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5" r:id="rId1"/>
    <p:sldMasterId id="2147483687" r:id="rId2"/>
  </p:sldMasterIdLst>
  <p:notesMasterIdLst>
    <p:notesMasterId r:id="rId88"/>
  </p:notesMasterIdLst>
  <p:handoutMasterIdLst>
    <p:handoutMasterId r:id="rId89"/>
  </p:handoutMasterIdLst>
  <p:sldIdLst>
    <p:sldId id="256" r:id="rId3"/>
    <p:sldId id="913" r:id="rId4"/>
    <p:sldId id="858" r:id="rId5"/>
    <p:sldId id="859" r:id="rId6"/>
    <p:sldId id="747" r:id="rId7"/>
    <p:sldId id="860" r:id="rId8"/>
    <p:sldId id="863" r:id="rId9"/>
    <p:sldId id="862" r:id="rId10"/>
    <p:sldId id="867" r:id="rId11"/>
    <p:sldId id="864" r:id="rId12"/>
    <p:sldId id="865" r:id="rId13"/>
    <p:sldId id="934" r:id="rId14"/>
    <p:sldId id="746" r:id="rId15"/>
    <p:sldId id="868" r:id="rId16"/>
    <p:sldId id="869" r:id="rId17"/>
    <p:sldId id="870" r:id="rId18"/>
    <p:sldId id="871" r:id="rId19"/>
    <p:sldId id="872" r:id="rId20"/>
    <p:sldId id="873" r:id="rId21"/>
    <p:sldId id="874" r:id="rId22"/>
    <p:sldId id="875" r:id="rId23"/>
    <p:sldId id="877" r:id="rId24"/>
    <p:sldId id="876" r:id="rId25"/>
    <p:sldId id="773" r:id="rId26"/>
    <p:sldId id="878" r:id="rId27"/>
    <p:sldId id="879" r:id="rId28"/>
    <p:sldId id="880" r:id="rId29"/>
    <p:sldId id="881" r:id="rId30"/>
    <p:sldId id="882" r:id="rId31"/>
    <p:sldId id="883" r:id="rId32"/>
    <p:sldId id="884" r:id="rId33"/>
    <p:sldId id="885" r:id="rId34"/>
    <p:sldId id="886" r:id="rId35"/>
    <p:sldId id="887" r:id="rId36"/>
    <p:sldId id="888" r:id="rId37"/>
    <p:sldId id="889" r:id="rId38"/>
    <p:sldId id="893" r:id="rId39"/>
    <p:sldId id="894" r:id="rId40"/>
    <p:sldId id="895" r:id="rId41"/>
    <p:sldId id="896" r:id="rId42"/>
    <p:sldId id="897" r:id="rId43"/>
    <p:sldId id="898" r:id="rId44"/>
    <p:sldId id="899" r:id="rId45"/>
    <p:sldId id="900" r:id="rId46"/>
    <p:sldId id="901" r:id="rId47"/>
    <p:sldId id="902" r:id="rId48"/>
    <p:sldId id="905" r:id="rId49"/>
    <p:sldId id="908" r:id="rId50"/>
    <p:sldId id="906" r:id="rId51"/>
    <p:sldId id="907" r:id="rId52"/>
    <p:sldId id="716" r:id="rId53"/>
    <p:sldId id="717" r:id="rId54"/>
    <p:sldId id="718" r:id="rId55"/>
    <p:sldId id="890" r:id="rId56"/>
    <p:sldId id="891" r:id="rId57"/>
    <p:sldId id="892" r:id="rId58"/>
    <p:sldId id="909" r:id="rId59"/>
    <p:sldId id="910" r:id="rId60"/>
    <p:sldId id="935" r:id="rId61"/>
    <p:sldId id="712" r:id="rId62"/>
    <p:sldId id="713" r:id="rId63"/>
    <p:sldId id="720" r:id="rId64"/>
    <p:sldId id="721" r:id="rId65"/>
    <p:sldId id="722" r:id="rId66"/>
    <p:sldId id="714" r:id="rId67"/>
    <p:sldId id="715" r:id="rId68"/>
    <p:sldId id="723" r:id="rId69"/>
    <p:sldId id="731" r:id="rId70"/>
    <p:sldId id="706" r:id="rId71"/>
    <p:sldId id="705" r:id="rId72"/>
    <p:sldId id="915" r:id="rId73"/>
    <p:sldId id="914" r:id="rId74"/>
    <p:sldId id="726" r:id="rId75"/>
    <p:sldId id="728" r:id="rId76"/>
    <p:sldId id="729" r:id="rId77"/>
    <p:sldId id="732" r:id="rId78"/>
    <p:sldId id="733" r:id="rId79"/>
    <p:sldId id="736" r:id="rId80"/>
    <p:sldId id="918" r:id="rId81"/>
    <p:sldId id="734" r:id="rId82"/>
    <p:sldId id="919" r:id="rId83"/>
    <p:sldId id="737" r:id="rId84"/>
    <p:sldId id="727" r:id="rId85"/>
    <p:sldId id="921" r:id="rId86"/>
    <p:sldId id="922" r:id="rId87"/>
  </p:sldIdLst>
  <p:sldSz cx="9144000" cy="6858000" type="screen4x3"/>
  <p:notesSz cx="6858000" cy="9144000"/>
  <p:defaultTex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9E8FF"/>
    <a:srgbClr val="5B5B64"/>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91" autoAdjust="0"/>
    <p:restoredTop sz="93544" autoAdjust="0"/>
  </p:normalViewPr>
  <p:slideViewPr>
    <p:cSldViewPr>
      <p:cViewPr varScale="1">
        <p:scale>
          <a:sx n="118" d="100"/>
          <a:sy n="118" d="100"/>
        </p:scale>
        <p:origin x="79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16"/>
    </p:cViewPr>
  </p:sorterViewPr>
  <p:notesViewPr>
    <p:cSldViewPr>
      <p:cViewPr varScale="1">
        <p:scale>
          <a:sx n="88" d="100"/>
          <a:sy n="88" d="100"/>
        </p:scale>
        <p:origin x="-207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notesMaster" Target="notesMasters/notesMaster1.xml"/><Relationship Id="rId8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E4735-A5D0-044D-BE7E-3A4B3C0A561F}" type="datetimeFigureOut">
              <a:rPr lang="en-US" smtClean="0"/>
              <a:pPr/>
              <a:t>9/14/17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6C03F-7434-D740-BBB1-1637C88A1EC2}" type="slidenum">
              <a:rPr lang="en-US" smtClean="0"/>
              <a:pPr/>
              <a:t>‹#›</a:t>
            </a:fld>
            <a:endParaRPr lang="en-US"/>
          </a:p>
        </p:txBody>
      </p:sp>
    </p:spTree>
    <p:extLst>
      <p:ext uri="{BB962C8B-B14F-4D97-AF65-F5344CB8AC3E}">
        <p14:creationId xmlns:p14="http://schemas.microsoft.com/office/powerpoint/2010/main" val="25091637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fld id="{07DD8A4E-80D5-E442-8CCA-D5A1F77B1F24}" type="slidenum">
              <a:rPr lang="en-US"/>
              <a:pPr>
                <a:defRPr/>
              </a:pPr>
              <a:t>‹#›</a:t>
            </a:fld>
            <a:endParaRPr lang="en-US"/>
          </a:p>
        </p:txBody>
      </p:sp>
    </p:spTree>
    <p:extLst>
      <p:ext uri="{BB962C8B-B14F-4D97-AF65-F5344CB8AC3E}">
        <p14:creationId xmlns:p14="http://schemas.microsoft.com/office/powerpoint/2010/main" val="24304481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9" Type="http://schemas.openxmlformats.org/officeDocument/2006/relationships/hyperlink" Target="https://en.wikipedia.org/wiki/Friar" TargetMode="External"/><Relationship Id="rId20" Type="http://schemas.openxmlformats.org/officeDocument/2006/relationships/hyperlink" Target="https://en.wikipedia.org/wiki/Church_of_England" TargetMode="External"/><Relationship Id="rId21" Type="http://schemas.openxmlformats.org/officeDocument/2006/relationships/hyperlink" Target="https://en.wikipedia.org/wiki/William_of_Ockham#cite_note-4" TargetMode="External"/><Relationship Id="rId10" Type="http://schemas.openxmlformats.org/officeDocument/2006/relationships/hyperlink" Target="https://en.wikipedia.org/wiki/Scholasticism" TargetMode="External"/><Relationship Id="rId11" Type="http://schemas.openxmlformats.org/officeDocument/2006/relationships/hyperlink" Target="https://en.wikipedia.org/wiki/Philosopher" TargetMode="External"/><Relationship Id="rId12" Type="http://schemas.openxmlformats.org/officeDocument/2006/relationships/hyperlink" Target="https://en.wikipedia.org/wiki/Ockham,_Surrey" TargetMode="External"/><Relationship Id="rId13" Type="http://schemas.openxmlformats.org/officeDocument/2006/relationships/hyperlink" Target="https://en.wikipedia.org/wiki/Surrey" TargetMode="External"/><Relationship Id="rId14" Type="http://schemas.openxmlformats.org/officeDocument/2006/relationships/hyperlink" Target="https://en.wikipedia.org/wiki/William_of_Ockham#cite_note-3" TargetMode="External"/><Relationship Id="rId15" Type="http://schemas.openxmlformats.org/officeDocument/2006/relationships/hyperlink" Target="https://en.wikipedia.org/wiki/Medieval_philosophy" TargetMode="External"/><Relationship Id="rId16" Type="http://schemas.openxmlformats.org/officeDocument/2006/relationships/hyperlink" Target="https://en.wikipedia.org/wiki/Occam's_razor" TargetMode="External"/><Relationship Id="rId17" Type="http://schemas.openxmlformats.org/officeDocument/2006/relationships/hyperlink" Target="https://en.wikipedia.org/wiki/Logic" TargetMode="External"/><Relationship Id="rId18" Type="http://schemas.openxmlformats.org/officeDocument/2006/relationships/hyperlink" Target="https://en.wikipedia.org/wiki/Physics" TargetMode="External"/><Relationship Id="rId19" Type="http://schemas.openxmlformats.org/officeDocument/2006/relationships/hyperlink" Target="https://en.wikipedia.org/wiki/Theology" TargetMode="External"/><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en.wikipedia.org/wiki/Help:IPA_for_English" TargetMode="External"/><Relationship Id="rId4" Type="http://schemas.openxmlformats.org/officeDocument/2006/relationships/hyperlink" Target="https://en.wikipedia.org/wiki/Latin_language" TargetMode="External"/><Relationship Id="rId5" Type="http://schemas.openxmlformats.org/officeDocument/2006/relationships/hyperlink" Target="https://en.wikipedia.org/wiki/William_of_Ockham#cite_note-1" TargetMode="External"/><Relationship Id="rId6" Type="http://schemas.openxmlformats.org/officeDocument/2006/relationships/hyperlink" Target="https://en.wikipedia.org/wiki/William_of_Ockham#cite_note-2" TargetMode="External"/><Relationship Id="rId7" Type="http://schemas.openxmlformats.org/officeDocument/2006/relationships/hyperlink" Target="https://en.wikipedia.org/wiki/England" TargetMode="External"/><Relationship Id="rId8" Type="http://schemas.openxmlformats.org/officeDocument/2006/relationships/hyperlink" Target="https://en.wikipedia.org/wiki/Franciscan"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Shape 17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6" name="Shape 17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solidFill>
                  <a:schemeClr val="dk1"/>
                </a:solidFill>
              </a:rPr>
              <a:t>First have W1*x, then nonlinear function, then second linear layer</a:t>
            </a:r>
          </a:p>
          <a:p>
            <a:pPr lvl="0" rtl="0">
              <a:spcBef>
                <a:spcPts val="0"/>
              </a:spcBef>
              <a:buClr>
                <a:schemeClr val="dk1"/>
              </a:buClr>
              <a:buSzPct val="100000"/>
              <a:buFont typeface="Arial"/>
              <a:buNone/>
            </a:pPr>
            <a:r>
              <a:rPr lang="en">
                <a:solidFill>
                  <a:schemeClr val="dk1"/>
                </a:solidFill>
              </a:rPr>
              <a:t>More broadly speaking, NN are class of functions where simpler functions are stacked on top of each other in a hierarchical way to make up a more complex, nonlinear function. Have multiple stages of hierarchical computation.</a:t>
            </a:r>
          </a:p>
        </p:txBody>
      </p:sp>
    </p:spTree>
    <p:extLst>
      <p:ext uri="{BB962C8B-B14F-4D97-AF65-F5344CB8AC3E}">
        <p14:creationId xmlns:p14="http://schemas.microsoft.com/office/powerpoint/2010/main" val="727558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Shape 18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8" name="Shape 18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Biological inspirations to neurons in brain that we’ll discuss later</a:t>
            </a:r>
          </a:p>
          <a:p>
            <a:pPr lvl="0">
              <a:spcBef>
                <a:spcPts val="0"/>
              </a:spcBef>
              <a:buNone/>
            </a:pPr>
            <a:r>
              <a:rPr lang="en"/>
              <a:t>Looking at it mathematically first, one thing this can help solve, is if we look back to our linear score function, each row of W corresponded to a template</a:t>
            </a:r>
          </a:p>
          <a:p>
            <a:pPr lvl="0">
              <a:spcBef>
                <a:spcPts val="0"/>
              </a:spcBef>
              <a:buNone/>
            </a:pPr>
            <a:r>
              <a:rPr lang="en"/>
              <a:t>Problem that there can be only one template per class, can’t look for multiple modes</a:t>
            </a:r>
          </a:p>
          <a:p>
            <a:pPr lvl="0">
              <a:spcBef>
                <a:spcPts val="0"/>
              </a:spcBef>
              <a:buNone/>
            </a:pPr>
            <a:r>
              <a:rPr lang="en"/>
              <a:t>Now intermediate layers can represent anonymous templates that later get recombined</a:t>
            </a:r>
          </a:p>
          <a:p>
            <a:pPr lvl="0">
              <a:spcBef>
                <a:spcPts val="0"/>
              </a:spcBef>
              <a:buNone/>
            </a:pPr>
            <a:endParaRPr/>
          </a:p>
          <a:p>
            <a:pPr lvl="0" rtl="0">
              <a:spcBef>
                <a:spcPts val="0"/>
              </a:spcBef>
              <a:buNone/>
            </a:pPr>
            <a:r>
              <a:rPr lang="en"/>
              <a:t>Intermediate layers anonymous templates that get recombined.  solves mode problems</a:t>
            </a:r>
          </a:p>
        </p:txBody>
      </p:sp>
    </p:spTree>
    <p:extLst>
      <p:ext uri="{BB962C8B-B14F-4D97-AF65-F5344CB8AC3E}">
        <p14:creationId xmlns:p14="http://schemas.microsoft.com/office/powerpoint/2010/main" val="867216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Shape 18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1" name="Shape 18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Can stack more of these layers to get deeper networks, where the term deep NN comes from</a:t>
            </a:r>
          </a:p>
        </p:txBody>
      </p:sp>
    </p:spTree>
    <p:extLst>
      <p:ext uri="{BB962C8B-B14F-4D97-AF65-F5344CB8AC3E}">
        <p14:creationId xmlns:p14="http://schemas.microsoft.com/office/powerpoint/2010/main" val="178366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Shape 19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8" name="Shape 19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96771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9"/>
        <p:cNvGrpSpPr/>
        <p:nvPr/>
      </p:nvGrpSpPr>
      <p:grpSpPr>
        <a:xfrm>
          <a:off x="0" y="0"/>
          <a:ext cx="0" cy="0"/>
          <a:chOff x="0" y="0"/>
          <a:chExt cx="0" cy="0"/>
        </a:xfrm>
      </p:grpSpPr>
      <p:sp>
        <p:nvSpPr>
          <p:cNvPr id="1990" name="Shape 19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1" name="Shape 19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59501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Iteratively take steps in direction of steepest descent to get to point of lowest loss</a:t>
            </a:r>
          </a:p>
        </p:txBody>
      </p:sp>
    </p:spTree>
    <p:extLst>
      <p:ext uri="{BB962C8B-B14F-4D97-AF65-F5344CB8AC3E}">
        <p14:creationId xmlns:p14="http://schemas.microsoft.com/office/powerpoint/2010/main" val="324801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Shape 1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6" name="Shape 13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11500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Shape 1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3" name="Shape 12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49376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Shape 1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2" name="Shape 12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85068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Shape 12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2" name="Shape 12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8328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BE0DAA8-278D-FE44-B039-4CFC872963E7}" type="slidenum">
              <a:rPr lang="en-US"/>
              <a:pPr/>
              <a:t>8</a:t>
            </a:fld>
            <a:endParaRPr lang="en-US"/>
          </a:p>
        </p:txBody>
      </p:sp>
      <p:sp>
        <p:nvSpPr>
          <p:cNvPr id="22835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835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72659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Shape 1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6" name="Shape 12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72295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Shape 12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6" name="Shape 12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83417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Shape 12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0" name="Shape 12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73035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Shape 1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0" name="Shape 1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2463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10892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Becomes very useful when we work with complex functions</a:t>
            </a:r>
          </a:p>
        </p:txBody>
      </p:sp>
    </p:spTree>
    <p:extLst>
      <p:ext uri="{BB962C8B-B14F-4D97-AF65-F5344CB8AC3E}">
        <p14:creationId xmlns:p14="http://schemas.microsoft.com/office/powerpoint/2010/main" val="1125044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Things get even crazier</a:t>
            </a:r>
          </a:p>
        </p:txBody>
      </p:sp>
    </p:spTree>
    <p:extLst>
      <p:ext uri="{BB962C8B-B14F-4D97-AF65-F5344CB8AC3E}">
        <p14:creationId xmlns:p14="http://schemas.microsoft.com/office/powerpoint/2010/main" val="215724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32129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Shape 13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9" name="Shape 13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41479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How to compute the analytic gradient for arbitrarily complex functions using frame called computational graph</a:t>
            </a:r>
          </a:p>
          <a:p>
            <a:pPr lvl="0">
              <a:spcBef>
                <a:spcPts val="0"/>
              </a:spcBef>
              <a:buNone/>
            </a:pPr>
            <a:r>
              <a:rPr lang="en"/>
              <a:t>Can use computational graph to represent any function, where the nodes of the graph are steps of computation that we go through</a:t>
            </a:r>
          </a:p>
          <a:p>
            <a:pPr lvl="0">
              <a:spcBef>
                <a:spcPts val="0"/>
              </a:spcBef>
              <a:buNone/>
            </a:pPr>
            <a:r>
              <a:rPr lang="en"/>
              <a:t>Linear classifier example</a:t>
            </a:r>
          </a:p>
          <a:p>
            <a:pPr lvl="0">
              <a:spcBef>
                <a:spcPts val="0"/>
              </a:spcBef>
              <a:buNone/>
            </a:pPr>
            <a:r>
              <a:rPr lang="en"/>
              <a:t>Advantage is that once we express a function using a computational graph, can use a technique called backpropagation which recursively uses the chain rule to efficient compute gradient</a:t>
            </a:r>
          </a:p>
          <a:p>
            <a:pPr lvl="0" rtl="0">
              <a:spcBef>
                <a:spcPts val="0"/>
              </a:spcBef>
              <a:buNone/>
            </a:pPr>
            <a:endParaRPr/>
          </a:p>
        </p:txBody>
      </p:sp>
    </p:spTree>
    <p:extLst>
      <p:ext uri="{BB962C8B-B14F-4D97-AF65-F5344CB8AC3E}">
        <p14:creationId xmlns:p14="http://schemas.microsoft.com/office/powerpoint/2010/main" val="1008487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BE0DAA8-278D-FE44-B039-4CFC872963E7}" type="slidenum">
              <a:rPr lang="en-US"/>
              <a:pPr/>
              <a:t>9</a:t>
            </a:fld>
            <a:endParaRPr lang="en-US"/>
          </a:p>
        </p:txBody>
      </p:sp>
      <p:sp>
        <p:nvSpPr>
          <p:cNvPr id="22835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835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6723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BA557F4-9B78-C140-AB19-BD396D2EE86C}" type="slidenum">
              <a:rPr lang="en-US"/>
              <a:pPr/>
              <a:t>61</a:t>
            </a:fld>
            <a:endParaRPr lang="en-US"/>
          </a:p>
        </p:txBody>
      </p:sp>
      <p:sp>
        <p:nvSpPr>
          <p:cNvPr id="23040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0402"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1724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9" name="Shape 5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What we’re doing in backprop is we have all these nodes in our computational graph, each node only aware of immediate surroundings</a:t>
            </a:r>
          </a:p>
          <a:p>
            <a:pPr lvl="0" rtl="0">
              <a:spcBef>
                <a:spcPts val="0"/>
              </a:spcBef>
              <a:buNone/>
            </a:pPr>
            <a:r>
              <a:rPr lang="en"/>
              <a:t>at each node have ...</a:t>
            </a:r>
          </a:p>
        </p:txBody>
      </p:sp>
    </p:spTree>
    <p:extLst>
      <p:ext uri="{BB962C8B-B14F-4D97-AF65-F5344CB8AC3E}">
        <p14:creationId xmlns:p14="http://schemas.microsoft.com/office/powerpoint/2010/main" val="232567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9" name="Shape 5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What we’re doing in backprop is we have all these nodes in our computational graph, each node only aware of immediate surroundings</a:t>
            </a:r>
          </a:p>
          <a:p>
            <a:pPr lvl="0" rtl="0">
              <a:spcBef>
                <a:spcPts val="0"/>
              </a:spcBef>
              <a:buNone/>
            </a:pPr>
            <a:r>
              <a:rPr lang="en"/>
              <a:t>at each node have ...</a:t>
            </a:r>
          </a:p>
        </p:txBody>
      </p:sp>
    </p:spTree>
    <p:extLst>
      <p:ext uri="{BB962C8B-B14F-4D97-AF65-F5344CB8AC3E}">
        <p14:creationId xmlns:p14="http://schemas.microsoft.com/office/powerpoint/2010/main" val="4239566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78</a:t>
            </a:fld>
            <a:endParaRPr lang="en-US"/>
          </a:p>
        </p:txBody>
      </p:sp>
    </p:spTree>
    <p:extLst>
      <p:ext uri="{BB962C8B-B14F-4D97-AF65-F5344CB8AC3E}">
        <p14:creationId xmlns:p14="http://schemas.microsoft.com/office/powerpoint/2010/main" val="1804185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79</a:t>
            </a:fld>
            <a:endParaRPr lang="en-US"/>
          </a:p>
        </p:txBody>
      </p:sp>
    </p:spTree>
    <p:extLst>
      <p:ext uri="{BB962C8B-B14F-4D97-AF65-F5344CB8AC3E}">
        <p14:creationId xmlns:p14="http://schemas.microsoft.com/office/powerpoint/2010/main" val="1240356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82</a:t>
            </a:fld>
            <a:endParaRPr lang="en-US"/>
          </a:p>
        </p:txBody>
      </p:sp>
    </p:spTree>
    <p:extLst>
      <p:ext uri="{BB962C8B-B14F-4D97-AF65-F5344CB8AC3E}">
        <p14:creationId xmlns:p14="http://schemas.microsoft.com/office/powerpoint/2010/main" val="1434536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83</a:t>
            </a:fld>
            <a:endParaRPr lang="en-US"/>
          </a:p>
        </p:txBody>
      </p:sp>
    </p:spTree>
    <p:extLst>
      <p:ext uri="{BB962C8B-B14F-4D97-AF65-F5344CB8AC3E}">
        <p14:creationId xmlns:p14="http://schemas.microsoft.com/office/powerpoint/2010/main" val="4044405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84</a:t>
            </a:fld>
            <a:endParaRPr lang="en-US"/>
          </a:p>
        </p:txBody>
      </p:sp>
    </p:spTree>
    <p:extLst>
      <p:ext uri="{BB962C8B-B14F-4D97-AF65-F5344CB8AC3E}">
        <p14:creationId xmlns:p14="http://schemas.microsoft.com/office/powerpoint/2010/main" val="219529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85</a:t>
            </a:fld>
            <a:endParaRPr lang="en-US"/>
          </a:p>
        </p:txBody>
      </p:sp>
    </p:spTree>
    <p:extLst>
      <p:ext uri="{BB962C8B-B14F-4D97-AF65-F5344CB8AC3E}">
        <p14:creationId xmlns:p14="http://schemas.microsoft.com/office/powerpoint/2010/main" val="614656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BE0DAA8-278D-FE44-B039-4CFC872963E7}" type="slidenum">
              <a:rPr lang="en-US"/>
              <a:pPr/>
              <a:t>10</a:t>
            </a:fld>
            <a:endParaRPr lang="en-US"/>
          </a:p>
        </p:txBody>
      </p:sp>
      <p:sp>
        <p:nvSpPr>
          <p:cNvPr id="22835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835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3405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BE0DAA8-278D-FE44-B039-4CFC872963E7}" type="slidenum">
              <a:rPr lang="en-US"/>
              <a:pPr/>
              <a:t>11</a:t>
            </a:fld>
            <a:endParaRPr lang="en-US"/>
          </a:p>
        </p:txBody>
      </p:sp>
      <p:sp>
        <p:nvSpPr>
          <p:cNvPr id="22835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8354" name="Text Box 2"/>
          <p:cNvSpPr txBox="1">
            <a:spLocks noGrp="1" noChangeArrowheads="1"/>
          </p:cNvSpPr>
          <p:nvPr>
            <p:ph type="body" idx="1"/>
          </p:nvPr>
        </p:nvSpPr>
        <p:spPr bwMode="auto">
          <a:xfrm>
            <a:off x="686360" y="4342535"/>
            <a:ext cx="5486681" cy="4032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2997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Shape 7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8" name="Shape 7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050" b="1">
                <a:solidFill>
                  <a:srgbClr val="222222"/>
                </a:solidFill>
                <a:highlight>
                  <a:srgbClr val="FFFFFF"/>
                </a:highlight>
              </a:rPr>
              <a:t>William of Ockham</a:t>
            </a:r>
            <a:r>
              <a:rPr lang="en" sz="1050">
                <a:solidFill>
                  <a:srgbClr val="222222"/>
                </a:solidFill>
                <a:highlight>
                  <a:srgbClr val="FFFFFF"/>
                </a:highlight>
              </a:rPr>
              <a:t> (</a:t>
            </a:r>
            <a:r>
              <a:rPr lang="en" sz="1050" u="sng">
                <a:solidFill>
                  <a:srgbClr val="0B0080"/>
                </a:solidFill>
                <a:highlight>
                  <a:srgbClr val="FFFFFF"/>
                </a:highlight>
                <a:hlinkClick r:id="rId3"/>
              </a:rPr>
              <a:t>/ˈɒkəm/</a:t>
            </a:r>
            <a:r>
              <a:rPr lang="en" sz="1050">
                <a:solidFill>
                  <a:srgbClr val="222222"/>
                </a:solidFill>
                <a:highlight>
                  <a:srgbClr val="FFFFFF"/>
                </a:highlight>
              </a:rPr>
              <a:t>; also </a:t>
            </a:r>
            <a:r>
              <a:rPr lang="en" sz="1050" b="1">
                <a:solidFill>
                  <a:srgbClr val="222222"/>
                </a:solidFill>
                <a:highlight>
                  <a:srgbClr val="FFFFFF"/>
                </a:highlight>
              </a:rPr>
              <a:t>Occam</a:t>
            </a:r>
            <a:r>
              <a:rPr lang="en" sz="1050">
                <a:solidFill>
                  <a:srgbClr val="222222"/>
                </a:solidFill>
                <a:highlight>
                  <a:srgbClr val="FFFFFF"/>
                </a:highlight>
              </a:rPr>
              <a:t>, from </a:t>
            </a:r>
            <a:r>
              <a:rPr lang="en" sz="1050">
                <a:solidFill>
                  <a:srgbClr val="0B0080"/>
                </a:solidFill>
                <a:highlight>
                  <a:srgbClr val="FFFFFF"/>
                </a:highlight>
                <a:hlinkClick r:id="rId4"/>
              </a:rPr>
              <a:t>Latin</a:t>
            </a:r>
            <a:r>
              <a:rPr lang="en" sz="1050">
                <a:solidFill>
                  <a:srgbClr val="222222"/>
                </a:solidFill>
                <a:highlight>
                  <a:srgbClr val="FFFFFF"/>
                </a:highlight>
              </a:rPr>
              <a:t>: </a:t>
            </a:r>
            <a:r>
              <a:rPr lang="en" sz="1050" i="1">
                <a:solidFill>
                  <a:srgbClr val="222222"/>
                </a:solidFill>
                <a:highlight>
                  <a:srgbClr val="FFFFFF"/>
                </a:highlight>
              </a:rPr>
              <a:t>Gulielmus Occamus</a:t>
            </a:r>
            <a:r>
              <a:rPr lang="en" sz="1050">
                <a:solidFill>
                  <a:srgbClr val="222222"/>
                </a:solidFill>
                <a:highlight>
                  <a:srgbClr val="FFFFFF"/>
                </a:highlight>
              </a:rPr>
              <a:t>;</a:t>
            </a:r>
            <a:r>
              <a:rPr lang="en" sz="1400" baseline="30000">
                <a:solidFill>
                  <a:srgbClr val="0B0080"/>
                </a:solidFill>
                <a:highlight>
                  <a:srgbClr val="FFFFFF"/>
                </a:highlight>
                <a:hlinkClick r:id="rId5"/>
              </a:rPr>
              <a:t>[1]</a:t>
            </a:r>
            <a:r>
              <a:rPr lang="en" sz="1400" baseline="30000">
                <a:solidFill>
                  <a:srgbClr val="0B0080"/>
                </a:solidFill>
                <a:highlight>
                  <a:srgbClr val="FFFFFF"/>
                </a:highlight>
                <a:hlinkClick r:id="rId6"/>
              </a:rPr>
              <a:t>[2]</a:t>
            </a:r>
            <a:r>
              <a:rPr lang="en" sz="1050">
                <a:solidFill>
                  <a:srgbClr val="222222"/>
                </a:solidFill>
                <a:highlight>
                  <a:srgbClr val="FFFFFF"/>
                </a:highlight>
              </a:rPr>
              <a:t> c. 1287 – 1347) was an </a:t>
            </a:r>
            <a:r>
              <a:rPr lang="en" sz="1050">
                <a:solidFill>
                  <a:srgbClr val="0B0080"/>
                </a:solidFill>
                <a:highlight>
                  <a:srgbClr val="FFFFFF"/>
                </a:highlight>
                <a:hlinkClick r:id="rId7"/>
              </a:rPr>
              <a:t>English</a:t>
            </a:r>
            <a:r>
              <a:rPr lang="en" sz="1050">
                <a:solidFill>
                  <a:srgbClr val="0B0080"/>
                </a:solidFill>
                <a:highlight>
                  <a:srgbClr val="FFFFFF"/>
                </a:highlight>
                <a:hlinkClick r:id="rId8"/>
              </a:rPr>
              <a:t>Franciscan</a:t>
            </a:r>
            <a:r>
              <a:rPr lang="en" sz="1050">
                <a:solidFill>
                  <a:srgbClr val="222222"/>
                </a:solidFill>
                <a:highlight>
                  <a:srgbClr val="FFFFFF"/>
                </a:highlight>
              </a:rPr>
              <a:t> </a:t>
            </a:r>
            <a:r>
              <a:rPr lang="en" sz="1050">
                <a:solidFill>
                  <a:srgbClr val="0B0080"/>
                </a:solidFill>
                <a:highlight>
                  <a:srgbClr val="FFFFFF"/>
                </a:highlight>
                <a:hlinkClick r:id="rId9"/>
              </a:rPr>
              <a:t>friar</a:t>
            </a:r>
            <a:r>
              <a:rPr lang="en" sz="1050">
                <a:solidFill>
                  <a:srgbClr val="222222"/>
                </a:solidFill>
                <a:highlight>
                  <a:srgbClr val="FFFFFF"/>
                </a:highlight>
              </a:rPr>
              <a:t> and </a:t>
            </a:r>
            <a:r>
              <a:rPr lang="en" sz="1050">
                <a:solidFill>
                  <a:srgbClr val="0B0080"/>
                </a:solidFill>
                <a:highlight>
                  <a:srgbClr val="FFFFFF"/>
                </a:highlight>
                <a:hlinkClick r:id="rId10"/>
              </a:rPr>
              <a:t>scholastic</a:t>
            </a:r>
            <a:r>
              <a:rPr lang="en" sz="1050">
                <a:solidFill>
                  <a:srgbClr val="222222"/>
                </a:solidFill>
                <a:highlight>
                  <a:srgbClr val="FFFFFF"/>
                </a:highlight>
              </a:rPr>
              <a:t> </a:t>
            </a:r>
            <a:r>
              <a:rPr lang="en" sz="1050">
                <a:solidFill>
                  <a:srgbClr val="0B0080"/>
                </a:solidFill>
                <a:highlight>
                  <a:srgbClr val="FFFFFF"/>
                </a:highlight>
                <a:hlinkClick r:id="rId11"/>
              </a:rPr>
              <a:t>philosopher</a:t>
            </a:r>
            <a:r>
              <a:rPr lang="en" sz="1050">
                <a:solidFill>
                  <a:srgbClr val="222222"/>
                </a:solidFill>
                <a:highlight>
                  <a:srgbClr val="FFFFFF"/>
                </a:highlight>
              </a:rPr>
              <a:t> and theologian, who is believed to have been born in </a:t>
            </a:r>
            <a:r>
              <a:rPr lang="en" sz="1050">
                <a:solidFill>
                  <a:srgbClr val="0B0080"/>
                </a:solidFill>
                <a:highlight>
                  <a:srgbClr val="FFFFFF"/>
                </a:highlight>
                <a:hlinkClick r:id="rId12"/>
              </a:rPr>
              <a:t>Ockham</a:t>
            </a:r>
            <a:r>
              <a:rPr lang="en" sz="1050">
                <a:solidFill>
                  <a:srgbClr val="222222"/>
                </a:solidFill>
                <a:highlight>
                  <a:srgbClr val="FFFFFF"/>
                </a:highlight>
              </a:rPr>
              <a:t>, a small village in </a:t>
            </a:r>
            <a:r>
              <a:rPr lang="en" sz="1050">
                <a:solidFill>
                  <a:srgbClr val="0B0080"/>
                </a:solidFill>
                <a:highlight>
                  <a:srgbClr val="FFFFFF"/>
                </a:highlight>
                <a:hlinkClick r:id="rId13"/>
              </a:rPr>
              <a:t>Surrey</a:t>
            </a:r>
            <a:r>
              <a:rPr lang="en" sz="1050">
                <a:solidFill>
                  <a:srgbClr val="222222"/>
                </a:solidFill>
                <a:highlight>
                  <a:srgbClr val="FFFFFF"/>
                </a:highlight>
              </a:rPr>
              <a:t>.</a:t>
            </a:r>
            <a:r>
              <a:rPr lang="en" sz="1400" baseline="30000">
                <a:solidFill>
                  <a:srgbClr val="0B0080"/>
                </a:solidFill>
                <a:highlight>
                  <a:srgbClr val="FFFFFF"/>
                </a:highlight>
                <a:hlinkClick r:id="rId14"/>
              </a:rPr>
              <a:t>[3]</a:t>
            </a:r>
            <a:r>
              <a:rPr lang="en" sz="1050">
                <a:solidFill>
                  <a:srgbClr val="222222"/>
                </a:solidFill>
                <a:highlight>
                  <a:srgbClr val="FFFFFF"/>
                </a:highlight>
              </a:rPr>
              <a:t> He is considered to be one of the major figures of </a:t>
            </a:r>
            <a:r>
              <a:rPr lang="en" sz="1050">
                <a:solidFill>
                  <a:srgbClr val="0B0080"/>
                </a:solidFill>
                <a:highlight>
                  <a:srgbClr val="FFFFFF"/>
                </a:highlight>
                <a:hlinkClick r:id="rId15"/>
              </a:rPr>
              <a:t>medieval thought</a:t>
            </a:r>
            <a:r>
              <a:rPr lang="en" sz="1050">
                <a:solidFill>
                  <a:srgbClr val="222222"/>
                </a:solidFill>
                <a:highlight>
                  <a:srgbClr val="FFFFFF"/>
                </a:highlight>
              </a:rPr>
              <a:t> and was at the centre of the major intellectual and political controversies of the fourteenth century. He is commonly known for </a:t>
            </a:r>
            <a:r>
              <a:rPr lang="en" sz="1050">
                <a:solidFill>
                  <a:srgbClr val="0B0080"/>
                </a:solidFill>
                <a:highlight>
                  <a:srgbClr val="FFFFFF"/>
                </a:highlight>
                <a:hlinkClick r:id="rId16"/>
              </a:rPr>
              <a:t>Occam's razor</a:t>
            </a:r>
            <a:r>
              <a:rPr lang="en" sz="1050">
                <a:solidFill>
                  <a:srgbClr val="222222"/>
                </a:solidFill>
                <a:highlight>
                  <a:srgbClr val="FFFFFF"/>
                </a:highlight>
              </a:rPr>
              <a:t>, the methodological principle that bears his name, and also produced significant works on </a:t>
            </a:r>
            <a:r>
              <a:rPr lang="en" sz="1050">
                <a:solidFill>
                  <a:srgbClr val="0B0080"/>
                </a:solidFill>
                <a:highlight>
                  <a:srgbClr val="FFFFFF"/>
                </a:highlight>
                <a:hlinkClick r:id="rId17"/>
              </a:rPr>
              <a:t>logic</a:t>
            </a:r>
            <a:r>
              <a:rPr lang="en" sz="1050">
                <a:solidFill>
                  <a:srgbClr val="222222"/>
                </a:solidFill>
                <a:highlight>
                  <a:srgbClr val="FFFFFF"/>
                </a:highlight>
              </a:rPr>
              <a:t>, </a:t>
            </a:r>
            <a:r>
              <a:rPr lang="en" sz="1050">
                <a:solidFill>
                  <a:srgbClr val="0B0080"/>
                </a:solidFill>
                <a:highlight>
                  <a:srgbClr val="FFFFFF"/>
                </a:highlight>
                <a:hlinkClick r:id="rId18"/>
              </a:rPr>
              <a:t>physics</a:t>
            </a:r>
            <a:r>
              <a:rPr lang="en" sz="1050">
                <a:solidFill>
                  <a:srgbClr val="222222"/>
                </a:solidFill>
                <a:highlight>
                  <a:srgbClr val="FFFFFF"/>
                </a:highlight>
              </a:rPr>
              <a:t>, and </a:t>
            </a:r>
            <a:r>
              <a:rPr lang="en" sz="1050">
                <a:solidFill>
                  <a:srgbClr val="0B0080"/>
                </a:solidFill>
                <a:highlight>
                  <a:srgbClr val="FFFFFF"/>
                </a:highlight>
                <a:hlinkClick r:id="rId19"/>
              </a:rPr>
              <a:t>theology</a:t>
            </a:r>
            <a:r>
              <a:rPr lang="en" sz="1050">
                <a:solidFill>
                  <a:srgbClr val="222222"/>
                </a:solidFill>
                <a:highlight>
                  <a:srgbClr val="FFFFFF"/>
                </a:highlight>
              </a:rPr>
              <a:t>. In the </a:t>
            </a:r>
            <a:r>
              <a:rPr lang="en" sz="1050">
                <a:solidFill>
                  <a:srgbClr val="0B0080"/>
                </a:solidFill>
                <a:highlight>
                  <a:srgbClr val="FFFFFF"/>
                </a:highlight>
                <a:hlinkClick r:id="rId20"/>
              </a:rPr>
              <a:t>Church of England</a:t>
            </a:r>
            <a:r>
              <a:rPr lang="en" sz="1050">
                <a:solidFill>
                  <a:srgbClr val="222222"/>
                </a:solidFill>
                <a:highlight>
                  <a:srgbClr val="FFFFFF"/>
                </a:highlight>
              </a:rPr>
              <a:t>, his day of commemoration is 10 April.</a:t>
            </a:r>
            <a:r>
              <a:rPr lang="en" sz="1400" baseline="30000">
                <a:solidFill>
                  <a:srgbClr val="0B0080"/>
                </a:solidFill>
                <a:highlight>
                  <a:srgbClr val="FFFFFF"/>
                </a:highlight>
                <a:hlinkClick r:id="rId21"/>
              </a:rPr>
              <a:t>[4]</a:t>
            </a:r>
          </a:p>
          <a:p>
            <a:pPr lvl="0">
              <a:spcBef>
                <a:spcPts val="0"/>
              </a:spcBef>
              <a:buNone/>
            </a:pPr>
            <a:endParaRPr/>
          </a:p>
          <a:p>
            <a:pPr lvl="0" rtl="0">
              <a:spcBef>
                <a:spcPts val="0"/>
              </a:spcBef>
              <a:buNone/>
            </a:pPr>
            <a:endParaRPr/>
          </a:p>
        </p:txBody>
      </p:sp>
    </p:spTree>
    <p:extLst>
      <p:ext uri="{BB962C8B-B14F-4D97-AF65-F5344CB8AC3E}">
        <p14:creationId xmlns:p14="http://schemas.microsoft.com/office/powerpoint/2010/main" val="200325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Shape 8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2" name="Shape 8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47927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Shape 17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8" name="Shape 17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Have been using linear score function as running example of function to optimize</a:t>
            </a:r>
          </a:p>
          <a:p>
            <a:pPr lvl="0">
              <a:spcBef>
                <a:spcPts val="0"/>
              </a:spcBef>
              <a:buNone/>
            </a:pPr>
            <a:endParaRPr/>
          </a:p>
        </p:txBody>
      </p:sp>
    </p:spTree>
    <p:extLst>
      <p:ext uri="{BB962C8B-B14F-4D97-AF65-F5344CB8AC3E}">
        <p14:creationId xmlns:p14="http://schemas.microsoft.com/office/powerpoint/2010/main" val="790286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Shape 17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6" name="Shape 17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Instead of using single linear transformation, stack 2 together, get 2-layer network</a:t>
            </a:r>
          </a:p>
          <a:p>
            <a:pPr lvl="0" rtl="0">
              <a:spcBef>
                <a:spcPts val="0"/>
              </a:spcBef>
              <a:buNone/>
            </a:pPr>
            <a:endParaRPr/>
          </a:p>
        </p:txBody>
      </p:sp>
    </p:spTree>
    <p:extLst>
      <p:ext uri="{BB962C8B-B14F-4D97-AF65-F5344CB8AC3E}">
        <p14:creationId xmlns:p14="http://schemas.microsoft.com/office/powerpoint/2010/main" val="466486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60C6FF14-906B-8C43-8206-00F0F407B02E}"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365AFEEC-C182-2D4A-848B-6A0ED98C1FE8}"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03D168A2-5B33-FA46-93E8-3B5149732374}"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solidFill>
                  <a:schemeClr val="bg1">
                    <a:lumMod val="85000"/>
                  </a:schemeClr>
                </a:solidFill>
              </a:defRPr>
            </a:lvl1pPr>
          </a:lstStyle>
          <a:p>
            <a:pPr>
              <a:defRPr/>
            </a:pPr>
            <a:r>
              <a:rPr lang="en-US" dirty="0" smtClean="0"/>
              <a:t>Research at TTI</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(C) Dhruv Batra </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134A590-6033-DE48-865B-A0558AEFCBD1}"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AD4A4B-0330-AF4E-991D-7D58C0870B9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489279-66D6-F54A-8DF6-8569F0E44DC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2DD396-FCC9-5D4C-A19A-0D227FF6545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8D718F-682B-7343-BB3C-8AD70332433B}"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51550E6-1DFF-B84C-BFE3-E4371400DA8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01E281-1F8F-6944-BFC1-D0DAE21D9B0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7134A590-6033-DE48-865B-A0558AEFCBD1}"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CCFAE8-AF25-AC44-B97D-AB359B592C3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5AFEEC-C182-2D4A-848B-6A0ED98C1FE8}"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D168A2-5B33-FA46-93E8-3B5149732374}"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101600"/>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934633"/>
            <a:ext cx="8520600" cy="504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6296857" y="6179655"/>
            <a:ext cx="548700" cy="524800"/>
          </a:xfrm>
          <a:prstGeom prst="rect">
            <a:avLst/>
          </a:prstGeom>
        </p:spPr>
        <p:txBody>
          <a:bodyPr lIns="91425" tIns="91425" rIns="91425" bIns="91425" anchor="ctr" anchorCtr="0">
            <a:noAutofit/>
          </a:bodyPr>
          <a:lstStyle/>
          <a:p>
            <a:pPr>
              <a:spcBef>
                <a:spcPts val="0"/>
              </a:spcBef>
            </a:pPr>
            <a:fld id="{00000000-1234-1234-1234-123412341234}" type="slidenum">
              <a:rPr lang="en" smtClean="0"/>
              <a:pPr>
                <a:spcBef>
                  <a:spcPts val="0"/>
                </a:spcBef>
              </a:pPr>
              <a:t>‹#›</a:t>
            </a:fld>
            <a:endParaRPr lang="en"/>
          </a:p>
        </p:txBody>
      </p:sp>
    </p:spTree>
    <p:extLst>
      <p:ext uri="{BB962C8B-B14F-4D97-AF65-F5344CB8AC3E}">
        <p14:creationId xmlns:p14="http://schemas.microsoft.com/office/powerpoint/2010/main" val="32735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BCAD4A4B-0330-AF4E-991D-7D58C0870B97}"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56489279-66D6-F54A-8DF6-8569F0E44DC0}"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smtClean="0"/>
              <a:t>(C) Dhruv Batra </a:t>
            </a:r>
            <a:endParaRPr lang="en-US"/>
          </a:p>
        </p:txBody>
      </p:sp>
      <p:sp>
        <p:nvSpPr>
          <p:cNvPr id="9" name="Slide Number Placeholder 8"/>
          <p:cNvSpPr>
            <a:spLocks noGrp="1"/>
          </p:cNvSpPr>
          <p:nvPr>
            <p:ph type="sldNum" sz="quarter" idx="12"/>
          </p:nvPr>
        </p:nvSpPr>
        <p:spPr/>
        <p:txBody>
          <a:bodyPr/>
          <a:lstStyle/>
          <a:p>
            <a:pPr>
              <a:defRPr/>
            </a:pPr>
            <a:fld id="{902DD396-FCC9-5D4C-A19A-0D227FF6545F}"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a:p>
        </p:txBody>
      </p:sp>
      <p:sp>
        <p:nvSpPr>
          <p:cNvPr id="5" name="Slide Number Placeholder 4"/>
          <p:cNvSpPr>
            <a:spLocks noGrp="1"/>
          </p:cNvSpPr>
          <p:nvPr>
            <p:ph type="sldNum" sz="quarter" idx="12"/>
          </p:nvPr>
        </p:nvSpPr>
        <p:spPr/>
        <p:txBody>
          <a:bodyPr/>
          <a:lstStyle/>
          <a:p>
            <a:pPr>
              <a:defRPr/>
            </a:pPr>
            <a:fld id="{BA8D718F-682B-7343-BB3C-8AD70332433B}"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smtClean="0"/>
              <a:t>(C) Dhruv Batra </a:t>
            </a:r>
            <a:endParaRPr lang="en-US"/>
          </a:p>
        </p:txBody>
      </p:sp>
      <p:sp>
        <p:nvSpPr>
          <p:cNvPr id="4" name="Slide Number Placeholder 3"/>
          <p:cNvSpPr>
            <a:spLocks noGrp="1"/>
          </p:cNvSpPr>
          <p:nvPr>
            <p:ph type="sldNum" sz="quarter" idx="12"/>
          </p:nvPr>
        </p:nvSpPr>
        <p:spPr/>
        <p:txBody>
          <a:bodyPr/>
          <a:lstStyle/>
          <a:p>
            <a:pPr>
              <a:defRPr/>
            </a:pPr>
            <a:fld id="{A51550E6-1DFF-B84C-BFE3-E4371400DA8D}"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7C01E281-1F8F-6944-BFC1-D0DAE21D9B05}"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D6CCFAE8-AF25-AC44-B97D-AB359B592C3A}"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smtClean="0"/>
              <a:t>(C) Dhruv Batra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651A289-BEF2-FC49-AB93-B19BD27FB58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3434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latin typeface="Arial" pitchFamily="-112" charset="0"/>
                <a:ea typeface="+mn-ea"/>
                <a:cs typeface="+mn-cs"/>
              </a:defRPr>
            </a:lvl1pPr>
          </a:lstStyle>
          <a:p>
            <a:pPr>
              <a:defRPr/>
            </a:pPr>
            <a:endParaRPr lang="en-US" dirty="0"/>
          </a:p>
        </p:txBody>
      </p:sp>
      <p:sp>
        <p:nvSpPr>
          <p:cNvPr id="17413" name="Rectangle 5"/>
          <p:cNvSpPr>
            <a:spLocks noGrp="1" noChangeArrowheads="1"/>
          </p:cNvSpPr>
          <p:nvPr>
            <p:ph type="ftr" sz="quarter" idx="3"/>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sz="1400">
                <a:solidFill>
                  <a:schemeClr val="bg1">
                    <a:lumMod val="50000"/>
                  </a:schemeClr>
                </a:solidFill>
                <a:latin typeface="Arial" pitchFamily="-112" charset="0"/>
                <a:ea typeface="+mn-ea"/>
                <a:cs typeface="+mn-cs"/>
              </a:defRPr>
            </a:lvl1pPr>
          </a:lstStyle>
          <a:p>
            <a:pPr>
              <a:defRPr/>
            </a:pPr>
            <a:r>
              <a:rPr lang="en-US" b="1" dirty="0" smtClean="0">
                <a:latin typeface="Arial Narrow" pitchFamily="-112" charset="0"/>
                <a:ea typeface="ＭＳ Ｐゴシック" pitchFamily="-112" charset="-128"/>
                <a:cs typeface="ＭＳ Ｐゴシック" pitchFamily="-112" charset="-128"/>
                <a:sym typeface="Symbol" pitchFamily="-112" charset="2"/>
              </a:rPr>
              <a:t>(C) Dhruv Batra </a:t>
            </a:r>
          </a:p>
        </p:txBody>
      </p:sp>
      <p:sp>
        <p:nvSpPr>
          <p:cNvPr id="17414" name="Rectangle 6"/>
          <p:cNvSpPr>
            <a:spLocks noGrp="1" noChangeArrowheads="1"/>
          </p:cNvSpPr>
          <p:nvPr>
            <p:ph type="sldNum" sz="quarter" idx="4"/>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chemeClr val="bg1">
                    <a:lumMod val="50000"/>
                  </a:schemeClr>
                </a:solidFill>
                <a:latin typeface="Arial" pitchFamily="-112" charset="0"/>
                <a:ea typeface="+mn-ea"/>
                <a:cs typeface="+mn-cs"/>
              </a:defRPr>
            </a:lvl1pPr>
          </a:lstStyle>
          <a:p>
            <a:pPr>
              <a:defRPr/>
            </a:pPr>
            <a:fld id="{2651A289-BEF2-FC49-AB93-B19BD27FB587}" type="slidenum">
              <a:rPr lang="en-US" smtClean="0"/>
              <a:pPr>
                <a:defRPr/>
              </a:pPr>
              <a:t>‹#›</a:t>
            </a:fld>
            <a:endParaRPr lang="en-US" dirty="0"/>
          </a:p>
        </p:txBody>
      </p:sp>
      <p:sp>
        <p:nvSpPr>
          <p:cNvPr id="7" name="Rectangle 5"/>
          <p:cNvSpPr>
            <a:spLocks noChangeArrowheads="1"/>
          </p:cNvSpPr>
          <p:nvPr userDrawn="1"/>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2400">
              <a:latin typeface="" pitchFamily="64" charset="0"/>
              <a:ea typeface="ＭＳ Ｐゴシック" pitchFamily="-112" charset="-128"/>
              <a:cs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iming>
    <p:tnLst>
      <p:par>
        <p:cTn id="1" dur="indefinite" restart="never" nodeType="tmRoot"/>
      </p:par>
    </p:tnLst>
  </p:timing>
  <p:hf hd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8.emf"/><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8.emf"/><Relationship Id="rId6" Type="http://schemas.openxmlformats.org/officeDocument/2006/relationships/image" Target="../media/image9.png"/><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23.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3.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hyperlink" Target="http://maxpixel.freegreatpicture.com/Mountains-Valleys-Landscape-Hills-Grass-Green-699369" TargetMode="External"/><Relationship Id="rId6" Type="http://schemas.openxmlformats.org/officeDocument/2006/relationships/hyperlink" Target="https://creativecommons.org/publicdomain/zero/1.0/" TargetMode="External"/><Relationship Id="rId7" Type="http://schemas.openxmlformats.org/officeDocument/2006/relationships/image" Target="../media/image35.png"/><Relationship Id="rId8" Type="http://schemas.openxmlformats.org/officeDocument/2006/relationships/hyperlink" Target="http://www.publicdomainpictures.net/view-image.php?image=139314&amp;picture=walking-man" TargetMode="External"/><Relationship Id="rId9" Type="http://schemas.openxmlformats.org/officeDocument/2006/relationships/image" Target="../media/image36.png"/><Relationship Id="rId1" Type="http://schemas.openxmlformats.org/officeDocument/2006/relationships/slideLayout" Target="../slideLayouts/slideLayout23.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3.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tiff"/></Relationships>
</file>

<file path=ppt/slides/_rels/slide28.xml.rels><?xml version="1.0" encoding="UTF-8" standalone="yes"?>
<Relationships xmlns="http://schemas.openxmlformats.org/package/2006/relationships"><Relationship Id="rId142" Type="http://schemas.openxmlformats.org/officeDocument/2006/relationships/tags" Target="../tags/tag142.xml"/><Relationship Id="rId143" Type="http://schemas.openxmlformats.org/officeDocument/2006/relationships/tags" Target="../tags/tag143.xml"/><Relationship Id="rId144" Type="http://schemas.openxmlformats.org/officeDocument/2006/relationships/tags" Target="../tags/tag144.xml"/><Relationship Id="rId145" Type="http://schemas.openxmlformats.org/officeDocument/2006/relationships/tags" Target="../tags/tag145.xml"/><Relationship Id="rId146" Type="http://schemas.openxmlformats.org/officeDocument/2006/relationships/tags" Target="../tags/tag146.xml"/><Relationship Id="rId147" Type="http://schemas.openxmlformats.org/officeDocument/2006/relationships/tags" Target="../tags/tag147.xml"/><Relationship Id="rId148" Type="http://schemas.openxmlformats.org/officeDocument/2006/relationships/tags" Target="../tags/tag148.xml"/><Relationship Id="rId149" Type="http://schemas.openxmlformats.org/officeDocument/2006/relationships/tags" Target="../tags/tag149.xml"/><Relationship Id="rId180" Type="http://schemas.openxmlformats.org/officeDocument/2006/relationships/tags" Target="../tags/tag180.xml"/><Relationship Id="rId181" Type="http://schemas.openxmlformats.org/officeDocument/2006/relationships/tags" Target="../tags/tag181.xml"/><Relationship Id="rId182" Type="http://schemas.openxmlformats.org/officeDocument/2006/relationships/tags" Target="../tags/tag182.xml"/><Relationship Id="rId40" Type="http://schemas.openxmlformats.org/officeDocument/2006/relationships/tags" Target="../tags/tag40.xml"/><Relationship Id="rId41" Type="http://schemas.openxmlformats.org/officeDocument/2006/relationships/tags" Target="../tags/tag41.xml"/><Relationship Id="rId42" Type="http://schemas.openxmlformats.org/officeDocument/2006/relationships/tags" Target="../tags/tag42.xml"/><Relationship Id="rId43" Type="http://schemas.openxmlformats.org/officeDocument/2006/relationships/tags" Target="../tags/tag43.xml"/><Relationship Id="rId44" Type="http://schemas.openxmlformats.org/officeDocument/2006/relationships/tags" Target="../tags/tag44.xml"/><Relationship Id="rId45" Type="http://schemas.openxmlformats.org/officeDocument/2006/relationships/tags" Target="../tags/tag45.xml"/><Relationship Id="rId46" Type="http://schemas.openxmlformats.org/officeDocument/2006/relationships/tags" Target="../tags/tag46.xml"/><Relationship Id="rId47" Type="http://schemas.openxmlformats.org/officeDocument/2006/relationships/tags" Target="../tags/tag47.xml"/><Relationship Id="rId48" Type="http://schemas.openxmlformats.org/officeDocument/2006/relationships/tags" Target="../tags/tag48.xml"/><Relationship Id="rId49" Type="http://schemas.openxmlformats.org/officeDocument/2006/relationships/tags" Target="../tags/tag49.xml"/><Relationship Id="rId183" Type="http://schemas.openxmlformats.org/officeDocument/2006/relationships/slideLayout" Target="../slideLayouts/slideLayout13.xml"/><Relationship Id="rId80" Type="http://schemas.openxmlformats.org/officeDocument/2006/relationships/tags" Target="../tags/tag80.xml"/><Relationship Id="rId81" Type="http://schemas.openxmlformats.org/officeDocument/2006/relationships/tags" Target="../tags/tag81.xml"/><Relationship Id="rId82" Type="http://schemas.openxmlformats.org/officeDocument/2006/relationships/tags" Target="../tags/tag82.xml"/><Relationship Id="rId83" Type="http://schemas.openxmlformats.org/officeDocument/2006/relationships/tags" Target="../tags/tag83.xml"/><Relationship Id="rId84" Type="http://schemas.openxmlformats.org/officeDocument/2006/relationships/tags" Target="../tags/tag84.xml"/><Relationship Id="rId85" Type="http://schemas.openxmlformats.org/officeDocument/2006/relationships/tags" Target="../tags/tag85.xml"/><Relationship Id="rId86" Type="http://schemas.openxmlformats.org/officeDocument/2006/relationships/tags" Target="../tags/tag86.xml"/><Relationship Id="rId87" Type="http://schemas.openxmlformats.org/officeDocument/2006/relationships/tags" Target="../tags/tag87.xml"/><Relationship Id="rId88" Type="http://schemas.openxmlformats.org/officeDocument/2006/relationships/tags" Target="../tags/tag88.xml"/><Relationship Id="rId89" Type="http://schemas.openxmlformats.org/officeDocument/2006/relationships/tags" Target="../tags/tag89.xml"/><Relationship Id="rId110" Type="http://schemas.openxmlformats.org/officeDocument/2006/relationships/tags" Target="../tags/tag110.xml"/><Relationship Id="rId111" Type="http://schemas.openxmlformats.org/officeDocument/2006/relationships/tags" Target="../tags/tag111.xml"/><Relationship Id="rId112" Type="http://schemas.openxmlformats.org/officeDocument/2006/relationships/tags" Target="../tags/tag112.xml"/><Relationship Id="rId113" Type="http://schemas.openxmlformats.org/officeDocument/2006/relationships/tags" Target="../tags/tag113.xml"/><Relationship Id="rId114" Type="http://schemas.openxmlformats.org/officeDocument/2006/relationships/tags" Target="../tags/tag114.xml"/><Relationship Id="rId115" Type="http://schemas.openxmlformats.org/officeDocument/2006/relationships/tags" Target="../tags/tag115.xml"/><Relationship Id="rId116" Type="http://schemas.openxmlformats.org/officeDocument/2006/relationships/tags" Target="../tags/tag116.xml"/><Relationship Id="rId117" Type="http://schemas.openxmlformats.org/officeDocument/2006/relationships/tags" Target="../tags/tag117.xml"/><Relationship Id="rId118" Type="http://schemas.openxmlformats.org/officeDocument/2006/relationships/tags" Target="../tags/tag118.xml"/><Relationship Id="rId119" Type="http://schemas.openxmlformats.org/officeDocument/2006/relationships/tags" Target="../tags/tag119.xml"/><Relationship Id="rId150" Type="http://schemas.openxmlformats.org/officeDocument/2006/relationships/tags" Target="../tags/tag150.xml"/><Relationship Id="rId151" Type="http://schemas.openxmlformats.org/officeDocument/2006/relationships/tags" Target="../tags/tag151.xml"/><Relationship Id="rId152" Type="http://schemas.openxmlformats.org/officeDocument/2006/relationships/tags" Target="../tags/tag152.xml"/><Relationship Id="rId10" Type="http://schemas.openxmlformats.org/officeDocument/2006/relationships/tags" Target="../tags/tag10.xml"/><Relationship Id="rId11" Type="http://schemas.openxmlformats.org/officeDocument/2006/relationships/tags" Target="../tags/tag11.xml"/><Relationship Id="rId12" Type="http://schemas.openxmlformats.org/officeDocument/2006/relationships/tags" Target="../tags/tag12.xml"/><Relationship Id="rId13" Type="http://schemas.openxmlformats.org/officeDocument/2006/relationships/tags" Target="../tags/tag13.xml"/><Relationship Id="rId14" Type="http://schemas.openxmlformats.org/officeDocument/2006/relationships/tags" Target="../tags/tag14.xml"/><Relationship Id="rId15" Type="http://schemas.openxmlformats.org/officeDocument/2006/relationships/tags" Target="../tags/tag15.xml"/><Relationship Id="rId16" Type="http://schemas.openxmlformats.org/officeDocument/2006/relationships/tags" Target="../tags/tag16.xml"/><Relationship Id="rId17" Type="http://schemas.openxmlformats.org/officeDocument/2006/relationships/tags" Target="../tags/tag17.xml"/><Relationship Id="rId18" Type="http://schemas.openxmlformats.org/officeDocument/2006/relationships/tags" Target="../tags/tag18.xml"/><Relationship Id="rId19" Type="http://schemas.openxmlformats.org/officeDocument/2006/relationships/tags" Target="../tags/tag19.xml"/><Relationship Id="rId153" Type="http://schemas.openxmlformats.org/officeDocument/2006/relationships/tags" Target="../tags/tag153.xml"/><Relationship Id="rId154" Type="http://schemas.openxmlformats.org/officeDocument/2006/relationships/tags" Target="../tags/tag154.xml"/><Relationship Id="rId155" Type="http://schemas.openxmlformats.org/officeDocument/2006/relationships/tags" Target="../tags/tag155.xml"/><Relationship Id="rId156" Type="http://schemas.openxmlformats.org/officeDocument/2006/relationships/tags" Target="../tags/tag156.xml"/><Relationship Id="rId157" Type="http://schemas.openxmlformats.org/officeDocument/2006/relationships/tags" Target="../tags/tag157.xml"/><Relationship Id="rId158" Type="http://schemas.openxmlformats.org/officeDocument/2006/relationships/tags" Target="../tags/tag158.xml"/><Relationship Id="rId159" Type="http://schemas.openxmlformats.org/officeDocument/2006/relationships/tags" Target="../tags/tag159.xml"/><Relationship Id="rId50" Type="http://schemas.openxmlformats.org/officeDocument/2006/relationships/tags" Target="../tags/tag50.xml"/><Relationship Id="rId51" Type="http://schemas.openxmlformats.org/officeDocument/2006/relationships/tags" Target="../tags/tag51.xml"/><Relationship Id="rId52" Type="http://schemas.openxmlformats.org/officeDocument/2006/relationships/tags" Target="../tags/tag52.xml"/><Relationship Id="rId53" Type="http://schemas.openxmlformats.org/officeDocument/2006/relationships/tags" Target="../tags/tag53.xml"/><Relationship Id="rId54" Type="http://schemas.openxmlformats.org/officeDocument/2006/relationships/tags" Target="../tags/tag54.xml"/><Relationship Id="rId55" Type="http://schemas.openxmlformats.org/officeDocument/2006/relationships/tags" Target="../tags/tag55.xml"/><Relationship Id="rId56" Type="http://schemas.openxmlformats.org/officeDocument/2006/relationships/tags" Target="../tags/tag56.xml"/><Relationship Id="rId57" Type="http://schemas.openxmlformats.org/officeDocument/2006/relationships/tags" Target="../tags/tag57.xml"/><Relationship Id="rId58" Type="http://schemas.openxmlformats.org/officeDocument/2006/relationships/tags" Target="../tags/tag58.xml"/><Relationship Id="rId59" Type="http://schemas.openxmlformats.org/officeDocument/2006/relationships/tags" Target="../tags/tag59.xml"/><Relationship Id="rId90" Type="http://schemas.openxmlformats.org/officeDocument/2006/relationships/tags" Target="../tags/tag90.xml"/><Relationship Id="rId91" Type="http://schemas.openxmlformats.org/officeDocument/2006/relationships/tags" Target="../tags/tag91.xml"/><Relationship Id="rId92" Type="http://schemas.openxmlformats.org/officeDocument/2006/relationships/tags" Target="../tags/tag92.xml"/><Relationship Id="rId93" Type="http://schemas.openxmlformats.org/officeDocument/2006/relationships/tags" Target="../tags/tag93.xml"/><Relationship Id="rId94" Type="http://schemas.openxmlformats.org/officeDocument/2006/relationships/tags" Target="../tags/tag94.xml"/><Relationship Id="rId95" Type="http://schemas.openxmlformats.org/officeDocument/2006/relationships/tags" Target="../tags/tag95.xml"/><Relationship Id="rId96" Type="http://schemas.openxmlformats.org/officeDocument/2006/relationships/tags" Target="../tags/tag96.xml"/><Relationship Id="rId97" Type="http://schemas.openxmlformats.org/officeDocument/2006/relationships/tags" Target="../tags/tag97.xml"/><Relationship Id="rId98" Type="http://schemas.openxmlformats.org/officeDocument/2006/relationships/tags" Target="../tags/tag98.xml"/><Relationship Id="rId99" Type="http://schemas.openxmlformats.org/officeDocument/2006/relationships/tags" Target="../tags/tag99.xml"/><Relationship Id="rId120" Type="http://schemas.openxmlformats.org/officeDocument/2006/relationships/tags" Target="../tags/tag120.xml"/><Relationship Id="rId121" Type="http://schemas.openxmlformats.org/officeDocument/2006/relationships/tags" Target="../tags/tag121.xml"/><Relationship Id="rId122" Type="http://schemas.openxmlformats.org/officeDocument/2006/relationships/tags" Target="../tags/tag122.xml"/><Relationship Id="rId123" Type="http://schemas.openxmlformats.org/officeDocument/2006/relationships/tags" Target="../tags/tag123.xml"/><Relationship Id="rId124" Type="http://schemas.openxmlformats.org/officeDocument/2006/relationships/tags" Target="../tags/tag124.xml"/><Relationship Id="rId125" Type="http://schemas.openxmlformats.org/officeDocument/2006/relationships/tags" Target="../tags/tag125.xml"/><Relationship Id="rId126" Type="http://schemas.openxmlformats.org/officeDocument/2006/relationships/tags" Target="../tags/tag126.xml"/><Relationship Id="rId127" Type="http://schemas.openxmlformats.org/officeDocument/2006/relationships/tags" Target="../tags/tag127.xml"/><Relationship Id="rId128" Type="http://schemas.openxmlformats.org/officeDocument/2006/relationships/tags" Target="../tags/tag128.xml"/><Relationship Id="rId129" Type="http://schemas.openxmlformats.org/officeDocument/2006/relationships/tags" Target="../tags/tag129.xml"/><Relationship Id="rId160" Type="http://schemas.openxmlformats.org/officeDocument/2006/relationships/tags" Target="../tags/tag160.xml"/><Relationship Id="rId161" Type="http://schemas.openxmlformats.org/officeDocument/2006/relationships/tags" Target="../tags/tag161.xml"/><Relationship Id="rId162" Type="http://schemas.openxmlformats.org/officeDocument/2006/relationships/tags" Target="../tags/tag162.xml"/><Relationship Id="rId20" Type="http://schemas.openxmlformats.org/officeDocument/2006/relationships/tags" Target="../tags/tag20.xml"/><Relationship Id="rId21" Type="http://schemas.openxmlformats.org/officeDocument/2006/relationships/tags" Target="../tags/tag21.xml"/><Relationship Id="rId22" Type="http://schemas.openxmlformats.org/officeDocument/2006/relationships/tags" Target="../tags/tag22.xml"/><Relationship Id="rId23" Type="http://schemas.openxmlformats.org/officeDocument/2006/relationships/tags" Target="../tags/tag23.xml"/><Relationship Id="rId24" Type="http://schemas.openxmlformats.org/officeDocument/2006/relationships/tags" Target="../tags/tag24.xml"/><Relationship Id="rId25" Type="http://schemas.openxmlformats.org/officeDocument/2006/relationships/tags" Target="../tags/tag25.xml"/><Relationship Id="rId26" Type="http://schemas.openxmlformats.org/officeDocument/2006/relationships/tags" Target="../tags/tag26.xml"/><Relationship Id="rId27" Type="http://schemas.openxmlformats.org/officeDocument/2006/relationships/tags" Target="../tags/tag27.xml"/><Relationship Id="rId28" Type="http://schemas.openxmlformats.org/officeDocument/2006/relationships/tags" Target="../tags/tag28.xml"/><Relationship Id="rId29" Type="http://schemas.openxmlformats.org/officeDocument/2006/relationships/tags" Target="../tags/tag29.xml"/><Relationship Id="rId163" Type="http://schemas.openxmlformats.org/officeDocument/2006/relationships/tags" Target="../tags/tag163.xml"/><Relationship Id="rId164" Type="http://schemas.openxmlformats.org/officeDocument/2006/relationships/tags" Target="../tags/tag164.xml"/><Relationship Id="rId165" Type="http://schemas.openxmlformats.org/officeDocument/2006/relationships/tags" Target="../tags/tag165.xml"/><Relationship Id="rId166" Type="http://schemas.openxmlformats.org/officeDocument/2006/relationships/tags" Target="../tags/tag166.xml"/><Relationship Id="rId167" Type="http://schemas.openxmlformats.org/officeDocument/2006/relationships/tags" Target="../tags/tag167.xml"/><Relationship Id="rId168" Type="http://schemas.openxmlformats.org/officeDocument/2006/relationships/tags" Target="../tags/tag168.xml"/><Relationship Id="rId169" Type="http://schemas.openxmlformats.org/officeDocument/2006/relationships/tags" Target="../tags/tag169.xml"/><Relationship Id="rId60" Type="http://schemas.openxmlformats.org/officeDocument/2006/relationships/tags" Target="../tags/tag60.xml"/><Relationship Id="rId61" Type="http://schemas.openxmlformats.org/officeDocument/2006/relationships/tags" Target="../tags/tag61.xml"/><Relationship Id="rId62" Type="http://schemas.openxmlformats.org/officeDocument/2006/relationships/tags" Target="../tags/tag62.xml"/><Relationship Id="rId63" Type="http://schemas.openxmlformats.org/officeDocument/2006/relationships/tags" Target="../tags/tag63.xml"/><Relationship Id="rId64" Type="http://schemas.openxmlformats.org/officeDocument/2006/relationships/tags" Target="../tags/tag64.xml"/><Relationship Id="rId65" Type="http://schemas.openxmlformats.org/officeDocument/2006/relationships/tags" Target="../tags/tag65.xml"/><Relationship Id="rId66" Type="http://schemas.openxmlformats.org/officeDocument/2006/relationships/tags" Target="../tags/tag66.xml"/><Relationship Id="rId67" Type="http://schemas.openxmlformats.org/officeDocument/2006/relationships/tags" Target="../tags/tag67.xml"/><Relationship Id="rId68" Type="http://schemas.openxmlformats.org/officeDocument/2006/relationships/tags" Target="../tags/tag68.xml"/><Relationship Id="rId69" Type="http://schemas.openxmlformats.org/officeDocument/2006/relationships/tags" Target="../tags/tag69.xml"/><Relationship Id="rId130" Type="http://schemas.openxmlformats.org/officeDocument/2006/relationships/tags" Target="../tags/tag130.xml"/><Relationship Id="rId131" Type="http://schemas.openxmlformats.org/officeDocument/2006/relationships/tags" Target="../tags/tag131.xml"/><Relationship Id="rId132" Type="http://schemas.openxmlformats.org/officeDocument/2006/relationships/tags" Target="../tags/tag132.xml"/><Relationship Id="rId133" Type="http://schemas.openxmlformats.org/officeDocument/2006/relationships/tags" Target="../tags/tag133.xml"/><Relationship Id="rId134" Type="http://schemas.openxmlformats.org/officeDocument/2006/relationships/tags" Target="../tags/tag134.xml"/><Relationship Id="rId135" Type="http://schemas.openxmlformats.org/officeDocument/2006/relationships/tags" Target="../tags/tag135.xml"/><Relationship Id="rId136" Type="http://schemas.openxmlformats.org/officeDocument/2006/relationships/tags" Target="../tags/tag136.xml"/><Relationship Id="rId137" Type="http://schemas.openxmlformats.org/officeDocument/2006/relationships/tags" Target="../tags/tag137.xml"/><Relationship Id="rId138" Type="http://schemas.openxmlformats.org/officeDocument/2006/relationships/tags" Target="../tags/tag138.xml"/><Relationship Id="rId139" Type="http://schemas.openxmlformats.org/officeDocument/2006/relationships/tags" Target="../tags/tag139.xml"/><Relationship Id="rId170" Type="http://schemas.openxmlformats.org/officeDocument/2006/relationships/tags" Target="../tags/tag170.xml"/><Relationship Id="rId171" Type="http://schemas.openxmlformats.org/officeDocument/2006/relationships/tags" Target="../tags/tag171.xml"/><Relationship Id="rId172" Type="http://schemas.openxmlformats.org/officeDocument/2006/relationships/tags" Target="../tags/tag172.xml"/><Relationship Id="rId30" Type="http://schemas.openxmlformats.org/officeDocument/2006/relationships/tags" Target="../tags/tag30.xml"/><Relationship Id="rId31" Type="http://schemas.openxmlformats.org/officeDocument/2006/relationships/tags" Target="../tags/tag31.xml"/><Relationship Id="rId32" Type="http://schemas.openxmlformats.org/officeDocument/2006/relationships/tags" Target="../tags/tag32.xml"/><Relationship Id="rId33" Type="http://schemas.openxmlformats.org/officeDocument/2006/relationships/tags" Target="../tags/tag33.xml"/><Relationship Id="rId34" Type="http://schemas.openxmlformats.org/officeDocument/2006/relationships/tags" Target="../tags/tag34.xml"/><Relationship Id="rId35" Type="http://schemas.openxmlformats.org/officeDocument/2006/relationships/tags" Target="../tags/tag35.xml"/><Relationship Id="rId36" Type="http://schemas.openxmlformats.org/officeDocument/2006/relationships/tags" Target="../tags/tag36.xml"/><Relationship Id="rId37" Type="http://schemas.openxmlformats.org/officeDocument/2006/relationships/tags" Target="../tags/tag37.xml"/><Relationship Id="rId38" Type="http://schemas.openxmlformats.org/officeDocument/2006/relationships/tags" Target="../tags/tag38.xml"/><Relationship Id="rId39" Type="http://schemas.openxmlformats.org/officeDocument/2006/relationships/tags" Target="../tags/tag39.xml"/><Relationship Id="rId173" Type="http://schemas.openxmlformats.org/officeDocument/2006/relationships/tags" Target="../tags/tag173.xml"/><Relationship Id="rId174" Type="http://schemas.openxmlformats.org/officeDocument/2006/relationships/tags" Target="../tags/tag174.xml"/><Relationship Id="rId175" Type="http://schemas.openxmlformats.org/officeDocument/2006/relationships/tags" Target="../tags/tag175.xml"/><Relationship Id="rId176" Type="http://schemas.openxmlformats.org/officeDocument/2006/relationships/tags" Target="../tags/tag176.xml"/><Relationship Id="rId177" Type="http://schemas.openxmlformats.org/officeDocument/2006/relationships/tags" Target="../tags/tag177.xml"/><Relationship Id="rId178" Type="http://schemas.openxmlformats.org/officeDocument/2006/relationships/tags" Target="../tags/tag178.xml"/><Relationship Id="rId179" Type="http://schemas.openxmlformats.org/officeDocument/2006/relationships/tags" Target="../tags/tag179.xml"/><Relationship Id="rId70" Type="http://schemas.openxmlformats.org/officeDocument/2006/relationships/tags" Target="../tags/tag70.xml"/><Relationship Id="rId71" Type="http://schemas.openxmlformats.org/officeDocument/2006/relationships/tags" Target="../tags/tag71.xml"/><Relationship Id="rId72" Type="http://schemas.openxmlformats.org/officeDocument/2006/relationships/tags" Target="../tags/tag72.xml"/><Relationship Id="rId73" Type="http://schemas.openxmlformats.org/officeDocument/2006/relationships/tags" Target="../tags/tag73.xml"/><Relationship Id="rId74" Type="http://schemas.openxmlformats.org/officeDocument/2006/relationships/tags" Target="../tags/tag74.xml"/><Relationship Id="rId75" Type="http://schemas.openxmlformats.org/officeDocument/2006/relationships/tags" Target="../tags/tag75.xml"/><Relationship Id="rId76" Type="http://schemas.openxmlformats.org/officeDocument/2006/relationships/tags" Target="../tags/tag76.xml"/><Relationship Id="rId77" Type="http://schemas.openxmlformats.org/officeDocument/2006/relationships/tags" Target="../tags/tag77.xml"/><Relationship Id="rId78" Type="http://schemas.openxmlformats.org/officeDocument/2006/relationships/tags" Target="../tags/tag78.xml"/><Relationship Id="rId79" Type="http://schemas.openxmlformats.org/officeDocument/2006/relationships/tags" Target="../tags/tag79.xml"/><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100" Type="http://schemas.openxmlformats.org/officeDocument/2006/relationships/tags" Target="../tags/tag100.xml"/><Relationship Id="rId101" Type="http://schemas.openxmlformats.org/officeDocument/2006/relationships/tags" Target="../tags/tag101.xml"/><Relationship Id="rId102" Type="http://schemas.openxmlformats.org/officeDocument/2006/relationships/tags" Target="../tags/tag102.xml"/><Relationship Id="rId103" Type="http://schemas.openxmlformats.org/officeDocument/2006/relationships/tags" Target="../tags/tag103.xml"/><Relationship Id="rId104" Type="http://schemas.openxmlformats.org/officeDocument/2006/relationships/tags" Target="../tags/tag104.xml"/><Relationship Id="rId105" Type="http://schemas.openxmlformats.org/officeDocument/2006/relationships/tags" Target="../tags/tag105.xml"/><Relationship Id="rId106" Type="http://schemas.openxmlformats.org/officeDocument/2006/relationships/tags" Target="../tags/tag106.xml"/><Relationship Id="rId107" Type="http://schemas.openxmlformats.org/officeDocument/2006/relationships/tags" Target="../tags/tag107.xml"/><Relationship Id="rId108" Type="http://schemas.openxmlformats.org/officeDocument/2006/relationships/tags" Target="../tags/tag108.xml"/><Relationship Id="rId109" Type="http://schemas.openxmlformats.org/officeDocument/2006/relationships/tags" Target="../tags/tag109.xml"/><Relationship Id="rId5" Type="http://schemas.openxmlformats.org/officeDocument/2006/relationships/tags" Target="../tags/tag5.xml"/><Relationship Id="rId6" Type="http://schemas.openxmlformats.org/officeDocument/2006/relationships/tags" Target="../tags/tag6.xml"/><Relationship Id="rId7" Type="http://schemas.openxmlformats.org/officeDocument/2006/relationships/tags" Target="../tags/tag7.xml"/><Relationship Id="rId8" Type="http://schemas.openxmlformats.org/officeDocument/2006/relationships/tags" Target="../tags/tag8.xml"/><Relationship Id="rId9" Type="http://schemas.openxmlformats.org/officeDocument/2006/relationships/tags" Target="../tags/tag9.xml"/><Relationship Id="rId140" Type="http://schemas.openxmlformats.org/officeDocument/2006/relationships/tags" Target="../tags/tag140.xml"/><Relationship Id="rId141" Type="http://schemas.openxmlformats.org/officeDocument/2006/relationships/tags" Target="../tags/tag141.xml"/></Relationships>
</file>

<file path=ppt/slides/_rels/slide29.xml.rels><?xml version="1.0" encoding="UTF-8" standalone="yes"?>
<Relationships xmlns="http://schemas.openxmlformats.org/package/2006/relationships"><Relationship Id="rId10" Type="http://schemas.openxmlformats.org/officeDocument/2006/relationships/tags" Target="../tags/tag192.xml"/><Relationship Id="rId11" Type="http://schemas.openxmlformats.org/officeDocument/2006/relationships/tags" Target="../tags/tag193.xml"/><Relationship Id="rId12" Type="http://schemas.openxmlformats.org/officeDocument/2006/relationships/tags" Target="../tags/tag194.xml"/><Relationship Id="rId13" Type="http://schemas.openxmlformats.org/officeDocument/2006/relationships/tags" Target="../tags/tag195.xml"/><Relationship Id="rId14" Type="http://schemas.openxmlformats.org/officeDocument/2006/relationships/tags" Target="../tags/tag196.xml"/><Relationship Id="rId15" Type="http://schemas.openxmlformats.org/officeDocument/2006/relationships/tags" Target="../tags/tag197.xml"/><Relationship Id="rId16" Type="http://schemas.openxmlformats.org/officeDocument/2006/relationships/tags" Target="../tags/tag198.xml"/><Relationship Id="rId17" Type="http://schemas.openxmlformats.org/officeDocument/2006/relationships/tags" Target="../tags/tag199.xml"/><Relationship Id="rId18" Type="http://schemas.openxmlformats.org/officeDocument/2006/relationships/tags" Target="../tags/tag200.xml"/><Relationship Id="rId19" Type="http://schemas.openxmlformats.org/officeDocument/2006/relationships/tags" Target="../tags/tag201.xml"/><Relationship Id="rId60" Type="http://schemas.openxmlformats.org/officeDocument/2006/relationships/tags" Target="../tags/tag242.xml"/><Relationship Id="rId61" Type="http://schemas.openxmlformats.org/officeDocument/2006/relationships/tags" Target="../tags/tag243.xml"/><Relationship Id="rId62" Type="http://schemas.openxmlformats.org/officeDocument/2006/relationships/tags" Target="../tags/tag244.xml"/><Relationship Id="rId63" Type="http://schemas.openxmlformats.org/officeDocument/2006/relationships/tags" Target="../tags/tag245.xml"/><Relationship Id="rId64" Type="http://schemas.openxmlformats.org/officeDocument/2006/relationships/tags" Target="../tags/tag246.xml"/><Relationship Id="rId65" Type="http://schemas.openxmlformats.org/officeDocument/2006/relationships/tags" Target="../tags/tag247.xml"/><Relationship Id="rId66" Type="http://schemas.openxmlformats.org/officeDocument/2006/relationships/tags" Target="../tags/tag248.xml"/><Relationship Id="rId67" Type="http://schemas.openxmlformats.org/officeDocument/2006/relationships/tags" Target="../tags/tag249.xml"/><Relationship Id="rId68" Type="http://schemas.openxmlformats.org/officeDocument/2006/relationships/tags" Target="../tags/tag250.xml"/><Relationship Id="rId69" Type="http://schemas.openxmlformats.org/officeDocument/2006/relationships/tags" Target="../tags/tag251.xml"/><Relationship Id="rId120" Type="http://schemas.openxmlformats.org/officeDocument/2006/relationships/tags" Target="../tags/tag302.xml"/><Relationship Id="rId121" Type="http://schemas.openxmlformats.org/officeDocument/2006/relationships/tags" Target="../tags/tag303.xml"/><Relationship Id="rId122" Type="http://schemas.openxmlformats.org/officeDocument/2006/relationships/tags" Target="../tags/tag304.xml"/><Relationship Id="rId123" Type="http://schemas.openxmlformats.org/officeDocument/2006/relationships/tags" Target="../tags/tag305.xml"/><Relationship Id="rId124" Type="http://schemas.openxmlformats.org/officeDocument/2006/relationships/tags" Target="../tags/tag306.xml"/><Relationship Id="rId125" Type="http://schemas.openxmlformats.org/officeDocument/2006/relationships/tags" Target="../tags/tag307.xml"/><Relationship Id="rId126" Type="http://schemas.openxmlformats.org/officeDocument/2006/relationships/tags" Target="../tags/tag308.xml"/><Relationship Id="rId127" Type="http://schemas.openxmlformats.org/officeDocument/2006/relationships/tags" Target="../tags/tag309.xml"/><Relationship Id="rId128" Type="http://schemas.openxmlformats.org/officeDocument/2006/relationships/tags" Target="../tags/tag310.xml"/><Relationship Id="rId129" Type="http://schemas.openxmlformats.org/officeDocument/2006/relationships/tags" Target="../tags/tag311.xml"/><Relationship Id="rId40" Type="http://schemas.openxmlformats.org/officeDocument/2006/relationships/tags" Target="../tags/tag222.xml"/><Relationship Id="rId41" Type="http://schemas.openxmlformats.org/officeDocument/2006/relationships/tags" Target="../tags/tag223.xml"/><Relationship Id="rId42" Type="http://schemas.openxmlformats.org/officeDocument/2006/relationships/tags" Target="../tags/tag224.xml"/><Relationship Id="rId90" Type="http://schemas.openxmlformats.org/officeDocument/2006/relationships/tags" Target="../tags/tag272.xml"/><Relationship Id="rId91" Type="http://schemas.openxmlformats.org/officeDocument/2006/relationships/tags" Target="../tags/tag273.xml"/><Relationship Id="rId92" Type="http://schemas.openxmlformats.org/officeDocument/2006/relationships/tags" Target="../tags/tag274.xml"/><Relationship Id="rId93" Type="http://schemas.openxmlformats.org/officeDocument/2006/relationships/tags" Target="../tags/tag275.xml"/><Relationship Id="rId94" Type="http://schemas.openxmlformats.org/officeDocument/2006/relationships/tags" Target="../tags/tag276.xml"/><Relationship Id="rId95" Type="http://schemas.openxmlformats.org/officeDocument/2006/relationships/tags" Target="../tags/tag277.xml"/><Relationship Id="rId96" Type="http://schemas.openxmlformats.org/officeDocument/2006/relationships/tags" Target="../tags/tag278.xml"/><Relationship Id="rId101" Type="http://schemas.openxmlformats.org/officeDocument/2006/relationships/tags" Target="../tags/tag283.xml"/><Relationship Id="rId102" Type="http://schemas.openxmlformats.org/officeDocument/2006/relationships/tags" Target="../tags/tag284.xml"/><Relationship Id="rId103" Type="http://schemas.openxmlformats.org/officeDocument/2006/relationships/tags" Target="../tags/tag285.xml"/><Relationship Id="rId104" Type="http://schemas.openxmlformats.org/officeDocument/2006/relationships/tags" Target="../tags/tag286.xml"/><Relationship Id="rId105" Type="http://schemas.openxmlformats.org/officeDocument/2006/relationships/tags" Target="../tags/tag287.xml"/><Relationship Id="rId106" Type="http://schemas.openxmlformats.org/officeDocument/2006/relationships/tags" Target="../tags/tag288.xml"/><Relationship Id="rId107" Type="http://schemas.openxmlformats.org/officeDocument/2006/relationships/tags" Target="../tags/tag289.xml"/><Relationship Id="rId108" Type="http://schemas.openxmlformats.org/officeDocument/2006/relationships/tags" Target="../tags/tag290.xml"/><Relationship Id="rId109" Type="http://schemas.openxmlformats.org/officeDocument/2006/relationships/tags" Target="../tags/tag291.xml"/><Relationship Id="rId97" Type="http://schemas.openxmlformats.org/officeDocument/2006/relationships/tags" Target="../tags/tag279.xml"/><Relationship Id="rId98" Type="http://schemas.openxmlformats.org/officeDocument/2006/relationships/tags" Target="../tags/tag280.xml"/><Relationship Id="rId99" Type="http://schemas.openxmlformats.org/officeDocument/2006/relationships/tags" Target="../tags/tag281.xml"/><Relationship Id="rId43" Type="http://schemas.openxmlformats.org/officeDocument/2006/relationships/tags" Target="../tags/tag225.xml"/><Relationship Id="rId44" Type="http://schemas.openxmlformats.org/officeDocument/2006/relationships/tags" Target="../tags/tag226.xml"/><Relationship Id="rId45" Type="http://schemas.openxmlformats.org/officeDocument/2006/relationships/tags" Target="../tags/tag227.xml"/><Relationship Id="rId46" Type="http://schemas.openxmlformats.org/officeDocument/2006/relationships/tags" Target="../tags/tag228.xml"/><Relationship Id="rId47" Type="http://schemas.openxmlformats.org/officeDocument/2006/relationships/tags" Target="../tags/tag229.xml"/><Relationship Id="rId48" Type="http://schemas.openxmlformats.org/officeDocument/2006/relationships/tags" Target="../tags/tag230.xml"/><Relationship Id="rId49" Type="http://schemas.openxmlformats.org/officeDocument/2006/relationships/tags" Target="../tags/tag231.xml"/><Relationship Id="rId100" Type="http://schemas.openxmlformats.org/officeDocument/2006/relationships/tags" Target="../tags/tag282.xml"/><Relationship Id="rId20" Type="http://schemas.openxmlformats.org/officeDocument/2006/relationships/tags" Target="../tags/tag202.xml"/><Relationship Id="rId21" Type="http://schemas.openxmlformats.org/officeDocument/2006/relationships/tags" Target="../tags/tag203.xml"/><Relationship Id="rId22" Type="http://schemas.openxmlformats.org/officeDocument/2006/relationships/tags" Target="../tags/tag204.xml"/><Relationship Id="rId70" Type="http://schemas.openxmlformats.org/officeDocument/2006/relationships/tags" Target="../tags/tag252.xml"/><Relationship Id="rId71" Type="http://schemas.openxmlformats.org/officeDocument/2006/relationships/tags" Target="../tags/tag253.xml"/><Relationship Id="rId72" Type="http://schemas.openxmlformats.org/officeDocument/2006/relationships/tags" Target="../tags/tag254.xml"/><Relationship Id="rId73" Type="http://schemas.openxmlformats.org/officeDocument/2006/relationships/tags" Target="../tags/tag255.xml"/><Relationship Id="rId74" Type="http://schemas.openxmlformats.org/officeDocument/2006/relationships/tags" Target="../tags/tag256.xml"/><Relationship Id="rId75" Type="http://schemas.openxmlformats.org/officeDocument/2006/relationships/tags" Target="../tags/tag257.xml"/><Relationship Id="rId76" Type="http://schemas.openxmlformats.org/officeDocument/2006/relationships/tags" Target="../tags/tag258.xml"/><Relationship Id="rId77" Type="http://schemas.openxmlformats.org/officeDocument/2006/relationships/tags" Target="../tags/tag259.xml"/><Relationship Id="rId78" Type="http://schemas.openxmlformats.org/officeDocument/2006/relationships/tags" Target="../tags/tag260.xml"/><Relationship Id="rId79" Type="http://schemas.openxmlformats.org/officeDocument/2006/relationships/tags" Target="../tags/tag261.xml"/><Relationship Id="rId23" Type="http://schemas.openxmlformats.org/officeDocument/2006/relationships/tags" Target="../tags/tag205.xml"/><Relationship Id="rId24" Type="http://schemas.openxmlformats.org/officeDocument/2006/relationships/tags" Target="../tags/tag206.xml"/><Relationship Id="rId25" Type="http://schemas.openxmlformats.org/officeDocument/2006/relationships/tags" Target="../tags/tag207.xml"/><Relationship Id="rId26" Type="http://schemas.openxmlformats.org/officeDocument/2006/relationships/tags" Target="../tags/tag208.xml"/><Relationship Id="rId27" Type="http://schemas.openxmlformats.org/officeDocument/2006/relationships/tags" Target="../tags/tag209.xml"/><Relationship Id="rId28" Type="http://schemas.openxmlformats.org/officeDocument/2006/relationships/tags" Target="../tags/tag210.xml"/><Relationship Id="rId29" Type="http://schemas.openxmlformats.org/officeDocument/2006/relationships/tags" Target="../tags/tag211.xml"/><Relationship Id="rId130" Type="http://schemas.openxmlformats.org/officeDocument/2006/relationships/tags" Target="../tags/tag312.xml"/><Relationship Id="rId131" Type="http://schemas.openxmlformats.org/officeDocument/2006/relationships/tags" Target="../tags/tag313.xml"/><Relationship Id="rId132" Type="http://schemas.openxmlformats.org/officeDocument/2006/relationships/tags" Target="../tags/tag314.xml"/><Relationship Id="rId133" Type="http://schemas.openxmlformats.org/officeDocument/2006/relationships/tags" Target="../tags/tag315.xml"/><Relationship Id="rId134" Type="http://schemas.openxmlformats.org/officeDocument/2006/relationships/tags" Target="../tags/tag316.xml"/><Relationship Id="rId135" Type="http://schemas.openxmlformats.org/officeDocument/2006/relationships/tags" Target="../tags/tag317.xml"/><Relationship Id="rId136" Type="http://schemas.openxmlformats.org/officeDocument/2006/relationships/tags" Target="../tags/tag318.xml"/><Relationship Id="rId137" Type="http://schemas.openxmlformats.org/officeDocument/2006/relationships/tags" Target="../tags/tag319.xml"/><Relationship Id="rId138" Type="http://schemas.openxmlformats.org/officeDocument/2006/relationships/slideLayout" Target="../slideLayouts/slideLayout13.xml"/><Relationship Id="rId1" Type="http://schemas.openxmlformats.org/officeDocument/2006/relationships/tags" Target="../tags/tag183.xml"/><Relationship Id="rId2" Type="http://schemas.openxmlformats.org/officeDocument/2006/relationships/tags" Target="../tags/tag184.xml"/><Relationship Id="rId3" Type="http://schemas.openxmlformats.org/officeDocument/2006/relationships/tags" Target="../tags/tag185.xml"/><Relationship Id="rId4" Type="http://schemas.openxmlformats.org/officeDocument/2006/relationships/tags" Target="../tags/tag186.xml"/><Relationship Id="rId5" Type="http://schemas.openxmlformats.org/officeDocument/2006/relationships/tags" Target="../tags/tag187.xml"/><Relationship Id="rId6" Type="http://schemas.openxmlformats.org/officeDocument/2006/relationships/tags" Target="../tags/tag188.xml"/><Relationship Id="rId7" Type="http://schemas.openxmlformats.org/officeDocument/2006/relationships/tags" Target="../tags/tag189.xml"/><Relationship Id="rId8" Type="http://schemas.openxmlformats.org/officeDocument/2006/relationships/tags" Target="../tags/tag190.xml"/><Relationship Id="rId9" Type="http://schemas.openxmlformats.org/officeDocument/2006/relationships/tags" Target="../tags/tag191.xml"/><Relationship Id="rId50" Type="http://schemas.openxmlformats.org/officeDocument/2006/relationships/tags" Target="../tags/tag232.xml"/><Relationship Id="rId51" Type="http://schemas.openxmlformats.org/officeDocument/2006/relationships/tags" Target="../tags/tag233.xml"/><Relationship Id="rId52" Type="http://schemas.openxmlformats.org/officeDocument/2006/relationships/tags" Target="../tags/tag234.xml"/><Relationship Id="rId53" Type="http://schemas.openxmlformats.org/officeDocument/2006/relationships/tags" Target="../tags/tag235.xml"/><Relationship Id="rId54" Type="http://schemas.openxmlformats.org/officeDocument/2006/relationships/tags" Target="../tags/tag236.xml"/><Relationship Id="rId55" Type="http://schemas.openxmlformats.org/officeDocument/2006/relationships/tags" Target="../tags/tag237.xml"/><Relationship Id="rId56" Type="http://schemas.openxmlformats.org/officeDocument/2006/relationships/tags" Target="../tags/tag238.xml"/><Relationship Id="rId57" Type="http://schemas.openxmlformats.org/officeDocument/2006/relationships/tags" Target="../tags/tag239.xml"/><Relationship Id="rId58" Type="http://schemas.openxmlformats.org/officeDocument/2006/relationships/tags" Target="../tags/tag240.xml"/><Relationship Id="rId59" Type="http://schemas.openxmlformats.org/officeDocument/2006/relationships/tags" Target="../tags/tag241.xml"/><Relationship Id="rId110" Type="http://schemas.openxmlformats.org/officeDocument/2006/relationships/tags" Target="../tags/tag292.xml"/><Relationship Id="rId111" Type="http://schemas.openxmlformats.org/officeDocument/2006/relationships/tags" Target="../tags/tag293.xml"/><Relationship Id="rId112" Type="http://schemas.openxmlformats.org/officeDocument/2006/relationships/tags" Target="../tags/tag294.xml"/><Relationship Id="rId113" Type="http://schemas.openxmlformats.org/officeDocument/2006/relationships/tags" Target="../tags/tag295.xml"/><Relationship Id="rId114" Type="http://schemas.openxmlformats.org/officeDocument/2006/relationships/tags" Target="../tags/tag296.xml"/><Relationship Id="rId115" Type="http://schemas.openxmlformats.org/officeDocument/2006/relationships/tags" Target="../tags/tag297.xml"/><Relationship Id="rId116" Type="http://schemas.openxmlformats.org/officeDocument/2006/relationships/tags" Target="../tags/tag298.xml"/><Relationship Id="rId117" Type="http://schemas.openxmlformats.org/officeDocument/2006/relationships/tags" Target="../tags/tag299.xml"/><Relationship Id="rId118" Type="http://schemas.openxmlformats.org/officeDocument/2006/relationships/tags" Target="../tags/tag300.xml"/><Relationship Id="rId119" Type="http://schemas.openxmlformats.org/officeDocument/2006/relationships/tags" Target="../tags/tag301.xml"/><Relationship Id="rId30" Type="http://schemas.openxmlformats.org/officeDocument/2006/relationships/tags" Target="../tags/tag212.xml"/><Relationship Id="rId31" Type="http://schemas.openxmlformats.org/officeDocument/2006/relationships/tags" Target="../tags/tag213.xml"/><Relationship Id="rId32" Type="http://schemas.openxmlformats.org/officeDocument/2006/relationships/tags" Target="../tags/tag214.xml"/><Relationship Id="rId33" Type="http://schemas.openxmlformats.org/officeDocument/2006/relationships/tags" Target="../tags/tag215.xml"/><Relationship Id="rId34" Type="http://schemas.openxmlformats.org/officeDocument/2006/relationships/tags" Target="../tags/tag216.xml"/><Relationship Id="rId35" Type="http://schemas.openxmlformats.org/officeDocument/2006/relationships/tags" Target="../tags/tag217.xml"/><Relationship Id="rId36" Type="http://schemas.openxmlformats.org/officeDocument/2006/relationships/tags" Target="../tags/tag218.xml"/><Relationship Id="rId37" Type="http://schemas.openxmlformats.org/officeDocument/2006/relationships/tags" Target="../tags/tag219.xml"/><Relationship Id="rId38" Type="http://schemas.openxmlformats.org/officeDocument/2006/relationships/tags" Target="../tags/tag220.xml"/><Relationship Id="rId39" Type="http://schemas.openxmlformats.org/officeDocument/2006/relationships/tags" Target="../tags/tag221.xml"/><Relationship Id="rId80" Type="http://schemas.openxmlformats.org/officeDocument/2006/relationships/tags" Target="../tags/tag262.xml"/><Relationship Id="rId81" Type="http://schemas.openxmlformats.org/officeDocument/2006/relationships/tags" Target="../tags/tag263.xml"/><Relationship Id="rId82" Type="http://schemas.openxmlformats.org/officeDocument/2006/relationships/tags" Target="../tags/tag264.xml"/><Relationship Id="rId83" Type="http://schemas.openxmlformats.org/officeDocument/2006/relationships/tags" Target="../tags/tag265.xml"/><Relationship Id="rId84" Type="http://schemas.openxmlformats.org/officeDocument/2006/relationships/tags" Target="../tags/tag266.xml"/><Relationship Id="rId85" Type="http://schemas.openxmlformats.org/officeDocument/2006/relationships/tags" Target="../tags/tag267.xml"/><Relationship Id="rId86" Type="http://schemas.openxmlformats.org/officeDocument/2006/relationships/tags" Target="../tags/tag268.xml"/><Relationship Id="rId87" Type="http://schemas.openxmlformats.org/officeDocument/2006/relationships/tags" Target="../tags/tag269.xml"/><Relationship Id="rId88" Type="http://schemas.openxmlformats.org/officeDocument/2006/relationships/tags" Target="../tags/tag270.xml"/><Relationship Id="rId89" Type="http://schemas.openxmlformats.org/officeDocument/2006/relationships/tags" Target="../tags/tag27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tags" Target="../tags/tag320.xml"/><Relationship Id="rId2" Type="http://schemas.openxmlformats.org/officeDocument/2006/relationships/tags" Target="../tags/tag321.xml"/><Relationship Id="rId3" Type="http://schemas.openxmlformats.org/officeDocument/2006/relationships/tags" Target="../tags/tag322.xml"/><Relationship Id="rId4" Type="http://schemas.openxmlformats.org/officeDocument/2006/relationships/tags" Target="../tags/tag323.xml"/><Relationship Id="rId5" Type="http://schemas.openxmlformats.org/officeDocument/2006/relationships/tags" Target="../tags/tag324.xml"/><Relationship Id="rId6" Type="http://schemas.openxmlformats.org/officeDocument/2006/relationships/tags" Target="../tags/tag325.xml"/><Relationship Id="rId7" Type="http://schemas.openxmlformats.org/officeDocument/2006/relationships/tags" Target="../tags/tag326.xml"/><Relationship Id="rId8" Type="http://schemas.openxmlformats.org/officeDocument/2006/relationships/tags" Target="../tags/tag327.xml"/><Relationship Id="rId9" Type="http://schemas.openxmlformats.org/officeDocument/2006/relationships/tags" Target="../tags/tag328.xml"/><Relationship Id="rId10" Type="http://schemas.openxmlformats.org/officeDocument/2006/relationships/tags" Target="../tags/tag329.xml"/><Relationship Id="rId11" Type="http://schemas.openxmlformats.org/officeDocument/2006/relationships/tags" Target="../tags/tag330.xml"/><Relationship Id="rId12" Type="http://schemas.openxmlformats.org/officeDocument/2006/relationships/tags" Target="../tags/tag331.xml"/><Relationship Id="rId13" Type="http://schemas.openxmlformats.org/officeDocument/2006/relationships/tags" Target="../tags/tag332.xml"/><Relationship Id="rId14" Type="http://schemas.openxmlformats.org/officeDocument/2006/relationships/tags" Target="../tags/tag333.xml"/><Relationship Id="rId15" Type="http://schemas.openxmlformats.org/officeDocument/2006/relationships/tags" Target="../tags/tag334.xml"/><Relationship Id="rId16" Type="http://schemas.openxmlformats.org/officeDocument/2006/relationships/tags" Target="../tags/tag335.xml"/><Relationship Id="rId17" Type="http://schemas.openxmlformats.org/officeDocument/2006/relationships/tags" Target="../tags/tag336.xml"/><Relationship Id="rId18" Type="http://schemas.openxmlformats.org/officeDocument/2006/relationships/tags" Target="../tags/tag337.xml"/><Relationship Id="rId19" Type="http://schemas.openxmlformats.org/officeDocument/2006/relationships/tags" Target="../tags/tag338.xml"/><Relationship Id="rId30" Type="http://schemas.openxmlformats.org/officeDocument/2006/relationships/tags" Target="../tags/tag349.xml"/><Relationship Id="rId31" Type="http://schemas.openxmlformats.org/officeDocument/2006/relationships/tags" Target="../tags/tag350.xml"/><Relationship Id="rId32" Type="http://schemas.openxmlformats.org/officeDocument/2006/relationships/tags" Target="../tags/tag351.xml"/><Relationship Id="rId33" Type="http://schemas.openxmlformats.org/officeDocument/2006/relationships/tags" Target="../tags/tag352.xml"/><Relationship Id="rId34" Type="http://schemas.openxmlformats.org/officeDocument/2006/relationships/tags" Target="../tags/tag353.xml"/><Relationship Id="rId35" Type="http://schemas.openxmlformats.org/officeDocument/2006/relationships/tags" Target="../tags/tag354.xml"/><Relationship Id="rId36" Type="http://schemas.openxmlformats.org/officeDocument/2006/relationships/tags" Target="../tags/tag355.xml"/><Relationship Id="rId37" Type="http://schemas.openxmlformats.org/officeDocument/2006/relationships/tags" Target="../tags/tag356.xml"/><Relationship Id="rId38" Type="http://schemas.openxmlformats.org/officeDocument/2006/relationships/tags" Target="../tags/tag357.xml"/><Relationship Id="rId39" Type="http://schemas.openxmlformats.org/officeDocument/2006/relationships/tags" Target="../tags/tag358.xml"/><Relationship Id="rId50" Type="http://schemas.openxmlformats.org/officeDocument/2006/relationships/tags" Target="../tags/tag369.xml"/><Relationship Id="rId51" Type="http://schemas.openxmlformats.org/officeDocument/2006/relationships/tags" Target="../tags/tag370.xml"/><Relationship Id="rId52" Type="http://schemas.openxmlformats.org/officeDocument/2006/relationships/tags" Target="../tags/tag371.xml"/><Relationship Id="rId53" Type="http://schemas.openxmlformats.org/officeDocument/2006/relationships/tags" Target="../tags/tag372.xml"/><Relationship Id="rId54" Type="http://schemas.openxmlformats.org/officeDocument/2006/relationships/tags" Target="../tags/tag373.xml"/><Relationship Id="rId55" Type="http://schemas.openxmlformats.org/officeDocument/2006/relationships/tags" Target="../tags/tag374.xml"/><Relationship Id="rId56" Type="http://schemas.openxmlformats.org/officeDocument/2006/relationships/tags" Target="../tags/tag375.xml"/><Relationship Id="rId57" Type="http://schemas.openxmlformats.org/officeDocument/2006/relationships/tags" Target="../tags/tag376.xml"/><Relationship Id="rId58" Type="http://schemas.openxmlformats.org/officeDocument/2006/relationships/tags" Target="../tags/tag377.xml"/><Relationship Id="rId59" Type="http://schemas.openxmlformats.org/officeDocument/2006/relationships/tags" Target="../tags/tag378.xml"/><Relationship Id="rId70" Type="http://schemas.openxmlformats.org/officeDocument/2006/relationships/tags" Target="../tags/tag389.xml"/><Relationship Id="rId71" Type="http://schemas.openxmlformats.org/officeDocument/2006/relationships/tags" Target="../tags/tag390.xml"/><Relationship Id="rId72" Type="http://schemas.openxmlformats.org/officeDocument/2006/relationships/tags" Target="../tags/tag391.xml"/><Relationship Id="rId73" Type="http://schemas.openxmlformats.org/officeDocument/2006/relationships/tags" Target="../tags/tag392.xml"/><Relationship Id="rId74" Type="http://schemas.openxmlformats.org/officeDocument/2006/relationships/tags" Target="../tags/tag393.xml"/><Relationship Id="rId75" Type="http://schemas.openxmlformats.org/officeDocument/2006/relationships/tags" Target="../tags/tag394.xml"/><Relationship Id="rId76" Type="http://schemas.openxmlformats.org/officeDocument/2006/relationships/tags" Target="../tags/tag395.xml"/><Relationship Id="rId77" Type="http://schemas.openxmlformats.org/officeDocument/2006/relationships/tags" Target="../tags/tag396.xml"/><Relationship Id="rId78" Type="http://schemas.openxmlformats.org/officeDocument/2006/relationships/tags" Target="../tags/tag397.xml"/><Relationship Id="rId79" Type="http://schemas.openxmlformats.org/officeDocument/2006/relationships/tags" Target="../tags/tag398.xml"/><Relationship Id="rId20" Type="http://schemas.openxmlformats.org/officeDocument/2006/relationships/tags" Target="../tags/tag339.xml"/><Relationship Id="rId21" Type="http://schemas.openxmlformats.org/officeDocument/2006/relationships/tags" Target="../tags/tag340.xml"/><Relationship Id="rId22" Type="http://schemas.openxmlformats.org/officeDocument/2006/relationships/tags" Target="../tags/tag341.xml"/><Relationship Id="rId23" Type="http://schemas.openxmlformats.org/officeDocument/2006/relationships/tags" Target="../tags/tag342.xml"/><Relationship Id="rId24" Type="http://schemas.openxmlformats.org/officeDocument/2006/relationships/tags" Target="../tags/tag343.xml"/><Relationship Id="rId25" Type="http://schemas.openxmlformats.org/officeDocument/2006/relationships/tags" Target="../tags/tag344.xml"/><Relationship Id="rId26" Type="http://schemas.openxmlformats.org/officeDocument/2006/relationships/tags" Target="../tags/tag345.xml"/><Relationship Id="rId27" Type="http://schemas.openxmlformats.org/officeDocument/2006/relationships/tags" Target="../tags/tag346.xml"/><Relationship Id="rId28" Type="http://schemas.openxmlformats.org/officeDocument/2006/relationships/tags" Target="../tags/tag347.xml"/><Relationship Id="rId29" Type="http://schemas.openxmlformats.org/officeDocument/2006/relationships/tags" Target="../tags/tag348.xml"/><Relationship Id="rId40" Type="http://schemas.openxmlformats.org/officeDocument/2006/relationships/tags" Target="../tags/tag359.xml"/><Relationship Id="rId41" Type="http://schemas.openxmlformats.org/officeDocument/2006/relationships/tags" Target="../tags/tag360.xml"/><Relationship Id="rId42" Type="http://schemas.openxmlformats.org/officeDocument/2006/relationships/tags" Target="../tags/tag361.xml"/><Relationship Id="rId43" Type="http://schemas.openxmlformats.org/officeDocument/2006/relationships/tags" Target="../tags/tag362.xml"/><Relationship Id="rId44" Type="http://schemas.openxmlformats.org/officeDocument/2006/relationships/tags" Target="../tags/tag363.xml"/><Relationship Id="rId45" Type="http://schemas.openxmlformats.org/officeDocument/2006/relationships/tags" Target="../tags/tag364.xml"/><Relationship Id="rId46" Type="http://schemas.openxmlformats.org/officeDocument/2006/relationships/tags" Target="../tags/tag365.xml"/><Relationship Id="rId47" Type="http://schemas.openxmlformats.org/officeDocument/2006/relationships/tags" Target="../tags/tag366.xml"/><Relationship Id="rId48" Type="http://schemas.openxmlformats.org/officeDocument/2006/relationships/tags" Target="../tags/tag367.xml"/><Relationship Id="rId49" Type="http://schemas.openxmlformats.org/officeDocument/2006/relationships/tags" Target="../tags/tag368.xml"/><Relationship Id="rId60" Type="http://schemas.openxmlformats.org/officeDocument/2006/relationships/tags" Target="../tags/tag379.xml"/><Relationship Id="rId61" Type="http://schemas.openxmlformats.org/officeDocument/2006/relationships/tags" Target="../tags/tag380.xml"/><Relationship Id="rId62" Type="http://schemas.openxmlformats.org/officeDocument/2006/relationships/tags" Target="../tags/tag381.xml"/><Relationship Id="rId63" Type="http://schemas.openxmlformats.org/officeDocument/2006/relationships/tags" Target="../tags/tag382.xml"/><Relationship Id="rId64" Type="http://schemas.openxmlformats.org/officeDocument/2006/relationships/tags" Target="../tags/tag383.xml"/><Relationship Id="rId65" Type="http://schemas.openxmlformats.org/officeDocument/2006/relationships/tags" Target="../tags/tag384.xml"/><Relationship Id="rId66" Type="http://schemas.openxmlformats.org/officeDocument/2006/relationships/tags" Target="../tags/tag385.xml"/><Relationship Id="rId67" Type="http://schemas.openxmlformats.org/officeDocument/2006/relationships/tags" Target="../tags/tag386.xml"/><Relationship Id="rId68" Type="http://schemas.openxmlformats.org/officeDocument/2006/relationships/tags" Target="../tags/tag387.xml"/><Relationship Id="rId69" Type="http://schemas.openxmlformats.org/officeDocument/2006/relationships/tags" Target="../tags/tag388.xml"/><Relationship Id="rId80" Type="http://schemas.openxmlformats.org/officeDocument/2006/relationships/tags" Target="../tags/tag399.xml"/><Relationship Id="rId81" Type="http://schemas.openxmlformats.org/officeDocument/2006/relationships/tags" Target="../tags/tag400.xml"/><Relationship Id="rId82" Type="http://schemas.openxmlformats.org/officeDocument/2006/relationships/tags" Target="../tags/tag401.xml"/><Relationship Id="rId83" Type="http://schemas.openxmlformats.org/officeDocument/2006/relationships/tags" Target="../tags/tag402.xml"/><Relationship Id="rId84" Type="http://schemas.openxmlformats.org/officeDocument/2006/relationships/tags" Target="../tags/tag403.xml"/><Relationship Id="rId85" Type="http://schemas.openxmlformats.org/officeDocument/2006/relationships/tags" Target="../tags/tag404.xml"/><Relationship Id="rId86" Type="http://schemas.openxmlformats.org/officeDocument/2006/relationships/tags" Target="../tags/tag405.xml"/><Relationship Id="rId87" Type="http://schemas.openxmlformats.org/officeDocument/2006/relationships/tags" Target="../tags/tag406.xml"/><Relationship Id="rId88" Type="http://schemas.openxmlformats.org/officeDocument/2006/relationships/tags" Target="../tags/tag407.xml"/><Relationship Id="rId89"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0" Type="http://schemas.openxmlformats.org/officeDocument/2006/relationships/tags" Target="../tags/tag417.xml"/><Relationship Id="rId11" Type="http://schemas.openxmlformats.org/officeDocument/2006/relationships/tags" Target="../tags/tag418.xml"/><Relationship Id="rId12" Type="http://schemas.openxmlformats.org/officeDocument/2006/relationships/tags" Target="../tags/tag419.xml"/><Relationship Id="rId13" Type="http://schemas.openxmlformats.org/officeDocument/2006/relationships/tags" Target="../tags/tag420.xml"/><Relationship Id="rId14" Type="http://schemas.openxmlformats.org/officeDocument/2006/relationships/tags" Target="../tags/tag421.xml"/><Relationship Id="rId15" Type="http://schemas.openxmlformats.org/officeDocument/2006/relationships/tags" Target="../tags/tag422.xml"/><Relationship Id="rId16" Type="http://schemas.openxmlformats.org/officeDocument/2006/relationships/tags" Target="../tags/tag423.xml"/><Relationship Id="rId17" Type="http://schemas.openxmlformats.org/officeDocument/2006/relationships/tags" Target="../tags/tag424.xml"/><Relationship Id="rId18" Type="http://schemas.openxmlformats.org/officeDocument/2006/relationships/tags" Target="../tags/tag425.xml"/><Relationship Id="rId19" Type="http://schemas.openxmlformats.org/officeDocument/2006/relationships/tags" Target="../tags/tag426.xml"/><Relationship Id="rId60" Type="http://schemas.openxmlformats.org/officeDocument/2006/relationships/tags" Target="../tags/tag467.xml"/><Relationship Id="rId61" Type="http://schemas.openxmlformats.org/officeDocument/2006/relationships/tags" Target="../tags/tag468.xml"/><Relationship Id="rId62" Type="http://schemas.openxmlformats.org/officeDocument/2006/relationships/tags" Target="../tags/tag469.xml"/><Relationship Id="rId63" Type="http://schemas.openxmlformats.org/officeDocument/2006/relationships/tags" Target="../tags/tag470.xml"/><Relationship Id="rId64" Type="http://schemas.openxmlformats.org/officeDocument/2006/relationships/tags" Target="../tags/tag471.xml"/><Relationship Id="rId65" Type="http://schemas.openxmlformats.org/officeDocument/2006/relationships/tags" Target="../tags/tag472.xml"/><Relationship Id="rId66" Type="http://schemas.openxmlformats.org/officeDocument/2006/relationships/tags" Target="../tags/tag473.xml"/><Relationship Id="rId67" Type="http://schemas.openxmlformats.org/officeDocument/2006/relationships/tags" Target="../tags/tag474.xml"/><Relationship Id="rId68" Type="http://schemas.openxmlformats.org/officeDocument/2006/relationships/tags" Target="../tags/tag475.xml"/><Relationship Id="rId69" Type="http://schemas.openxmlformats.org/officeDocument/2006/relationships/tags" Target="../tags/tag476.xml"/><Relationship Id="rId120" Type="http://schemas.openxmlformats.org/officeDocument/2006/relationships/tags" Target="../tags/tag527.xml"/><Relationship Id="rId121" Type="http://schemas.openxmlformats.org/officeDocument/2006/relationships/tags" Target="../tags/tag528.xml"/><Relationship Id="rId122" Type="http://schemas.openxmlformats.org/officeDocument/2006/relationships/tags" Target="../tags/tag529.xml"/><Relationship Id="rId123" Type="http://schemas.openxmlformats.org/officeDocument/2006/relationships/tags" Target="../tags/tag530.xml"/><Relationship Id="rId124" Type="http://schemas.openxmlformats.org/officeDocument/2006/relationships/tags" Target="../tags/tag531.xml"/><Relationship Id="rId125" Type="http://schemas.openxmlformats.org/officeDocument/2006/relationships/tags" Target="../tags/tag532.xml"/><Relationship Id="rId126" Type="http://schemas.openxmlformats.org/officeDocument/2006/relationships/tags" Target="../tags/tag533.xml"/><Relationship Id="rId127" Type="http://schemas.openxmlformats.org/officeDocument/2006/relationships/tags" Target="../tags/tag534.xml"/><Relationship Id="rId128" Type="http://schemas.openxmlformats.org/officeDocument/2006/relationships/tags" Target="../tags/tag535.xml"/><Relationship Id="rId129" Type="http://schemas.openxmlformats.org/officeDocument/2006/relationships/tags" Target="../tags/tag536.xml"/><Relationship Id="rId40" Type="http://schemas.openxmlformats.org/officeDocument/2006/relationships/tags" Target="../tags/tag447.xml"/><Relationship Id="rId41" Type="http://schemas.openxmlformats.org/officeDocument/2006/relationships/tags" Target="../tags/tag448.xml"/><Relationship Id="rId42" Type="http://schemas.openxmlformats.org/officeDocument/2006/relationships/tags" Target="../tags/tag449.xml"/><Relationship Id="rId90" Type="http://schemas.openxmlformats.org/officeDocument/2006/relationships/tags" Target="../tags/tag497.xml"/><Relationship Id="rId91" Type="http://schemas.openxmlformats.org/officeDocument/2006/relationships/tags" Target="../tags/tag498.xml"/><Relationship Id="rId92" Type="http://schemas.openxmlformats.org/officeDocument/2006/relationships/tags" Target="../tags/tag499.xml"/><Relationship Id="rId93" Type="http://schemas.openxmlformats.org/officeDocument/2006/relationships/tags" Target="../tags/tag500.xml"/><Relationship Id="rId94" Type="http://schemas.openxmlformats.org/officeDocument/2006/relationships/tags" Target="../tags/tag501.xml"/><Relationship Id="rId95" Type="http://schemas.openxmlformats.org/officeDocument/2006/relationships/tags" Target="../tags/tag502.xml"/><Relationship Id="rId96" Type="http://schemas.openxmlformats.org/officeDocument/2006/relationships/tags" Target="../tags/tag503.xml"/><Relationship Id="rId101" Type="http://schemas.openxmlformats.org/officeDocument/2006/relationships/tags" Target="../tags/tag508.xml"/><Relationship Id="rId102" Type="http://schemas.openxmlformats.org/officeDocument/2006/relationships/tags" Target="../tags/tag509.xml"/><Relationship Id="rId103" Type="http://schemas.openxmlformats.org/officeDocument/2006/relationships/tags" Target="../tags/tag510.xml"/><Relationship Id="rId104" Type="http://schemas.openxmlformats.org/officeDocument/2006/relationships/tags" Target="../tags/tag511.xml"/><Relationship Id="rId105" Type="http://schemas.openxmlformats.org/officeDocument/2006/relationships/tags" Target="../tags/tag512.xml"/><Relationship Id="rId106" Type="http://schemas.openxmlformats.org/officeDocument/2006/relationships/tags" Target="../tags/tag513.xml"/><Relationship Id="rId107" Type="http://schemas.openxmlformats.org/officeDocument/2006/relationships/tags" Target="../tags/tag514.xml"/><Relationship Id="rId108" Type="http://schemas.openxmlformats.org/officeDocument/2006/relationships/tags" Target="../tags/tag515.xml"/><Relationship Id="rId109" Type="http://schemas.openxmlformats.org/officeDocument/2006/relationships/tags" Target="../tags/tag516.xml"/><Relationship Id="rId97" Type="http://schemas.openxmlformats.org/officeDocument/2006/relationships/tags" Target="../tags/tag504.xml"/><Relationship Id="rId98" Type="http://schemas.openxmlformats.org/officeDocument/2006/relationships/tags" Target="../tags/tag505.xml"/><Relationship Id="rId99" Type="http://schemas.openxmlformats.org/officeDocument/2006/relationships/tags" Target="../tags/tag506.xml"/><Relationship Id="rId43" Type="http://schemas.openxmlformats.org/officeDocument/2006/relationships/tags" Target="../tags/tag450.xml"/><Relationship Id="rId44" Type="http://schemas.openxmlformats.org/officeDocument/2006/relationships/tags" Target="../tags/tag451.xml"/><Relationship Id="rId45" Type="http://schemas.openxmlformats.org/officeDocument/2006/relationships/tags" Target="../tags/tag452.xml"/><Relationship Id="rId46" Type="http://schemas.openxmlformats.org/officeDocument/2006/relationships/tags" Target="../tags/tag453.xml"/><Relationship Id="rId47" Type="http://schemas.openxmlformats.org/officeDocument/2006/relationships/tags" Target="../tags/tag454.xml"/><Relationship Id="rId48" Type="http://schemas.openxmlformats.org/officeDocument/2006/relationships/tags" Target="../tags/tag455.xml"/><Relationship Id="rId49" Type="http://schemas.openxmlformats.org/officeDocument/2006/relationships/tags" Target="../tags/tag456.xml"/><Relationship Id="rId100" Type="http://schemas.openxmlformats.org/officeDocument/2006/relationships/tags" Target="../tags/tag507.xml"/><Relationship Id="rId150" Type="http://schemas.openxmlformats.org/officeDocument/2006/relationships/tags" Target="../tags/tag557.xml"/><Relationship Id="rId151" Type="http://schemas.openxmlformats.org/officeDocument/2006/relationships/slideLayout" Target="../slideLayouts/slideLayout13.xml"/><Relationship Id="rId20" Type="http://schemas.openxmlformats.org/officeDocument/2006/relationships/tags" Target="../tags/tag427.xml"/><Relationship Id="rId21" Type="http://schemas.openxmlformats.org/officeDocument/2006/relationships/tags" Target="../tags/tag428.xml"/><Relationship Id="rId22" Type="http://schemas.openxmlformats.org/officeDocument/2006/relationships/tags" Target="../tags/tag429.xml"/><Relationship Id="rId70" Type="http://schemas.openxmlformats.org/officeDocument/2006/relationships/tags" Target="../tags/tag477.xml"/><Relationship Id="rId71" Type="http://schemas.openxmlformats.org/officeDocument/2006/relationships/tags" Target="../tags/tag478.xml"/><Relationship Id="rId72" Type="http://schemas.openxmlformats.org/officeDocument/2006/relationships/tags" Target="../tags/tag479.xml"/><Relationship Id="rId73" Type="http://schemas.openxmlformats.org/officeDocument/2006/relationships/tags" Target="../tags/tag480.xml"/><Relationship Id="rId74" Type="http://schemas.openxmlformats.org/officeDocument/2006/relationships/tags" Target="../tags/tag481.xml"/><Relationship Id="rId75" Type="http://schemas.openxmlformats.org/officeDocument/2006/relationships/tags" Target="../tags/tag482.xml"/><Relationship Id="rId76" Type="http://schemas.openxmlformats.org/officeDocument/2006/relationships/tags" Target="../tags/tag483.xml"/><Relationship Id="rId77" Type="http://schemas.openxmlformats.org/officeDocument/2006/relationships/tags" Target="../tags/tag484.xml"/><Relationship Id="rId78" Type="http://schemas.openxmlformats.org/officeDocument/2006/relationships/tags" Target="../tags/tag485.xml"/><Relationship Id="rId79" Type="http://schemas.openxmlformats.org/officeDocument/2006/relationships/tags" Target="../tags/tag486.xml"/><Relationship Id="rId23" Type="http://schemas.openxmlformats.org/officeDocument/2006/relationships/tags" Target="../tags/tag430.xml"/><Relationship Id="rId24" Type="http://schemas.openxmlformats.org/officeDocument/2006/relationships/tags" Target="../tags/tag431.xml"/><Relationship Id="rId25" Type="http://schemas.openxmlformats.org/officeDocument/2006/relationships/tags" Target="../tags/tag432.xml"/><Relationship Id="rId26" Type="http://schemas.openxmlformats.org/officeDocument/2006/relationships/tags" Target="../tags/tag433.xml"/><Relationship Id="rId27" Type="http://schemas.openxmlformats.org/officeDocument/2006/relationships/tags" Target="../tags/tag434.xml"/><Relationship Id="rId28" Type="http://schemas.openxmlformats.org/officeDocument/2006/relationships/tags" Target="../tags/tag435.xml"/><Relationship Id="rId29" Type="http://schemas.openxmlformats.org/officeDocument/2006/relationships/tags" Target="../tags/tag436.xml"/><Relationship Id="rId130" Type="http://schemas.openxmlformats.org/officeDocument/2006/relationships/tags" Target="../tags/tag537.xml"/><Relationship Id="rId131" Type="http://schemas.openxmlformats.org/officeDocument/2006/relationships/tags" Target="../tags/tag538.xml"/><Relationship Id="rId132" Type="http://schemas.openxmlformats.org/officeDocument/2006/relationships/tags" Target="../tags/tag539.xml"/><Relationship Id="rId133" Type="http://schemas.openxmlformats.org/officeDocument/2006/relationships/tags" Target="../tags/tag540.xml"/><Relationship Id="rId134" Type="http://schemas.openxmlformats.org/officeDocument/2006/relationships/tags" Target="../tags/tag541.xml"/><Relationship Id="rId135" Type="http://schemas.openxmlformats.org/officeDocument/2006/relationships/tags" Target="../tags/tag542.xml"/><Relationship Id="rId136" Type="http://schemas.openxmlformats.org/officeDocument/2006/relationships/tags" Target="../tags/tag543.xml"/><Relationship Id="rId137" Type="http://schemas.openxmlformats.org/officeDocument/2006/relationships/tags" Target="../tags/tag544.xml"/><Relationship Id="rId138" Type="http://schemas.openxmlformats.org/officeDocument/2006/relationships/tags" Target="../tags/tag545.xml"/><Relationship Id="rId139" Type="http://schemas.openxmlformats.org/officeDocument/2006/relationships/tags" Target="../tags/tag546.xml"/><Relationship Id="rId1" Type="http://schemas.openxmlformats.org/officeDocument/2006/relationships/tags" Target="../tags/tag408.xml"/><Relationship Id="rId2" Type="http://schemas.openxmlformats.org/officeDocument/2006/relationships/tags" Target="../tags/tag409.xml"/><Relationship Id="rId3" Type="http://schemas.openxmlformats.org/officeDocument/2006/relationships/tags" Target="../tags/tag410.xml"/><Relationship Id="rId4" Type="http://schemas.openxmlformats.org/officeDocument/2006/relationships/tags" Target="../tags/tag411.xml"/><Relationship Id="rId5" Type="http://schemas.openxmlformats.org/officeDocument/2006/relationships/tags" Target="../tags/tag412.xml"/><Relationship Id="rId6" Type="http://schemas.openxmlformats.org/officeDocument/2006/relationships/tags" Target="../tags/tag413.xml"/><Relationship Id="rId7" Type="http://schemas.openxmlformats.org/officeDocument/2006/relationships/tags" Target="../tags/tag414.xml"/><Relationship Id="rId8" Type="http://schemas.openxmlformats.org/officeDocument/2006/relationships/tags" Target="../tags/tag415.xml"/><Relationship Id="rId9" Type="http://schemas.openxmlformats.org/officeDocument/2006/relationships/tags" Target="../tags/tag416.xml"/><Relationship Id="rId50" Type="http://schemas.openxmlformats.org/officeDocument/2006/relationships/tags" Target="../tags/tag457.xml"/><Relationship Id="rId51" Type="http://schemas.openxmlformats.org/officeDocument/2006/relationships/tags" Target="../tags/tag458.xml"/><Relationship Id="rId52" Type="http://schemas.openxmlformats.org/officeDocument/2006/relationships/tags" Target="../tags/tag459.xml"/><Relationship Id="rId53" Type="http://schemas.openxmlformats.org/officeDocument/2006/relationships/tags" Target="../tags/tag460.xml"/><Relationship Id="rId54" Type="http://schemas.openxmlformats.org/officeDocument/2006/relationships/tags" Target="../tags/tag461.xml"/><Relationship Id="rId55" Type="http://schemas.openxmlformats.org/officeDocument/2006/relationships/tags" Target="../tags/tag462.xml"/><Relationship Id="rId56" Type="http://schemas.openxmlformats.org/officeDocument/2006/relationships/tags" Target="../tags/tag463.xml"/><Relationship Id="rId57" Type="http://schemas.openxmlformats.org/officeDocument/2006/relationships/tags" Target="../tags/tag464.xml"/><Relationship Id="rId58" Type="http://schemas.openxmlformats.org/officeDocument/2006/relationships/tags" Target="../tags/tag465.xml"/><Relationship Id="rId59" Type="http://schemas.openxmlformats.org/officeDocument/2006/relationships/tags" Target="../tags/tag466.xml"/><Relationship Id="rId110" Type="http://schemas.openxmlformats.org/officeDocument/2006/relationships/tags" Target="../tags/tag517.xml"/><Relationship Id="rId111" Type="http://schemas.openxmlformats.org/officeDocument/2006/relationships/tags" Target="../tags/tag518.xml"/><Relationship Id="rId112" Type="http://schemas.openxmlformats.org/officeDocument/2006/relationships/tags" Target="../tags/tag519.xml"/><Relationship Id="rId113" Type="http://schemas.openxmlformats.org/officeDocument/2006/relationships/tags" Target="../tags/tag520.xml"/><Relationship Id="rId114" Type="http://schemas.openxmlformats.org/officeDocument/2006/relationships/tags" Target="../tags/tag521.xml"/><Relationship Id="rId115" Type="http://schemas.openxmlformats.org/officeDocument/2006/relationships/tags" Target="../tags/tag522.xml"/><Relationship Id="rId116" Type="http://schemas.openxmlformats.org/officeDocument/2006/relationships/tags" Target="../tags/tag523.xml"/><Relationship Id="rId117" Type="http://schemas.openxmlformats.org/officeDocument/2006/relationships/tags" Target="../tags/tag524.xml"/><Relationship Id="rId118" Type="http://schemas.openxmlformats.org/officeDocument/2006/relationships/tags" Target="../tags/tag525.xml"/><Relationship Id="rId119" Type="http://schemas.openxmlformats.org/officeDocument/2006/relationships/tags" Target="../tags/tag526.xml"/><Relationship Id="rId30" Type="http://schemas.openxmlformats.org/officeDocument/2006/relationships/tags" Target="../tags/tag437.xml"/><Relationship Id="rId31" Type="http://schemas.openxmlformats.org/officeDocument/2006/relationships/tags" Target="../tags/tag438.xml"/><Relationship Id="rId32" Type="http://schemas.openxmlformats.org/officeDocument/2006/relationships/tags" Target="../tags/tag439.xml"/><Relationship Id="rId33" Type="http://schemas.openxmlformats.org/officeDocument/2006/relationships/tags" Target="../tags/tag440.xml"/><Relationship Id="rId34" Type="http://schemas.openxmlformats.org/officeDocument/2006/relationships/tags" Target="../tags/tag441.xml"/><Relationship Id="rId35" Type="http://schemas.openxmlformats.org/officeDocument/2006/relationships/tags" Target="../tags/tag442.xml"/><Relationship Id="rId36" Type="http://schemas.openxmlformats.org/officeDocument/2006/relationships/tags" Target="../tags/tag443.xml"/><Relationship Id="rId37" Type="http://schemas.openxmlformats.org/officeDocument/2006/relationships/tags" Target="../tags/tag444.xml"/><Relationship Id="rId38" Type="http://schemas.openxmlformats.org/officeDocument/2006/relationships/tags" Target="../tags/tag445.xml"/><Relationship Id="rId39" Type="http://schemas.openxmlformats.org/officeDocument/2006/relationships/tags" Target="../tags/tag446.xml"/><Relationship Id="rId80" Type="http://schemas.openxmlformats.org/officeDocument/2006/relationships/tags" Target="../tags/tag487.xml"/><Relationship Id="rId81" Type="http://schemas.openxmlformats.org/officeDocument/2006/relationships/tags" Target="../tags/tag488.xml"/><Relationship Id="rId82" Type="http://schemas.openxmlformats.org/officeDocument/2006/relationships/tags" Target="../tags/tag489.xml"/><Relationship Id="rId83" Type="http://schemas.openxmlformats.org/officeDocument/2006/relationships/tags" Target="../tags/tag490.xml"/><Relationship Id="rId84" Type="http://schemas.openxmlformats.org/officeDocument/2006/relationships/tags" Target="../tags/tag491.xml"/><Relationship Id="rId85" Type="http://schemas.openxmlformats.org/officeDocument/2006/relationships/tags" Target="../tags/tag492.xml"/><Relationship Id="rId86" Type="http://schemas.openxmlformats.org/officeDocument/2006/relationships/tags" Target="../tags/tag493.xml"/><Relationship Id="rId87" Type="http://schemas.openxmlformats.org/officeDocument/2006/relationships/tags" Target="../tags/tag494.xml"/><Relationship Id="rId88" Type="http://schemas.openxmlformats.org/officeDocument/2006/relationships/tags" Target="../tags/tag495.xml"/><Relationship Id="rId89" Type="http://schemas.openxmlformats.org/officeDocument/2006/relationships/tags" Target="../tags/tag496.xml"/><Relationship Id="rId140" Type="http://schemas.openxmlformats.org/officeDocument/2006/relationships/tags" Target="../tags/tag547.xml"/><Relationship Id="rId141" Type="http://schemas.openxmlformats.org/officeDocument/2006/relationships/tags" Target="../tags/tag548.xml"/><Relationship Id="rId142" Type="http://schemas.openxmlformats.org/officeDocument/2006/relationships/tags" Target="../tags/tag549.xml"/><Relationship Id="rId143" Type="http://schemas.openxmlformats.org/officeDocument/2006/relationships/tags" Target="../tags/tag550.xml"/><Relationship Id="rId144" Type="http://schemas.openxmlformats.org/officeDocument/2006/relationships/tags" Target="../tags/tag551.xml"/><Relationship Id="rId145" Type="http://schemas.openxmlformats.org/officeDocument/2006/relationships/tags" Target="../tags/tag552.xml"/><Relationship Id="rId146" Type="http://schemas.openxmlformats.org/officeDocument/2006/relationships/tags" Target="../tags/tag553.xml"/><Relationship Id="rId147" Type="http://schemas.openxmlformats.org/officeDocument/2006/relationships/tags" Target="../tags/tag554.xml"/><Relationship Id="rId148" Type="http://schemas.openxmlformats.org/officeDocument/2006/relationships/tags" Target="../tags/tag555.xml"/><Relationship Id="rId149" Type="http://schemas.openxmlformats.org/officeDocument/2006/relationships/tags" Target="../tags/tag556.xml"/></Relationships>
</file>

<file path=ppt/slides/_rels/slide32.xml.rels><?xml version="1.0" encoding="UTF-8" standalone="yes"?>
<Relationships xmlns="http://schemas.openxmlformats.org/package/2006/relationships"><Relationship Id="rId1" Type="http://schemas.openxmlformats.org/officeDocument/2006/relationships/tags" Target="../tags/tag558.xml"/><Relationship Id="rId2" Type="http://schemas.openxmlformats.org/officeDocument/2006/relationships/tags" Target="../tags/tag559.xml"/><Relationship Id="rId3" Type="http://schemas.openxmlformats.org/officeDocument/2006/relationships/tags" Target="../tags/tag560.xml"/><Relationship Id="rId4" Type="http://schemas.openxmlformats.org/officeDocument/2006/relationships/tags" Target="../tags/tag561.xml"/><Relationship Id="rId5" Type="http://schemas.openxmlformats.org/officeDocument/2006/relationships/tags" Target="../tags/tag562.xml"/><Relationship Id="rId6" Type="http://schemas.openxmlformats.org/officeDocument/2006/relationships/tags" Target="../tags/tag563.xml"/><Relationship Id="rId7" Type="http://schemas.openxmlformats.org/officeDocument/2006/relationships/tags" Target="../tags/tag564.xml"/><Relationship Id="rId8" Type="http://schemas.openxmlformats.org/officeDocument/2006/relationships/tags" Target="../tags/tag565.xml"/><Relationship Id="rId9" Type="http://schemas.openxmlformats.org/officeDocument/2006/relationships/tags" Target="../tags/tag566.xml"/><Relationship Id="rId10" Type="http://schemas.openxmlformats.org/officeDocument/2006/relationships/tags" Target="../tags/tag567.xml"/><Relationship Id="rId11" Type="http://schemas.openxmlformats.org/officeDocument/2006/relationships/tags" Target="../tags/tag568.xml"/><Relationship Id="rId12" Type="http://schemas.openxmlformats.org/officeDocument/2006/relationships/tags" Target="../tags/tag569.xml"/><Relationship Id="rId13" Type="http://schemas.openxmlformats.org/officeDocument/2006/relationships/tags" Target="../tags/tag570.xml"/><Relationship Id="rId14" Type="http://schemas.openxmlformats.org/officeDocument/2006/relationships/tags" Target="../tags/tag571.xml"/><Relationship Id="rId15" Type="http://schemas.openxmlformats.org/officeDocument/2006/relationships/tags" Target="../tags/tag572.xml"/><Relationship Id="rId16" Type="http://schemas.openxmlformats.org/officeDocument/2006/relationships/tags" Target="../tags/tag573.xml"/><Relationship Id="rId17" Type="http://schemas.openxmlformats.org/officeDocument/2006/relationships/tags" Target="../tags/tag574.xml"/><Relationship Id="rId18" Type="http://schemas.openxmlformats.org/officeDocument/2006/relationships/tags" Target="../tags/tag575.xml"/><Relationship Id="rId19" Type="http://schemas.openxmlformats.org/officeDocument/2006/relationships/tags" Target="../tags/tag576.xml"/><Relationship Id="rId30" Type="http://schemas.openxmlformats.org/officeDocument/2006/relationships/tags" Target="../tags/tag587.xml"/><Relationship Id="rId31" Type="http://schemas.openxmlformats.org/officeDocument/2006/relationships/tags" Target="../tags/tag588.xml"/><Relationship Id="rId32" Type="http://schemas.openxmlformats.org/officeDocument/2006/relationships/tags" Target="../tags/tag589.xml"/><Relationship Id="rId33" Type="http://schemas.openxmlformats.org/officeDocument/2006/relationships/tags" Target="../tags/tag590.xml"/><Relationship Id="rId34" Type="http://schemas.openxmlformats.org/officeDocument/2006/relationships/tags" Target="../tags/tag591.xml"/><Relationship Id="rId35" Type="http://schemas.openxmlformats.org/officeDocument/2006/relationships/tags" Target="../tags/tag592.xml"/><Relationship Id="rId36" Type="http://schemas.openxmlformats.org/officeDocument/2006/relationships/tags" Target="../tags/tag593.xml"/><Relationship Id="rId37" Type="http://schemas.openxmlformats.org/officeDocument/2006/relationships/tags" Target="../tags/tag594.xml"/><Relationship Id="rId38" Type="http://schemas.openxmlformats.org/officeDocument/2006/relationships/tags" Target="../tags/tag595.xml"/><Relationship Id="rId39" Type="http://schemas.openxmlformats.org/officeDocument/2006/relationships/tags" Target="../tags/tag596.xml"/><Relationship Id="rId50" Type="http://schemas.openxmlformats.org/officeDocument/2006/relationships/tags" Target="../tags/tag607.xml"/><Relationship Id="rId51" Type="http://schemas.openxmlformats.org/officeDocument/2006/relationships/tags" Target="../tags/tag608.xml"/><Relationship Id="rId52" Type="http://schemas.openxmlformats.org/officeDocument/2006/relationships/tags" Target="../tags/tag609.xml"/><Relationship Id="rId53" Type="http://schemas.openxmlformats.org/officeDocument/2006/relationships/tags" Target="../tags/tag610.xml"/><Relationship Id="rId54" Type="http://schemas.openxmlformats.org/officeDocument/2006/relationships/tags" Target="../tags/tag611.xml"/><Relationship Id="rId55" Type="http://schemas.openxmlformats.org/officeDocument/2006/relationships/tags" Target="../tags/tag612.xml"/><Relationship Id="rId56" Type="http://schemas.openxmlformats.org/officeDocument/2006/relationships/tags" Target="../tags/tag613.xml"/><Relationship Id="rId57" Type="http://schemas.openxmlformats.org/officeDocument/2006/relationships/tags" Target="../tags/tag614.xml"/><Relationship Id="rId58" Type="http://schemas.openxmlformats.org/officeDocument/2006/relationships/tags" Target="../tags/tag615.xml"/><Relationship Id="rId59" Type="http://schemas.openxmlformats.org/officeDocument/2006/relationships/tags" Target="../tags/tag616.xml"/><Relationship Id="rId70" Type="http://schemas.openxmlformats.org/officeDocument/2006/relationships/tags" Target="../tags/tag627.xml"/><Relationship Id="rId71" Type="http://schemas.openxmlformats.org/officeDocument/2006/relationships/tags" Target="../tags/tag628.xml"/><Relationship Id="rId72" Type="http://schemas.openxmlformats.org/officeDocument/2006/relationships/tags" Target="../tags/tag629.xml"/><Relationship Id="rId73" Type="http://schemas.openxmlformats.org/officeDocument/2006/relationships/tags" Target="../tags/tag630.xml"/><Relationship Id="rId74" Type="http://schemas.openxmlformats.org/officeDocument/2006/relationships/tags" Target="../tags/tag631.xml"/><Relationship Id="rId75" Type="http://schemas.openxmlformats.org/officeDocument/2006/relationships/tags" Target="../tags/tag632.xml"/><Relationship Id="rId76" Type="http://schemas.openxmlformats.org/officeDocument/2006/relationships/tags" Target="../tags/tag633.xml"/><Relationship Id="rId77" Type="http://schemas.openxmlformats.org/officeDocument/2006/relationships/tags" Target="../tags/tag634.xml"/><Relationship Id="rId78" Type="http://schemas.openxmlformats.org/officeDocument/2006/relationships/tags" Target="../tags/tag635.xml"/><Relationship Id="rId79" Type="http://schemas.openxmlformats.org/officeDocument/2006/relationships/tags" Target="../tags/tag636.xml"/><Relationship Id="rId90" Type="http://schemas.openxmlformats.org/officeDocument/2006/relationships/slideLayout" Target="../slideLayouts/slideLayout13.xml"/><Relationship Id="rId20" Type="http://schemas.openxmlformats.org/officeDocument/2006/relationships/tags" Target="../tags/tag577.xml"/><Relationship Id="rId21" Type="http://schemas.openxmlformats.org/officeDocument/2006/relationships/tags" Target="../tags/tag578.xml"/><Relationship Id="rId22" Type="http://schemas.openxmlformats.org/officeDocument/2006/relationships/tags" Target="../tags/tag579.xml"/><Relationship Id="rId23" Type="http://schemas.openxmlformats.org/officeDocument/2006/relationships/tags" Target="../tags/tag580.xml"/><Relationship Id="rId24" Type="http://schemas.openxmlformats.org/officeDocument/2006/relationships/tags" Target="../tags/tag581.xml"/><Relationship Id="rId25" Type="http://schemas.openxmlformats.org/officeDocument/2006/relationships/tags" Target="../tags/tag582.xml"/><Relationship Id="rId26" Type="http://schemas.openxmlformats.org/officeDocument/2006/relationships/tags" Target="../tags/tag583.xml"/><Relationship Id="rId27" Type="http://schemas.openxmlformats.org/officeDocument/2006/relationships/tags" Target="../tags/tag584.xml"/><Relationship Id="rId28" Type="http://schemas.openxmlformats.org/officeDocument/2006/relationships/tags" Target="../tags/tag585.xml"/><Relationship Id="rId29" Type="http://schemas.openxmlformats.org/officeDocument/2006/relationships/tags" Target="../tags/tag586.xml"/><Relationship Id="rId40" Type="http://schemas.openxmlformats.org/officeDocument/2006/relationships/tags" Target="../tags/tag597.xml"/><Relationship Id="rId41" Type="http://schemas.openxmlformats.org/officeDocument/2006/relationships/tags" Target="../tags/tag598.xml"/><Relationship Id="rId42" Type="http://schemas.openxmlformats.org/officeDocument/2006/relationships/tags" Target="../tags/tag599.xml"/><Relationship Id="rId43" Type="http://schemas.openxmlformats.org/officeDocument/2006/relationships/tags" Target="../tags/tag600.xml"/><Relationship Id="rId44" Type="http://schemas.openxmlformats.org/officeDocument/2006/relationships/tags" Target="../tags/tag601.xml"/><Relationship Id="rId45" Type="http://schemas.openxmlformats.org/officeDocument/2006/relationships/tags" Target="../tags/tag602.xml"/><Relationship Id="rId46" Type="http://schemas.openxmlformats.org/officeDocument/2006/relationships/tags" Target="../tags/tag603.xml"/><Relationship Id="rId47" Type="http://schemas.openxmlformats.org/officeDocument/2006/relationships/tags" Target="../tags/tag604.xml"/><Relationship Id="rId48" Type="http://schemas.openxmlformats.org/officeDocument/2006/relationships/tags" Target="../tags/tag605.xml"/><Relationship Id="rId49" Type="http://schemas.openxmlformats.org/officeDocument/2006/relationships/tags" Target="../tags/tag606.xml"/><Relationship Id="rId60" Type="http://schemas.openxmlformats.org/officeDocument/2006/relationships/tags" Target="../tags/tag617.xml"/><Relationship Id="rId61" Type="http://schemas.openxmlformats.org/officeDocument/2006/relationships/tags" Target="../tags/tag618.xml"/><Relationship Id="rId62" Type="http://schemas.openxmlformats.org/officeDocument/2006/relationships/tags" Target="../tags/tag619.xml"/><Relationship Id="rId63" Type="http://schemas.openxmlformats.org/officeDocument/2006/relationships/tags" Target="../tags/tag620.xml"/><Relationship Id="rId64" Type="http://schemas.openxmlformats.org/officeDocument/2006/relationships/tags" Target="../tags/tag621.xml"/><Relationship Id="rId65" Type="http://schemas.openxmlformats.org/officeDocument/2006/relationships/tags" Target="../tags/tag622.xml"/><Relationship Id="rId66" Type="http://schemas.openxmlformats.org/officeDocument/2006/relationships/tags" Target="../tags/tag623.xml"/><Relationship Id="rId67" Type="http://schemas.openxmlformats.org/officeDocument/2006/relationships/tags" Target="../tags/tag624.xml"/><Relationship Id="rId68" Type="http://schemas.openxmlformats.org/officeDocument/2006/relationships/tags" Target="../tags/tag625.xml"/><Relationship Id="rId69" Type="http://schemas.openxmlformats.org/officeDocument/2006/relationships/tags" Target="../tags/tag626.xml"/><Relationship Id="rId80" Type="http://schemas.openxmlformats.org/officeDocument/2006/relationships/tags" Target="../tags/tag637.xml"/><Relationship Id="rId81" Type="http://schemas.openxmlformats.org/officeDocument/2006/relationships/tags" Target="../tags/tag638.xml"/><Relationship Id="rId82" Type="http://schemas.openxmlformats.org/officeDocument/2006/relationships/tags" Target="../tags/tag639.xml"/><Relationship Id="rId83" Type="http://schemas.openxmlformats.org/officeDocument/2006/relationships/tags" Target="../tags/tag640.xml"/><Relationship Id="rId84" Type="http://schemas.openxmlformats.org/officeDocument/2006/relationships/tags" Target="../tags/tag641.xml"/><Relationship Id="rId85" Type="http://schemas.openxmlformats.org/officeDocument/2006/relationships/tags" Target="../tags/tag642.xml"/><Relationship Id="rId86" Type="http://schemas.openxmlformats.org/officeDocument/2006/relationships/tags" Target="../tags/tag643.xml"/><Relationship Id="rId87" Type="http://schemas.openxmlformats.org/officeDocument/2006/relationships/tags" Target="../tags/tag644.xml"/><Relationship Id="rId88" Type="http://schemas.openxmlformats.org/officeDocument/2006/relationships/tags" Target="../tags/tag645.xml"/><Relationship Id="rId89" Type="http://schemas.openxmlformats.org/officeDocument/2006/relationships/tags" Target="../tags/tag646.xml"/></Relationships>
</file>

<file path=ppt/slides/_rels/slide33.xml.rels><?xml version="1.0" encoding="UTF-8" standalone="yes"?>
<Relationships xmlns="http://schemas.openxmlformats.org/package/2006/relationships"><Relationship Id="rId13" Type="http://schemas.openxmlformats.org/officeDocument/2006/relationships/tags" Target="../tags/tag659.xml"/><Relationship Id="rId14" Type="http://schemas.openxmlformats.org/officeDocument/2006/relationships/tags" Target="../tags/tag660.xml"/><Relationship Id="rId15" Type="http://schemas.openxmlformats.org/officeDocument/2006/relationships/tags" Target="../tags/tag661.xml"/><Relationship Id="rId16" Type="http://schemas.openxmlformats.org/officeDocument/2006/relationships/tags" Target="../tags/tag662.xml"/><Relationship Id="rId17" Type="http://schemas.openxmlformats.org/officeDocument/2006/relationships/tags" Target="../tags/tag663.xml"/><Relationship Id="rId18" Type="http://schemas.openxmlformats.org/officeDocument/2006/relationships/tags" Target="../tags/tag664.xml"/><Relationship Id="rId19" Type="http://schemas.openxmlformats.org/officeDocument/2006/relationships/tags" Target="../tags/tag665.xml"/><Relationship Id="rId50" Type="http://schemas.openxmlformats.org/officeDocument/2006/relationships/tags" Target="../tags/tag696.xml"/><Relationship Id="rId51" Type="http://schemas.openxmlformats.org/officeDocument/2006/relationships/tags" Target="../tags/tag697.xml"/><Relationship Id="rId52" Type="http://schemas.openxmlformats.org/officeDocument/2006/relationships/tags" Target="../tags/tag698.xml"/><Relationship Id="rId53" Type="http://schemas.openxmlformats.org/officeDocument/2006/relationships/tags" Target="../tags/tag699.xml"/><Relationship Id="rId54" Type="http://schemas.openxmlformats.org/officeDocument/2006/relationships/tags" Target="../tags/tag700.xml"/><Relationship Id="rId55" Type="http://schemas.openxmlformats.org/officeDocument/2006/relationships/tags" Target="../tags/tag701.xml"/><Relationship Id="rId56" Type="http://schemas.openxmlformats.org/officeDocument/2006/relationships/tags" Target="../tags/tag702.xml"/><Relationship Id="rId57" Type="http://schemas.openxmlformats.org/officeDocument/2006/relationships/tags" Target="../tags/tag703.xml"/><Relationship Id="rId58" Type="http://schemas.openxmlformats.org/officeDocument/2006/relationships/tags" Target="../tags/tag704.xml"/><Relationship Id="rId59" Type="http://schemas.openxmlformats.org/officeDocument/2006/relationships/tags" Target="../tags/tag705.xml"/><Relationship Id="rId40" Type="http://schemas.openxmlformats.org/officeDocument/2006/relationships/tags" Target="../tags/tag686.xml"/><Relationship Id="rId41" Type="http://schemas.openxmlformats.org/officeDocument/2006/relationships/tags" Target="../tags/tag687.xml"/><Relationship Id="rId42" Type="http://schemas.openxmlformats.org/officeDocument/2006/relationships/tags" Target="../tags/tag688.xml"/><Relationship Id="rId43" Type="http://schemas.openxmlformats.org/officeDocument/2006/relationships/tags" Target="../tags/tag689.xml"/><Relationship Id="rId44" Type="http://schemas.openxmlformats.org/officeDocument/2006/relationships/tags" Target="../tags/tag690.xml"/><Relationship Id="rId45" Type="http://schemas.openxmlformats.org/officeDocument/2006/relationships/tags" Target="../tags/tag691.xml"/><Relationship Id="rId46" Type="http://schemas.openxmlformats.org/officeDocument/2006/relationships/tags" Target="../tags/tag692.xml"/><Relationship Id="rId47" Type="http://schemas.openxmlformats.org/officeDocument/2006/relationships/tags" Target="../tags/tag693.xml"/><Relationship Id="rId48" Type="http://schemas.openxmlformats.org/officeDocument/2006/relationships/tags" Target="../tags/tag694.xml"/><Relationship Id="rId49" Type="http://schemas.openxmlformats.org/officeDocument/2006/relationships/tags" Target="../tags/tag695.xml"/><Relationship Id="rId1" Type="http://schemas.openxmlformats.org/officeDocument/2006/relationships/tags" Target="../tags/tag647.xml"/><Relationship Id="rId2" Type="http://schemas.openxmlformats.org/officeDocument/2006/relationships/tags" Target="../tags/tag648.xml"/><Relationship Id="rId3" Type="http://schemas.openxmlformats.org/officeDocument/2006/relationships/tags" Target="../tags/tag649.xml"/><Relationship Id="rId4" Type="http://schemas.openxmlformats.org/officeDocument/2006/relationships/tags" Target="../tags/tag650.xml"/><Relationship Id="rId5" Type="http://schemas.openxmlformats.org/officeDocument/2006/relationships/tags" Target="../tags/tag651.xml"/><Relationship Id="rId6" Type="http://schemas.openxmlformats.org/officeDocument/2006/relationships/tags" Target="../tags/tag652.xml"/><Relationship Id="rId7" Type="http://schemas.openxmlformats.org/officeDocument/2006/relationships/tags" Target="../tags/tag653.xml"/><Relationship Id="rId8" Type="http://schemas.openxmlformats.org/officeDocument/2006/relationships/tags" Target="../tags/tag654.xml"/><Relationship Id="rId9" Type="http://schemas.openxmlformats.org/officeDocument/2006/relationships/tags" Target="../tags/tag655.xml"/><Relationship Id="rId30" Type="http://schemas.openxmlformats.org/officeDocument/2006/relationships/tags" Target="../tags/tag676.xml"/><Relationship Id="rId31" Type="http://schemas.openxmlformats.org/officeDocument/2006/relationships/tags" Target="../tags/tag677.xml"/><Relationship Id="rId32" Type="http://schemas.openxmlformats.org/officeDocument/2006/relationships/tags" Target="../tags/tag678.xml"/><Relationship Id="rId33" Type="http://schemas.openxmlformats.org/officeDocument/2006/relationships/tags" Target="../tags/tag679.xml"/><Relationship Id="rId34" Type="http://schemas.openxmlformats.org/officeDocument/2006/relationships/tags" Target="../tags/tag680.xml"/><Relationship Id="rId35" Type="http://schemas.openxmlformats.org/officeDocument/2006/relationships/tags" Target="../tags/tag681.xml"/><Relationship Id="rId36" Type="http://schemas.openxmlformats.org/officeDocument/2006/relationships/tags" Target="../tags/tag682.xml"/><Relationship Id="rId37" Type="http://schemas.openxmlformats.org/officeDocument/2006/relationships/tags" Target="../tags/tag683.xml"/><Relationship Id="rId38" Type="http://schemas.openxmlformats.org/officeDocument/2006/relationships/tags" Target="../tags/tag684.xml"/><Relationship Id="rId39" Type="http://schemas.openxmlformats.org/officeDocument/2006/relationships/tags" Target="../tags/tag685.xml"/><Relationship Id="rId20" Type="http://schemas.openxmlformats.org/officeDocument/2006/relationships/tags" Target="../tags/tag666.xml"/><Relationship Id="rId21" Type="http://schemas.openxmlformats.org/officeDocument/2006/relationships/tags" Target="../tags/tag667.xml"/><Relationship Id="rId22" Type="http://schemas.openxmlformats.org/officeDocument/2006/relationships/tags" Target="../tags/tag668.xml"/><Relationship Id="rId23" Type="http://schemas.openxmlformats.org/officeDocument/2006/relationships/tags" Target="../tags/tag669.xml"/><Relationship Id="rId24" Type="http://schemas.openxmlformats.org/officeDocument/2006/relationships/tags" Target="../tags/tag670.xml"/><Relationship Id="rId25" Type="http://schemas.openxmlformats.org/officeDocument/2006/relationships/tags" Target="../tags/tag671.xml"/><Relationship Id="rId26" Type="http://schemas.openxmlformats.org/officeDocument/2006/relationships/tags" Target="../tags/tag672.xml"/><Relationship Id="rId27" Type="http://schemas.openxmlformats.org/officeDocument/2006/relationships/tags" Target="../tags/tag673.xml"/><Relationship Id="rId28" Type="http://schemas.openxmlformats.org/officeDocument/2006/relationships/tags" Target="../tags/tag674.xml"/><Relationship Id="rId29" Type="http://schemas.openxmlformats.org/officeDocument/2006/relationships/tags" Target="../tags/tag675.xml"/><Relationship Id="rId60" Type="http://schemas.openxmlformats.org/officeDocument/2006/relationships/tags" Target="../tags/tag706.xml"/><Relationship Id="rId61" Type="http://schemas.openxmlformats.org/officeDocument/2006/relationships/slideLayout" Target="../slideLayouts/slideLayout13.xml"/><Relationship Id="rId10" Type="http://schemas.openxmlformats.org/officeDocument/2006/relationships/tags" Target="../tags/tag656.xml"/><Relationship Id="rId11" Type="http://schemas.openxmlformats.org/officeDocument/2006/relationships/tags" Target="../tags/tag657.xml"/><Relationship Id="rId12" Type="http://schemas.openxmlformats.org/officeDocument/2006/relationships/tags" Target="../tags/tag658.xml"/></Relationships>
</file>

<file path=ppt/slides/_rels/slide34.xml.rels><?xml version="1.0" encoding="UTF-8" standalone="yes"?>
<Relationships xmlns="http://schemas.openxmlformats.org/package/2006/relationships"><Relationship Id="rId142" Type="http://schemas.openxmlformats.org/officeDocument/2006/relationships/tags" Target="../tags/tag848.xml"/><Relationship Id="rId143" Type="http://schemas.openxmlformats.org/officeDocument/2006/relationships/tags" Target="../tags/tag849.xml"/><Relationship Id="rId144" Type="http://schemas.openxmlformats.org/officeDocument/2006/relationships/tags" Target="../tags/tag850.xml"/><Relationship Id="rId145" Type="http://schemas.openxmlformats.org/officeDocument/2006/relationships/tags" Target="../tags/tag851.xml"/><Relationship Id="rId146" Type="http://schemas.openxmlformats.org/officeDocument/2006/relationships/tags" Target="../tags/tag852.xml"/><Relationship Id="rId147" Type="http://schemas.openxmlformats.org/officeDocument/2006/relationships/tags" Target="../tags/tag853.xml"/><Relationship Id="rId148" Type="http://schemas.openxmlformats.org/officeDocument/2006/relationships/tags" Target="../tags/tag854.xml"/><Relationship Id="rId149" Type="http://schemas.openxmlformats.org/officeDocument/2006/relationships/tags" Target="../tags/tag855.xml"/><Relationship Id="rId180" Type="http://schemas.openxmlformats.org/officeDocument/2006/relationships/tags" Target="../tags/tag886.xml"/><Relationship Id="rId181" Type="http://schemas.openxmlformats.org/officeDocument/2006/relationships/tags" Target="../tags/tag887.xml"/><Relationship Id="rId182" Type="http://schemas.openxmlformats.org/officeDocument/2006/relationships/tags" Target="../tags/tag888.xml"/><Relationship Id="rId40" Type="http://schemas.openxmlformats.org/officeDocument/2006/relationships/tags" Target="../tags/tag746.xml"/><Relationship Id="rId41" Type="http://schemas.openxmlformats.org/officeDocument/2006/relationships/tags" Target="../tags/tag747.xml"/><Relationship Id="rId42" Type="http://schemas.openxmlformats.org/officeDocument/2006/relationships/tags" Target="../tags/tag748.xml"/><Relationship Id="rId43" Type="http://schemas.openxmlformats.org/officeDocument/2006/relationships/tags" Target="../tags/tag749.xml"/><Relationship Id="rId44" Type="http://schemas.openxmlformats.org/officeDocument/2006/relationships/tags" Target="../tags/tag750.xml"/><Relationship Id="rId45" Type="http://schemas.openxmlformats.org/officeDocument/2006/relationships/tags" Target="../tags/tag751.xml"/><Relationship Id="rId46" Type="http://schemas.openxmlformats.org/officeDocument/2006/relationships/tags" Target="../tags/tag752.xml"/><Relationship Id="rId47" Type="http://schemas.openxmlformats.org/officeDocument/2006/relationships/tags" Target="../tags/tag753.xml"/><Relationship Id="rId48" Type="http://schemas.openxmlformats.org/officeDocument/2006/relationships/tags" Target="../tags/tag754.xml"/><Relationship Id="rId49" Type="http://schemas.openxmlformats.org/officeDocument/2006/relationships/tags" Target="../tags/tag755.xml"/><Relationship Id="rId183" Type="http://schemas.openxmlformats.org/officeDocument/2006/relationships/tags" Target="../tags/tag889.xml"/><Relationship Id="rId184" Type="http://schemas.openxmlformats.org/officeDocument/2006/relationships/tags" Target="../tags/tag890.xml"/><Relationship Id="rId185" Type="http://schemas.openxmlformats.org/officeDocument/2006/relationships/tags" Target="../tags/tag891.xml"/><Relationship Id="rId186" Type="http://schemas.openxmlformats.org/officeDocument/2006/relationships/tags" Target="../tags/tag892.xml"/><Relationship Id="rId187" Type="http://schemas.openxmlformats.org/officeDocument/2006/relationships/tags" Target="../tags/tag893.xml"/><Relationship Id="rId188" Type="http://schemas.openxmlformats.org/officeDocument/2006/relationships/tags" Target="../tags/tag894.xml"/><Relationship Id="rId189" Type="http://schemas.openxmlformats.org/officeDocument/2006/relationships/tags" Target="../tags/tag895.xml"/><Relationship Id="rId80" Type="http://schemas.openxmlformats.org/officeDocument/2006/relationships/tags" Target="../tags/tag786.xml"/><Relationship Id="rId81" Type="http://schemas.openxmlformats.org/officeDocument/2006/relationships/tags" Target="../tags/tag787.xml"/><Relationship Id="rId82" Type="http://schemas.openxmlformats.org/officeDocument/2006/relationships/tags" Target="../tags/tag788.xml"/><Relationship Id="rId83" Type="http://schemas.openxmlformats.org/officeDocument/2006/relationships/tags" Target="../tags/tag789.xml"/><Relationship Id="rId84" Type="http://schemas.openxmlformats.org/officeDocument/2006/relationships/tags" Target="../tags/tag790.xml"/><Relationship Id="rId85" Type="http://schemas.openxmlformats.org/officeDocument/2006/relationships/tags" Target="../tags/tag791.xml"/><Relationship Id="rId86" Type="http://schemas.openxmlformats.org/officeDocument/2006/relationships/tags" Target="../tags/tag792.xml"/><Relationship Id="rId87" Type="http://schemas.openxmlformats.org/officeDocument/2006/relationships/tags" Target="../tags/tag793.xml"/><Relationship Id="rId88" Type="http://schemas.openxmlformats.org/officeDocument/2006/relationships/tags" Target="../tags/tag794.xml"/><Relationship Id="rId89" Type="http://schemas.openxmlformats.org/officeDocument/2006/relationships/tags" Target="../tags/tag795.xml"/><Relationship Id="rId110" Type="http://schemas.openxmlformats.org/officeDocument/2006/relationships/tags" Target="../tags/tag816.xml"/><Relationship Id="rId111" Type="http://schemas.openxmlformats.org/officeDocument/2006/relationships/tags" Target="../tags/tag817.xml"/><Relationship Id="rId112" Type="http://schemas.openxmlformats.org/officeDocument/2006/relationships/tags" Target="../tags/tag818.xml"/><Relationship Id="rId113" Type="http://schemas.openxmlformats.org/officeDocument/2006/relationships/tags" Target="../tags/tag819.xml"/><Relationship Id="rId114" Type="http://schemas.openxmlformats.org/officeDocument/2006/relationships/tags" Target="../tags/tag820.xml"/><Relationship Id="rId115" Type="http://schemas.openxmlformats.org/officeDocument/2006/relationships/tags" Target="../tags/tag821.xml"/><Relationship Id="rId116" Type="http://schemas.openxmlformats.org/officeDocument/2006/relationships/tags" Target="../tags/tag822.xml"/><Relationship Id="rId117" Type="http://schemas.openxmlformats.org/officeDocument/2006/relationships/tags" Target="../tags/tag823.xml"/><Relationship Id="rId118" Type="http://schemas.openxmlformats.org/officeDocument/2006/relationships/tags" Target="../tags/tag824.xml"/><Relationship Id="rId119" Type="http://schemas.openxmlformats.org/officeDocument/2006/relationships/tags" Target="../tags/tag825.xml"/><Relationship Id="rId150" Type="http://schemas.openxmlformats.org/officeDocument/2006/relationships/tags" Target="../tags/tag856.xml"/><Relationship Id="rId151" Type="http://schemas.openxmlformats.org/officeDocument/2006/relationships/tags" Target="../tags/tag857.xml"/><Relationship Id="rId152" Type="http://schemas.openxmlformats.org/officeDocument/2006/relationships/tags" Target="../tags/tag858.xml"/><Relationship Id="rId10" Type="http://schemas.openxmlformats.org/officeDocument/2006/relationships/tags" Target="../tags/tag716.xml"/><Relationship Id="rId11" Type="http://schemas.openxmlformats.org/officeDocument/2006/relationships/tags" Target="../tags/tag717.xml"/><Relationship Id="rId12" Type="http://schemas.openxmlformats.org/officeDocument/2006/relationships/tags" Target="../tags/tag718.xml"/><Relationship Id="rId13" Type="http://schemas.openxmlformats.org/officeDocument/2006/relationships/tags" Target="../tags/tag719.xml"/><Relationship Id="rId14" Type="http://schemas.openxmlformats.org/officeDocument/2006/relationships/tags" Target="../tags/tag720.xml"/><Relationship Id="rId15" Type="http://schemas.openxmlformats.org/officeDocument/2006/relationships/tags" Target="../tags/tag721.xml"/><Relationship Id="rId16" Type="http://schemas.openxmlformats.org/officeDocument/2006/relationships/tags" Target="../tags/tag722.xml"/><Relationship Id="rId17" Type="http://schemas.openxmlformats.org/officeDocument/2006/relationships/tags" Target="../tags/tag723.xml"/><Relationship Id="rId18" Type="http://schemas.openxmlformats.org/officeDocument/2006/relationships/tags" Target="../tags/tag724.xml"/><Relationship Id="rId19" Type="http://schemas.openxmlformats.org/officeDocument/2006/relationships/tags" Target="../tags/tag725.xml"/><Relationship Id="rId153" Type="http://schemas.openxmlformats.org/officeDocument/2006/relationships/tags" Target="../tags/tag859.xml"/><Relationship Id="rId154" Type="http://schemas.openxmlformats.org/officeDocument/2006/relationships/tags" Target="../tags/tag860.xml"/><Relationship Id="rId155" Type="http://schemas.openxmlformats.org/officeDocument/2006/relationships/tags" Target="../tags/tag861.xml"/><Relationship Id="rId156" Type="http://schemas.openxmlformats.org/officeDocument/2006/relationships/tags" Target="../tags/tag862.xml"/><Relationship Id="rId157" Type="http://schemas.openxmlformats.org/officeDocument/2006/relationships/tags" Target="../tags/tag863.xml"/><Relationship Id="rId158" Type="http://schemas.openxmlformats.org/officeDocument/2006/relationships/tags" Target="../tags/tag864.xml"/><Relationship Id="rId159" Type="http://schemas.openxmlformats.org/officeDocument/2006/relationships/tags" Target="../tags/tag865.xml"/><Relationship Id="rId190" Type="http://schemas.openxmlformats.org/officeDocument/2006/relationships/tags" Target="../tags/tag896.xml"/><Relationship Id="rId191" Type="http://schemas.openxmlformats.org/officeDocument/2006/relationships/tags" Target="../tags/tag897.xml"/><Relationship Id="rId192" Type="http://schemas.openxmlformats.org/officeDocument/2006/relationships/tags" Target="../tags/tag898.xml"/><Relationship Id="rId50" Type="http://schemas.openxmlformats.org/officeDocument/2006/relationships/tags" Target="../tags/tag756.xml"/><Relationship Id="rId51" Type="http://schemas.openxmlformats.org/officeDocument/2006/relationships/tags" Target="../tags/tag757.xml"/><Relationship Id="rId52" Type="http://schemas.openxmlformats.org/officeDocument/2006/relationships/tags" Target="../tags/tag758.xml"/><Relationship Id="rId53" Type="http://schemas.openxmlformats.org/officeDocument/2006/relationships/tags" Target="../tags/tag759.xml"/><Relationship Id="rId54" Type="http://schemas.openxmlformats.org/officeDocument/2006/relationships/tags" Target="../tags/tag760.xml"/><Relationship Id="rId55" Type="http://schemas.openxmlformats.org/officeDocument/2006/relationships/tags" Target="../tags/tag761.xml"/><Relationship Id="rId56" Type="http://schemas.openxmlformats.org/officeDocument/2006/relationships/tags" Target="../tags/tag762.xml"/><Relationship Id="rId57" Type="http://schemas.openxmlformats.org/officeDocument/2006/relationships/tags" Target="../tags/tag763.xml"/><Relationship Id="rId58" Type="http://schemas.openxmlformats.org/officeDocument/2006/relationships/tags" Target="../tags/tag764.xml"/><Relationship Id="rId59" Type="http://schemas.openxmlformats.org/officeDocument/2006/relationships/tags" Target="../tags/tag765.xml"/><Relationship Id="rId193" Type="http://schemas.openxmlformats.org/officeDocument/2006/relationships/tags" Target="../tags/tag899.xml"/><Relationship Id="rId194" Type="http://schemas.openxmlformats.org/officeDocument/2006/relationships/tags" Target="../tags/tag900.xml"/><Relationship Id="rId195" Type="http://schemas.openxmlformats.org/officeDocument/2006/relationships/tags" Target="../tags/tag901.xml"/><Relationship Id="rId196" Type="http://schemas.openxmlformats.org/officeDocument/2006/relationships/tags" Target="../tags/tag902.xml"/><Relationship Id="rId197" Type="http://schemas.openxmlformats.org/officeDocument/2006/relationships/tags" Target="../tags/tag903.xml"/><Relationship Id="rId198" Type="http://schemas.openxmlformats.org/officeDocument/2006/relationships/slideLayout" Target="../slideLayouts/slideLayout13.xml"/><Relationship Id="rId90" Type="http://schemas.openxmlformats.org/officeDocument/2006/relationships/tags" Target="../tags/tag796.xml"/><Relationship Id="rId91" Type="http://schemas.openxmlformats.org/officeDocument/2006/relationships/tags" Target="../tags/tag797.xml"/><Relationship Id="rId92" Type="http://schemas.openxmlformats.org/officeDocument/2006/relationships/tags" Target="../tags/tag798.xml"/><Relationship Id="rId93" Type="http://schemas.openxmlformats.org/officeDocument/2006/relationships/tags" Target="../tags/tag799.xml"/><Relationship Id="rId94" Type="http://schemas.openxmlformats.org/officeDocument/2006/relationships/tags" Target="../tags/tag800.xml"/><Relationship Id="rId95" Type="http://schemas.openxmlformats.org/officeDocument/2006/relationships/tags" Target="../tags/tag801.xml"/><Relationship Id="rId96" Type="http://schemas.openxmlformats.org/officeDocument/2006/relationships/tags" Target="../tags/tag802.xml"/><Relationship Id="rId97" Type="http://schemas.openxmlformats.org/officeDocument/2006/relationships/tags" Target="../tags/tag803.xml"/><Relationship Id="rId98" Type="http://schemas.openxmlformats.org/officeDocument/2006/relationships/tags" Target="../tags/tag804.xml"/><Relationship Id="rId99" Type="http://schemas.openxmlformats.org/officeDocument/2006/relationships/tags" Target="../tags/tag805.xml"/><Relationship Id="rId120" Type="http://schemas.openxmlformats.org/officeDocument/2006/relationships/tags" Target="../tags/tag826.xml"/><Relationship Id="rId121" Type="http://schemas.openxmlformats.org/officeDocument/2006/relationships/tags" Target="../tags/tag827.xml"/><Relationship Id="rId122" Type="http://schemas.openxmlformats.org/officeDocument/2006/relationships/tags" Target="../tags/tag828.xml"/><Relationship Id="rId123" Type="http://schemas.openxmlformats.org/officeDocument/2006/relationships/tags" Target="../tags/tag829.xml"/><Relationship Id="rId124" Type="http://schemas.openxmlformats.org/officeDocument/2006/relationships/tags" Target="../tags/tag830.xml"/><Relationship Id="rId125" Type="http://schemas.openxmlformats.org/officeDocument/2006/relationships/tags" Target="../tags/tag831.xml"/><Relationship Id="rId126" Type="http://schemas.openxmlformats.org/officeDocument/2006/relationships/tags" Target="../tags/tag832.xml"/><Relationship Id="rId127" Type="http://schemas.openxmlformats.org/officeDocument/2006/relationships/tags" Target="../tags/tag833.xml"/><Relationship Id="rId128" Type="http://schemas.openxmlformats.org/officeDocument/2006/relationships/tags" Target="../tags/tag834.xml"/><Relationship Id="rId129" Type="http://schemas.openxmlformats.org/officeDocument/2006/relationships/tags" Target="../tags/tag835.xml"/><Relationship Id="rId160" Type="http://schemas.openxmlformats.org/officeDocument/2006/relationships/tags" Target="../tags/tag866.xml"/><Relationship Id="rId161" Type="http://schemas.openxmlformats.org/officeDocument/2006/relationships/tags" Target="../tags/tag867.xml"/><Relationship Id="rId162" Type="http://schemas.openxmlformats.org/officeDocument/2006/relationships/tags" Target="../tags/tag868.xml"/><Relationship Id="rId20" Type="http://schemas.openxmlformats.org/officeDocument/2006/relationships/tags" Target="../tags/tag726.xml"/><Relationship Id="rId21" Type="http://schemas.openxmlformats.org/officeDocument/2006/relationships/tags" Target="../tags/tag727.xml"/><Relationship Id="rId22" Type="http://schemas.openxmlformats.org/officeDocument/2006/relationships/tags" Target="../tags/tag728.xml"/><Relationship Id="rId23" Type="http://schemas.openxmlformats.org/officeDocument/2006/relationships/tags" Target="../tags/tag729.xml"/><Relationship Id="rId24" Type="http://schemas.openxmlformats.org/officeDocument/2006/relationships/tags" Target="../tags/tag730.xml"/><Relationship Id="rId25" Type="http://schemas.openxmlformats.org/officeDocument/2006/relationships/tags" Target="../tags/tag731.xml"/><Relationship Id="rId26" Type="http://schemas.openxmlformats.org/officeDocument/2006/relationships/tags" Target="../tags/tag732.xml"/><Relationship Id="rId27" Type="http://schemas.openxmlformats.org/officeDocument/2006/relationships/tags" Target="../tags/tag733.xml"/><Relationship Id="rId28" Type="http://schemas.openxmlformats.org/officeDocument/2006/relationships/tags" Target="../tags/tag734.xml"/><Relationship Id="rId29" Type="http://schemas.openxmlformats.org/officeDocument/2006/relationships/tags" Target="../tags/tag735.xml"/><Relationship Id="rId163" Type="http://schemas.openxmlformats.org/officeDocument/2006/relationships/tags" Target="../tags/tag869.xml"/><Relationship Id="rId164" Type="http://schemas.openxmlformats.org/officeDocument/2006/relationships/tags" Target="../tags/tag870.xml"/><Relationship Id="rId165" Type="http://schemas.openxmlformats.org/officeDocument/2006/relationships/tags" Target="../tags/tag871.xml"/><Relationship Id="rId166" Type="http://schemas.openxmlformats.org/officeDocument/2006/relationships/tags" Target="../tags/tag872.xml"/><Relationship Id="rId167" Type="http://schemas.openxmlformats.org/officeDocument/2006/relationships/tags" Target="../tags/tag873.xml"/><Relationship Id="rId168" Type="http://schemas.openxmlformats.org/officeDocument/2006/relationships/tags" Target="../tags/tag874.xml"/><Relationship Id="rId169" Type="http://schemas.openxmlformats.org/officeDocument/2006/relationships/tags" Target="../tags/tag875.xml"/><Relationship Id="rId60" Type="http://schemas.openxmlformats.org/officeDocument/2006/relationships/tags" Target="../tags/tag766.xml"/><Relationship Id="rId61" Type="http://schemas.openxmlformats.org/officeDocument/2006/relationships/tags" Target="../tags/tag767.xml"/><Relationship Id="rId62" Type="http://schemas.openxmlformats.org/officeDocument/2006/relationships/tags" Target="../tags/tag768.xml"/><Relationship Id="rId63" Type="http://schemas.openxmlformats.org/officeDocument/2006/relationships/tags" Target="../tags/tag769.xml"/><Relationship Id="rId64" Type="http://schemas.openxmlformats.org/officeDocument/2006/relationships/tags" Target="../tags/tag770.xml"/><Relationship Id="rId65" Type="http://schemas.openxmlformats.org/officeDocument/2006/relationships/tags" Target="../tags/tag771.xml"/><Relationship Id="rId66" Type="http://schemas.openxmlformats.org/officeDocument/2006/relationships/tags" Target="../tags/tag772.xml"/><Relationship Id="rId67" Type="http://schemas.openxmlformats.org/officeDocument/2006/relationships/tags" Target="../tags/tag773.xml"/><Relationship Id="rId68" Type="http://schemas.openxmlformats.org/officeDocument/2006/relationships/tags" Target="../tags/tag774.xml"/><Relationship Id="rId69" Type="http://schemas.openxmlformats.org/officeDocument/2006/relationships/tags" Target="../tags/tag775.xml"/><Relationship Id="rId130" Type="http://schemas.openxmlformats.org/officeDocument/2006/relationships/tags" Target="../tags/tag836.xml"/><Relationship Id="rId131" Type="http://schemas.openxmlformats.org/officeDocument/2006/relationships/tags" Target="../tags/tag837.xml"/><Relationship Id="rId132" Type="http://schemas.openxmlformats.org/officeDocument/2006/relationships/tags" Target="../tags/tag838.xml"/><Relationship Id="rId133" Type="http://schemas.openxmlformats.org/officeDocument/2006/relationships/tags" Target="../tags/tag839.xml"/><Relationship Id="rId134" Type="http://schemas.openxmlformats.org/officeDocument/2006/relationships/tags" Target="../tags/tag840.xml"/><Relationship Id="rId135" Type="http://schemas.openxmlformats.org/officeDocument/2006/relationships/tags" Target="../tags/tag841.xml"/><Relationship Id="rId136" Type="http://schemas.openxmlformats.org/officeDocument/2006/relationships/tags" Target="../tags/tag842.xml"/><Relationship Id="rId137" Type="http://schemas.openxmlformats.org/officeDocument/2006/relationships/tags" Target="../tags/tag843.xml"/><Relationship Id="rId138" Type="http://schemas.openxmlformats.org/officeDocument/2006/relationships/tags" Target="../tags/tag844.xml"/><Relationship Id="rId139" Type="http://schemas.openxmlformats.org/officeDocument/2006/relationships/tags" Target="../tags/tag845.xml"/><Relationship Id="rId170" Type="http://schemas.openxmlformats.org/officeDocument/2006/relationships/tags" Target="../tags/tag876.xml"/><Relationship Id="rId171" Type="http://schemas.openxmlformats.org/officeDocument/2006/relationships/tags" Target="../tags/tag877.xml"/><Relationship Id="rId172" Type="http://schemas.openxmlformats.org/officeDocument/2006/relationships/tags" Target="../tags/tag878.xml"/><Relationship Id="rId30" Type="http://schemas.openxmlformats.org/officeDocument/2006/relationships/tags" Target="../tags/tag736.xml"/><Relationship Id="rId31" Type="http://schemas.openxmlformats.org/officeDocument/2006/relationships/tags" Target="../tags/tag737.xml"/><Relationship Id="rId32" Type="http://schemas.openxmlformats.org/officeDocument/2006/relationships/tags" Target="../tags/tag738.xml"/><Relationship Id="rId33" Type="http://schemas.openxmlformats.org/officeDocument/2006/relationships/tags" Target="../tags/tag739.xml"/><Relationship Id="rId34" Type="http://schemas.openxmlformats.org/officeDocument/2006/relationships/tags" Target="../tags/tag740.xml"/><Relationship Id="rId35" Type="http://schemas.openxmlformats.org/officeDocument/2006/relationships/tags" Target="../tags/tag741.xml"/><Relationship Id="rId36" Type="http://schemas.openxmlformats.org/officeDocument/2006/relationships/tags" Target="../tags/tag742.xml"/><Relationship Id="rId37" Type="http://schemas.openxmlformats.org/officeDocument/2006/relationships/tags" Target="../tags/tag743.xml"/><Relationship Id="rId38" Type="http://schemas.openxmlformats.org/officeDocument/2006/relationships/tags" Target="../tags/tag744.xml"/><Relationship Id="rId39" Type="http://schemas.openxmlformats.org/officeDocument/2006/relationships/tags" Target="../tags/tag745.xml"/><Relationship Id="rId173" Type="http://schemas.openxmlformats.org/officeDocument/2006/relationships/tags" Target="../tags/tag879.xml"/><Relationship Id="rId174" Type="http://schemas.openxmlformats.org/officeDocument/2006/relationships/tags" Target="../tags/tag880.xml"/><Relationship Id="rId175" Type="http://schemas.openxmlformats.org/officeDocument/2006/relationships/tags" Target="../tags/tag881.xml"/><Relationship Id="rId176" Type="http://schemas.openxmlformats.org/officeDocument/2006/relationships/tags" Target="../tags/tag882.xml"/><Relationship Id="rId177" Type="http://schemas.openxmlformats.org/officeDocument/2006/relationships/tags" Target="../tags/tag883.xml"/><Relationship Id="rId178" Type="http://schemas.openxmlformats.org/officeDocument/2006/relationships/tags" Target="../tags/tag884.xml"/><Relationship Id="rId179" Type="http://schemas.openxmlformats.org/officeDocument/2006/relationships/tags" Target="../tags/tag885.xml"/><Relationship Id="rId70" Type="http://schemas.openxmlformats.org/officeDocument/2006/relationships/tags" Target="../tags/tag776.xml"/><Relationship Id="rId71" Type="http://schemas.openxmlformats.org/officeDocument/2006/relationships/tags" Target="../tags/tag777.xml"/><Relationship Id="rId72" Type="http://schemas.openxmlformats.org/officeDocument/2006/relationships/tags" Target="../tags/tag778.xml"/><Relationship Id="rId73" Type="http://schemas.openxmlformats.org/officeDocument/2006/relationships/tags" Target="../tags/tag779.xml"/><Relationship Id="rId74" Type="http://schemas.openxmlformats.org/officeDocument/2006/relationships/tags" Target="../tags/tag780.xml"/><Relationship Id="rId75" Type="http://schemas.openxmlformats.org/officeDocument/2006/relationships/tags" Target="../tags/tag781.xml"/><Relationship Id="rId76" Type="http://schemas.openxmlformats.org/officeDocument/2006/relationships/tags" Target="../tags/tag782.xml"/><Relationship Id="rId77" Type="http://schemas.openxmlformats.org/officeDocument/2006/relationships/tags" Target="../tags/tag783.xml"/><Relationship Id="rId78" Type="http://schemas.openxmlformats.org/officeDocument/2006/relationships/tags" Target="../tags/tag784.xml"/><Relationship Id="rId79" Type="http://schemas.openxmlformats.org/officeDocument/2006/relationships/tags" Target="../tags/tag785.xml"/><Relationship Id="rId1" Type="http://schemas.openxmlformats.org/officeDocument/2006/relationships/tags" Target="../tags/tag707.xml"/><Relationship Id="rId2" Type="http://schemas.openxmlformats.org/officeDocument/2006/relationships/tags" Target="../tags/tag708.xml"/><Relationship Id="rId3" Type="http://schemas.openxmlformats.org/officeDocument/2006/relationships/tags" Target="../tags/tag709.xml"/><Relationship Id="rId4" Type="http://schemas.openxmlformats.org/officeDocument/2006/relationships/tags" Target="../tags/tag710.xml"/><Relationship Id="rId100" Type="http://schemas.openxmlformats.org/officeDocument/2006/relationships/tags" Target="../tags/tag806.xml"/><Relationship Id="rId101" Type="http://schemas.openxmlformats.org/officeDocument/2006/relationships/tags" Target="../tags/tag807.xml"/><Relationship Id="rId102" Type="http://schemas.openxmlformats.org/officeDocument/2006/relationships/tags" Target="../tags/tag808.xml"/><Relationship Id="rId103" Type="http://schemas.openxmlformats.org/officeDocument/2006/relationships/tags" Target="../tags/tag809.xml"/><Relationship Id="rId104" Type="http://schemas.openxmlformats.org/officeDocument/2006/relationships/tags" Target="../tags/tag810.xml"/><Relationship Id="rId105" Type="http://schemas.openxmlformats.org/officeDocument/2006/relationships/tags" Target="../tags/tag811.xml"/><Relationship Id="rId106" Type="http://schemas.openxmlformats.org/officeDocument/2006/relationships/tags" Target="../tags/tag812.xml"/><Relationship Id="rId107" Type="http://schemas.openxmlformats.org/officeDocument/2006/relationships/tags" Target="../tags/tag813.xml"/><Relationship Id="rId108" Type="http://schemas.openxmlformats.org/officeDocument/2006/relationships/tags" Target="../tags/tag814.xml"/><Relationship Id="rId109" Type="http://schemas.openxmlformats.org/officeDocument/2006/relationships/tags" Target="../tags/tag815.xml"/><Relationship Id="rId5" Type="http://schemas.openxmlformats.org/officeDocument/2006/relationships/tags" Target="../tags/tag711.xml"/><Relationship Id="rId6" Type="http://schemas.openxmlformats.org/officeDocument/2006/relationships/tags" Target="../tags/tag712.xml"/><Relationship Id="rId7" Type="http://schemas.openxmlformats.org/officeDocument/2006/relationships/tags" Target="../tags/tag713.xml"/><Relationship Id="rId8" Type="http://schemas.openxmlformats.org/officeDocument/2006/relationships/tags" Target="../tags/tag714.xml"/><Relationship Id="rId9" Type="http://schemas.openxmlformats.org/officeDocument/2006/relationships/tags" Target="../tags/tag715.xml"/><Relationship Id="rId140" Type="http://schemas.openxmlformats.org/officeDocument/2006/relationships/tags" Target="../tags/tag846.xml"/><Relationship Id="rId141" Type="http://schemas.openxmlformats.org/officeDocument/2006/relationships/tags" Target="../tags/tag847.xml"/></Relationships>
</file>

<file path=ppt/slides/_rels/slide35.xml.rels><?xml version="1.0" encoding="UTF-8" standalone="yes"?>
<Relationships xmlns="http://schemas.openxmlformats.org/package/2006/relationships"><Relationship Id="rId10" Type="http://schemas.openxmlformats.org/officeDocument/2006/relationships/tags" Target="../tags/tag913.xml"/><Relationship Id="rId11" Type="http://schemas.openxmlformats.org/officeDocument/2006/relationships/tags" Target="../tags/tag914.xml"/><Relationship Id="rId12" Type="http://schemas.openxmlformats.org/officeDocument/2006/relationships/tags" Target="../tags/tag915.xml"/><Relationship Id="rId13" Type="http://schemas.openxmlformats.org/officeDocument/2006/relationships/tags" Target="../tags/tag916.xml"/><Relationship Id="rId14" Type="http://schemas.openxmlformats.org/officeDocument/2006/relationships/tags" Target="../tags/tag917.xml"/><Relationship Id="rId15" Type="http://schemas.openxmlformats.org/officeDocument/2006/relationships/tags" Target="../tags/tag918.xml"/><Relationship Id="rId16" Type="http://schemas.openxmlformats.org/officeDocument/2006/relationships/tags" Target="../tags/tag919.xml"/><Relationship Id="rId17" Type="http://schemas.openxmlformats.org/officeDocument/2006/relationships/tags" Target="../tags/tag920.xml"/><Relationship Id="rId18" Type="http://schemas.openxmlformats.org/officeDocument/2006/relationships/tags" Target="../tags/tag921.xml"/><Relationship Id="rId19" Type="http://schemas.openxmlformats.org/officeDocument/2006/relationships/tags" Target="../tags/tag922.xml"/><Relationship Id="rId60" Type="http://schemas.openxmlformats.org/officeDocument/2006/relationships/tags" Target="../tags/tag963.xml"/><Relationship Id="rId61" Type="http://schemas.openxmlformats.org/officeDocument/2006/relationships/tags" Target="../tags/tag964.xml"/><Relationship Id="rId62" Type="http://schemas.openxmlformats.org/officeDocument/2006/relationships/tags" Target="../tags/tag965.xml"/><Relationship Id="rId63" Type="http://schemas.openxmlformats.org/officeDocument/2006/relationships/tags" Target="../tags/tag966.xml"/><Relationship Id="rId64" Type="http://schemas.openxmlformats.org/officeDocument/2006/relationships/tags" Target="../tags/tag967.xml"/><Relationship Id="rId65" Type="http://schemas.openxmlformats.org/officeDocument/2006/relationships/tags" Target="../tags/tag968.xml"/><Relationship Id="rId66" Type="http://schemas.openxmlformats.org/officeDocument/2006/relationships/tags" Target="../tags/tag969.xml"/><Relationship Id="rId67" Type="http://schemas.openxmlformats.org/officeDocument/2006/relationships/tags" Target="../tags/tag970.xml"/><Relationship Id="rId68" Type="http://schemas.openxmlformats.org/officeDocument/2006/relationships/tags" Target="../tags/tag971.xml"/><Relationship Id="rId69" Type="http://schemas.openxmlformats.org/officeDocument/2006/relationships/tags" Target="../tags/tag972.xml"/><Relationship Id="rId120" Type="http://schemas.openxmlformats.org/officeDocument/2006/relationships/tags" Target="../tags/tag1023.xml"/><Relationship Id="rId121" Type="http://schemas.openxmlformats.org/officeDocument/2006/relationships/tags" Target="../tags/tag1024.xml"/><Relationship Id="rId122" Type="http://schemas.openxmlformats.org/officeDocument/2006/relationships/tags" Target="../tags/tag1025.xml"/><Relationship Id="rId123" Type="http://schemas.openxmlformats.org/officeDocument/2006/relationships/tags" Target="../tags/tag1026.xml"/><Relationship Id="rId124" Type="http://schemas.openxmlformats.org/officeDocument/2006/relationships/tags" Target="../tags/tag1027.xml"/><Relationship Id="rId125" Type="http://schemas.openxmlformats.org/officeDocument/2006/relationships/tags" Target="../tags/tag1028.xml"/><Relationship Id="rId126" Type="http://schemas.openxmlformats.org/officeDocument/2006/relationships/slideLayout" Target="../slideLayouts/slideLayout13.xml"/><Relationship Id="rId40" Type="http://schemas.openxmlformats.org/officeDocument/2006/relationships/tags" Target="../tags/tag943.xml"/><Relationship Id="rId41" Type="http://schemas.openxmlformats.org/officeDocument/2006/relationships/tags" Target="../tags/tag944.xml"/><Relationship Id="rId42" Type="http://schemas.openxmlformats.org/officeDocument/2006/relationships/tags" Target="../tags/tag945.xml"/><Relationship Id="rId90" Type="http://schemas.openxmlformats.org/officeDocument/2006/relationships/tags" Target="../tags/tag993.xml"/><Relationship Id="rId91" Type="http://schemas.openxmlformats.org/officeDocument/2006/relationships/tags" Target="../tags/tag994.xml"/><Relationship Id="rId92" Type="http://schemas.openxmlformats.org/officeDocument/2006/relationships/tags" Target="../tags/tag995.xml"/><Relationship Id="rId93" Type="http://schemas.openxmlformats.org/officeDocument/2006/relationships/tags" Target="../tags/tag996.xml"/><Relationship Id="rId94" Type="http://schemas.openxmlformats.org/officeDocument/2006/relationships/tags" Target="../tags/tag997.xml"/><Relationship Id="rId95" Type="http://schemas.openxmlformats.org/officeDocument/2006/relationships/tags" Target="../tags/tag998.xml"/><Relationship Id="rId96" Type="http://schemas.openxmlformats.org/officeDocument/2006/relationships/tags" Target="../tags/tag999.xml"/><Relationship Id="rId101" Type="http://schemas.openxmlformats.org/officeDocument/2006/relationships/tags" Target="../tags/tag1004.xml"/><Relationship Id="rId102" Type="http://schemas.openxmlformats.org/officeDocument/2006/relationships/tags" Target="../tags/tag1005.xml"/><Relationship Id="rId103" Type="http://schemas.openxmlformats.org/officeDocument/2006/relationships/tags" Target="../tags/tag1006.xml"/><Relationship Id="rId104" Type="http://schemas.openxmlformats.org/officeDocument/2006/relationships/tags" Target="../tags/tag1007.xml"/><Relationship Id="rId105" Type="http://schemas.openxmlformats.org/officeDocument/2006/relationships/tags" Target="../tags/tag1008.xml"/><Relationship Id="rId106" Type="http://schemas.openxmlformats.org/officeDocument/2006/relationships/tags" Target="../tags/tag1009.xml"/><Relationship Id="rId107" Type="http://schemas.openxmlformats.org/officeDocument/2006/relationships/tags" Target="../tags/tag1010.xml"/><Relationship Id="rId108" Type="http://schemas.openxmlformats.org/officeDocument/2006/relationships/tags" Target="../tags/tag1011.xml"/><Relationship Id="rId109" Type="http://schemas.openxmlformats.org/officeDocument/2006/relationships/tags" Target="../tags/tag1012.xml"/><Relationship Id="rId97" Type="http://schemas.openxmlformats.org/officeDocument/2006/relationships/tags" Target="../tags/tag1000.xml"/><Relationship Id="rId98" Type="http://schemas.openxmlformats.org/officeDocument/2006/relationships/tags" Target="../tags/tag1001.xml"/><Relationship Id="rId99" Type="http://schemas.openxmlformats.org/officeDocument/2006/relationships/tags" Target="../tags/tag1002.xml"/><Relationship Id="rId43" Type="http://schemas.openxmlformats.org/officeDocument/2006/relationships/tags" Target="../tags/tag946.xml"/><Relationship Id="rId44" Type="http://schemas.openxmlformats.org/officeDocument/2006/relationships/tags" Target="../tags/tag947.xml"/><Relationship Id="rId45" Type="http://schemas.openxmlformats.org/officeDocument/2006/relationships/tags" Target="../tags/tag948.xml"/><Relationship Id="rId46" Type="http://schemas.openxmlformats.org/officeDocument/2006/relationships/tags" Target="../tags/tag949.xml"/><Relationship Id="rId47" Type="http://schemas.openxmlformats.org/officeDocument/2006/relationships/tags" Target="../tags/tag950.xml"/><Relationship Id="rId48" Type="http://schemas.openxmlformats.org/officeDocument/2006/relationships/tags" Target="../tags/tag951.xml"/><Relationship Id="rId49" Type="http://schemas.openxmlformats.org/officeDocument/2006/relationships/tags" Target="../tags/tag952.xml"/><Relationship Id="rId100" Type="http://schemas.openxmlformats.org/officeDocument/2006/relationships/tags" Target="../tags/tag1003.xml"/><Relationship Id="rId20" Type="http://schemas.openxmlformats.org/officeDocument/2006/relationships/tags" Target="../tags/tag923.xml"/><Relationship Id="rId21" Type="http://schemas.openxmlformats.org/officeDocument/2006/relationships/tags" Target="../tags/tag924.xml"/><Relationship Id="rId22" Type="http://schemas.openxmlformats.org/officeDocument/2006/relationships/tags" Target="../tags/tag925.xml"/><Relationship Id="rId70" Type="http://schemas.openxmlformats.org/officeDocument/2006/relationships/tags" Target="../tags/tag973.xml"/><Relationship Id="rId71" Type="http://schemas.openxmlformats.org/officeDocument/2006/relationships/tags" Target="../tags/tag974.xml"/><Relationship Id="rId72" Type="http://schemas.openxmlformats.org/officeDocument/2006/relationships/tags" Target="../tags/tag975.xml"/><Relationship Id="rId73" Type="http://schemas.openxmlformats.org/officeDocument/2006/relationships/tags" Target="../tags/tag976.xml"/><Relationship Id="rId74" Type="http://schemas.openxmlformats.org/officeDocument/2006/relationships/tags" Target="../tags/tag977.xml"/><Relationship Id="rId75" Type="http://schemas.openxmlformats.org/officeDocument/2006/relationships/tags" Target="../tags/tag978.xml"/><Relationship Id="rId76" Type="http://schemas.openxmlformats.org/officeDocument/2006/relationships/tags" Target="../tags/tag979.xml"/><Relationship Id="rId77" Type="http://schemas.openxmlformats.org/officeDocument/2006/relationships/tags" Target="../tags/tag980.xml"/><Relationship Id="rId78" Type="http://schemas.openxmlformats.org/officeDocument/2006/relationships/tags" Target="../tags/tag981.xml"/><Relationship Id="rId79" Type="http://schemas.openxmlformats.org/officeDocument/2006/relationships/tags" Target="../tags/tag982.xml"/><Relationship Id="rId23" Type="http://schemas.openxmlformats.org/officeDocument/2006/relationships/tags" Target="../tags/tag926.xml"/><Relationship Id="rId24" Type="http://schemas.openxmlformats.org/officeDocument/2006/relationships/tags" Target="../tags/tag927.xml"/><Relationship Id="rId25" Type="http://schemas.openxmlformats.org/officeDocument/2006/relationships/tags" Target="../tags/tag928.xml"/><Relationship Id="rId26" Type="http://schemas.openxmlformats.org/officeDocument/2006/relationships/tags" Target="../tags/tag929.xml"/><Relationship Id="rId27" Type="http://schemas.openxmlformats.org/officeDocument/2006/relationships/tags" Target="../tags/tag930.xml"/><Relationship Id="rId28" Type="http://schemas.openxmlformats.org/officeDocument/2006/relationships/tags" Target="../tags/tag931.xml"/><Relationship Id="rId29" Type="http://schemas.openxmlformats.org/officeDocument/2006/relationships/tags" Target="../tags/tag932.xml"/><Relationship Id="rId1" Type="http://schemas.openxmlformats.org/officeDocument/2006/relationships/tags" Target="../tags/tag904.xml"/><Relationship Id="rId2" Type="http://schemas.openxmlformats.org/officeDocument/2006/relationships/tags" Target="../tags/tag905.xml"/><Relationship Id="rId3" Type="http://schemas.openxmlformats.org/officeDocument/2006/relationships/tags" Target="../tags/tag906.xml"/><Relationship Id="rId4" Type="http://schemas.openxmlformats.org/officeDocument/2006/relationships/tags" Target="../tags/tag907.xml"/><Relationship Id="rId5" Type="http://schemas.openxmlformats.org/officeDocument/2006/relationships/tags" Target="../tags/tag908.xml"/><Relationship Id="rId6" Type="http://schemas.openxmlformats.org/officeDocument/2006/relationships/tags" Target="../tags/tag909.xml"/><Relationship Id="rId7" Type="http://schemas.openxmlformats.org/officeDocument/2006/relationships/tags" Target="../tags/tag910.xml"/><Relationship Id="rId8" Type="http://schemas.openxmlformats.org/officeDocument/2006/relationships/tags" Target="../tags/tag911.xml"/><Relationship Id="rId9" Type="http://schemas.openxmlformats.org/officeDocument/2006/relationships/tags" Target="../tags/tag912.xml"/><Relationship Id="rId50" Type="http://schemas.openxmlformats.org/officeDocument/2006/relationships/tags" Target="../tags/tag953.xml"/><Relationship Id="rId51" Type="http://schemas.openxmlformats.org/officeDocument/2006/relationships/tags" Target="../tags/tag954.xml"/><Relationship Id="rId52" Type="http://schemas.openxmlformats.org/officeDocument/2006/relationships/tags" Target="../tags/tag955.xml"/><Relationship Id="rId53" Type="http://schemas.openxmlformats.org/officeDocument/2006/relationships/tags" Target="../tags/tag956.xml"/><Relationship Id="rId54" Type="http://schemas.openxmlformats.org/officeDocument/2006/relationships/tags" Target="../tags/tag957.xml"/><Relationship Id="rId55" Type="http://schemas.openxmlformats.org/officeDocument/2006/relationships/tags" Target="../tags/tag958.xml"/><Relationship Id="rId56" Type="http://schemas.openxmlformats.org/officeDocument/2006/relationships/tags" Target="../tags/tag959.xml"/><Relationship Id="rId57" Type="http://schemas.openxmlformats.org/officeDocument/2006/relationships/tags" Target="../tags/tag960.xml"/><Relationship Id="rId58" Type="http://schemas.openxmlformats.org/officeDocument/2006/relationships/tags" Target="../tags/tag961.xml"/><Relationship Id="rId59" Type="http://schemas.openxmlformats.org/officeDocument/2006/relationships/tags" Target="../tags/tag962.xml"/><Relationship Id="rId110" Type="http://schemas.openxmlformats.org/officeDocument/2006/relationships/tags" Target="../tags/tag1013.xml"/><Relationship Id="rId111" Type="http://schemas.openxmlformats.org/officeDocument/2006/relationships/tags" Target="../tags/tag1014.xml"/><Relationship Id="rId112" Type="http://schemas.openxmlformats.org/officeDocument/2006/relationships/tags" Target="../tags/tag1015.xml"/><Relationship Id="rId113" Type="http://schemas.openxmlformats.org/officeDocument/2006/relationships/tags" Target="../tags/tag1016.xml"/><Relationship Id="rId114" Type="http://schemas.openxmlformats.org/officeDocument/2006/relationships/tags" Target="../tags/tag1017.xml"/><Relationship Id="rId115" Type="http://schemas.openxmlformats.org/officeDocument/2006/relationships/tags" Target="../tags/tag1018.xml"/><Relationship Id="rId116" Type="http://schemas.openxmlformats.org/officeDocument/2006/relationships/tags" Target="../tags/tag1019.xml"/><Relationship Id="rId117" Type="http://schemas.openxmlformats.org/officeDocument/2006/relationships/tags" Target="../tags/tag1020.xml"/><Relationship Id="rId118" Type="http://schemas.openxmlformats.org/officeDocument/2006/relationships/tags" Target="../tags/tag1021.xml"/><Relationship Id="rId119" Type="http://schemas.openxmlformats.org/officeDocument/2006/relationships/tags" Target="../tags/tag1022.xml"/><Relationship Id="rId30" Type="http://schemas.openxmlformats.org/officeDocument/2006/relationships/tags" Target="../tags/tag933.xml"/><Relationship Id="rId31" Type="http://schemas.openxmlformats.org/officeDocument/2006/relationships/tags" Target="../tags/tag934.xml"/><Relationship Id="rId32" Type="http://schemas.openxmlformats.org/officeDocument/2006/relationships/tags" Target="../tags/tag935.xml"/><Relationship Id="rId33" Type="http://schemas.openxmlformats.org/officeDocument/2006/relationships/tags" Target="../tags/tag936.xml"/><Relationship Id="rId34" Type="http://schemas.openxmlformats.org/officeDocument/2006/relationships/tags" Target="../tags/tag937.xml"/><Relationship Id="rId35" Type="http://schemas.openxmlformats.org/officeDocument/2006/relationships/tags" Target="../tags/tag938.xml"/><Relationship Id="rId36" Type="http://schemas.openxmlformats.org/officeDocument/2006/relationships/tags" Target="../tags/tag939.xml"/><Relationship Id="rId37" Type="http://schemas.openxmlformats.org/officeDocument/2006/relationships/tags" Target="../tags/tag940.xml"/><Relationship Id="rId38" Type="http://schemas.openxmlformats.org/officeDocument/2006/relationships/tags" Target="../tags/tag941.xml"/><Relationship Id="rId39" Type="http://schemas.openxmlformats.org/officeDocument/2006/relationships/tags" Target="../tags/tag942.xml"/><Relationship Id="rId80" Type="http://schemas.openxmlformats.org/officeDocument/2006/relationships/tags" Target="../tags/tag983.xml"/><Relationship Id="rId81" Type="http://schemas.openxmlformats.org/officeDocument/2006/relationships/tags" Target="../tags/tag984.xml"/><Relationship Id="rId82" Type="http://schemas.openxmlformats.org/officeDocument/2006/relationships/tags" Target="../tags/tag985.xml"/><Relationship Id="rId83" Type="http://schemas.openxmlformats.org/officeDocument/2006/relationships/tags" Target="../tags/tag986.xml"/><Relationship Id="rId84" Type="http://schemas.openxmlformats.org/officeDocument/2006/relationships/tags" Target="../tags/tag987.xml"/><Relationship Id="rId85" Type="http://schemas.openxmlformats.org/officeDocument/2006/relationships/tags" Target="../tags/tag988.xml"/><Relationship Id="rId86" Type="http://schemas.openxmlformats.org/officeDocument/2006/relationships/tags" Target="../tags/tag989.xml"/><Relationship Id="rId87" Type="http://schemas.openxmlformats.org/officeDocument/2006/relationships/tags" Target="../tags/tag990.xml"/><Relationship Id="rId88" Type="http://schemas.openxmlformats.org/officeDocument/2006/relationships/tags" Target="../tags/tag991.xml"/><Relationship Id="rId89" Type="http://schemas.openxmlformats.org/officeDocument/2006/relationships/tags" Target="../tags/tag99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42" Type="http://schemas.openxmlformats.org/officeDocument/2006/relationships/tags" Target="../tags/tag1170.xml"/><Relationship Id="rId143" Type="http://schemas.openxmlformats.org/officeDocument/2006/relationships/tags" Target="../tags/tag1171.xml"/><Relationship Id="rId144" Type="http://schemas.openxmlformats.org/officeDocument/2006/relationships/tags" Target="../tags/tag1172.xml"/><Relationship Id="rId145" Type="http://schemas.openxmlformats.org/officeDocument/2006/relationships/tags" Target="../tags/tag1173.xml"/><Relationship Id="rId146" Type="http://schemas.openxmlformats.org/officeDocument/2006/relationships/tags" Target="../tags/tag1174.xml"/><Relationship Id="rId147" Type="http://schemas.openxmlformats.org/officeDocument/2006/relationships/tags" Target="../tags/tag1175.xml"/><Relationship Id="rId148" Type="http://schemas.openxmlformats.org/officeDocument/2006/relationships/tags" Target="../tags/tag1176.xml"/><Relationship Id="rId149" Type="http://schemas.openxmlformats.org/officeDocument/2006/relationships/tags" Target="../tags/tag1177.xml"/><Relationship Id="rId180" Type="http://schemas.openxmlformats.org/officeDocument/2006/relationships/tags" Target="../tags/tag1208.xml"/><Relationship Id="rId181" Type="http://schemas.openxmlformats.org/officeDocument/2006/relationships/tags" Target="../tags/tag1209.xml"/><Relationship Id="rId182" Type="http://schemas.openxmlformats.org/officeDocument/2006/relationships/tags" Target="../tags/tag1210.xml"/><Relationship Id="rId40" Type="http://schemas.openxmlformats.org/officeDocument/2006/relationships/tags" Target="../tags/tag1068.xml"/><Relationship Id="rId41" Type="http://schemas.openxmlformats.org/officeDocument/2006/relationships/tags" Target="../tags/tag1069.xml"/><Relationship Id="rId42" Type="http://schemas.openxmlformats.org/officeDocument/2006/relationships/tags" Target="../tags/tag1070.xml"/><Relationship Id="rId43" Type="http://schemas.openxmlformats.org/officeDocument/2006/relationships/tags" Target="../tags/tag1071.xml"/><Relationship Id="rId44" Type="http://schemas.openxmlformats.org/officeDocument/2006/relationships/tags" Target="../tags/tag1072.xml"/><Relationship Id="rId45" Type="http://schemas.openxmlformats.org/officeDocument/2006/relationships/tags" Target="../tags/tag1073.xml"/><Relationship Id="rId46" Type="http://schemas.openxmlformats.org/officeDocument/2006/relationships/tags" Target="../tags/tag1074.xml"/><Relationship Id="rId47" Type="http://schemas.openxmlformats.org/officeDocument/2006/relationships/tags" Target="../tags/tag1075.xml"/><Relationship Id="rId48" Type="http://schemas.openxmlformats.org/officeDocument/2006/relationships/tags" Target="../tags/tag1076.xml"/><Relationship Id="rId49" Type="http://schemas.openxmlformats.org/officeDocument/2006/relationships/tags" Target="../tags/tag1077.xml"/><Relationship Id="rId183" Type="http://schemas.openxmlformats.org/officeDocument/2006/relationships/tags" Target="../tags/tag1211.xml"/><Relationship Id="rId184" Type="http://schemas.openxmlformats.org/officeDocument/2006/relationships/tags" Target="../tags/tag1212.xml"/><Relationship Id="rId185" Type="http://schemas.openxmlformats.org/officeDocument/2006/relationships/tags" Target="../tags/tag1213.xml"/><Relationship Id="rId186" Type="http://schemas.openxmlformats.org/officeDocument/2006/relationships/tags" Target="../tags/tag1214.xml"/><Relationship Id="rId187" Type="http://schemas.openxmlformats.org/officeDocument/2006/relationships/tags" Target="../tags/tag1215.xml"/><Relationship Id="rId188" Type="http://schemas.openxmlformats.org/officeDocument/2006/relationships/tags" Target="../tags/tag1216.xml"/><Relationship Id="rId189" Type="http://schemas.openxmlformats.org/officeDocument/2006/relationships/tags" Target="../tags/tag1217.xml"/><Relationship Id="rId80" Type="http://schemas.openxmlformats.org/officeDocument/2006/relationships/tags" Target="../tags/tag1108.xml"/><Relationship Id="rId81" Type="http://schemas.openxmlformats.org/officeDocument/2006/relationships/tags" Target="../tags/tag1109.xml"/><Relationship Id="rId82" Type="http://schemas.openxmlformats.org/officeDocument/2006/relationships/tags" Target="../tags/tag1110.xml"/><Relationship Id="rId83" Type="http://schemas.openxmlformats.org/officeDocument/2006/relationships/tags" Target="../tags/tag1111.xml"/><Relationship Id="rId84" Type="http://schemas.openxmlformats.org/officeDocument/2006/relationships/tags" Target="../tags/tag1112.xml"/><Relationship Id="rId85" Type="http://schemas.openxmlformats.org/officeDocument/2006/relationships/tags" Target="../tags/tag1113.xml"/><Relationship Id="rId86" Type="http://schemas.openxmlformats.org/officeDocument/2006/relationships/tags" Target="../tags/tag1114.xml"/><Relationship Id="rId87" Type="http://schemas.openxmlformats.org/officeDocument/2006/relationships/tags" Target="../tags/tag1115.xml"/><Relationship Id="rId88" Type="http://schemas.openxmlformats.org/officeDocument/2006/relationships/tags" Target="../tags/tag1116.xml"/><Relationship Id="rId89" Type="http://schemas.openxmlformats.org/officeDocument/2006/relationships/tags" Target="../tags/tag1117.xml"/><Relationship Id="rId110" Type="http://schemas.openxmlformats.org/officeDocument/2006/relationships/tags" Target="../tags/tag1138.xml"/><Relationship Id="rId111" Type="http://schemas.openxmlformats.org/officeDocument/2006/relationships/tags" Target="../tags/tag1139.xml"/><Relationship Id="rId112" Type="http://schemas.openxmlformats.org/officeDocument/2006/relationships/tags" Target="../tags/tag1140.xml"/><Relationship Id="rId113" Type="http://schemas.openxmlformats.org/officeDocument/2006/relationships/tags" Target="../tags/tag1141.xml"/><Relationship Id="rId114" Type="http://schemas.openxmlformats.org/officeDocument/2006/relationships/tags" Target="../tags/tag1142.xml"/><Relationship Id="rId115" Type="http://schemas.openxmlformats.org/officeDocument/2006/relationships/tags" Target="../tags/tag1143.xml"/><Relationship Id="rId116" Type="http://schemas.openxmlformats.org/officeDocument/2006/relationships/tags" Target="../tags/tag1144.xml"/><Relationship Id="rId117" Type="http://schemas.openxmlformats.org/officeDocument/2006/relationships/tags" Target="../tags/tag1145.xml"/><Relationship Id="rId118" Type="http://schemas.openxmlformats.org/officeDocument/2006/relationships/tags" Target="../tags/tag1146.xml"/><Relationship Id="rId119" Type="http://schemas.openxmlformats.org/officeDocument/2006/relationships/tags" Target="../tags/tag1147.xml"/><Relationship Id="rId150" Type="http://schemas.openxmlformats.org/officeDocument/2006/relationships/tags" Target="../tags/tag1178.xml"/><Relationship Id="rId151" Type="http://schemas.openxmlformats.org/officeDocument/2006/relationships/tags" Target="../tags/tag1179.xml"/><Relationship Id="rId152" Type="http://schemas.openxmlformats.org/officeDocument/2006/relationships/tags" Target="../tags/tag1180.xml"/><Relationship Id="rId10" Type="http://schemas.openxmlformats.org/officeDocument/2006/relationships/tags" Target="../tags/tag1038.xml"/><Relationship Id="rId11" Type="http://schemas.openxmlformats.org/officeDocument/2006/relationships/tags" Target="../tags/tag1039.xml"/><Relationship Id="rId12" Type="http://schemas.openxmlformats.org/officeDocument/2006/relationships/tags" Target="../tags/tag1040.xml"/><Relationship Id="rId13" Type="http://schemas.openxmlformats.org/officeDocument/2006/relationships/tags" Target="../tags/tag1041.xml"/><Relationship Id="rId14" Type="http://schemas.openxmlformats.org/officeDocument/2006/relationships/tags" Target="../tags/tag1042.xml"/><Relationship Id="rId15" Type="http://schemas.openxmlformats.org/officeDocument/2006/relationships/tags" Target="../tags/tag1043.xml"/><Relationship Id="rId16" Type="http://schemas.openxmlformats.org/officeDocument/2006/relationships/tags" Target="../tags/tag1044.xml"/><Relationship Id="rId17" Type="http://schemas.openxmlformats.org/officeDocument/2006/relationships/tags" Target="../tags/tag1045.xml"/><Relationship Id="rId18" Type="http://schemas.openxmlformats.org/officeDocument/2006/relationships/tags" Target="../tags/tag1046.xml"/><Relationship Id="rId19" Type="http://schemas.openxmlformats.org/officeDocument/2006/relationships/tags" Target="../tags/tag1047.xml"/><Relationship Id="rId153" Type="http://schemas.openxmlformats.org/officeDocument/2006/relationships/tags" Target="../tags/tag1181.xml"/><Relationship Id="rId154" Type="http://schemas.openxmlformats.org/officeDocument/2006/relationships/tags" Target="../tags/tag1182.xml"/><Relationship Id="rId155" Type="http://schemas.openxmlformats.org/officeDocument/2006/relationships/tags" Target="../tags/tag1183.xml"/><Relationship Id="rId156" Type="http://schemas.openxmlformats.org/officeDocument/2006/relationships/tags" Target="../tags/tag1184.xml"/><Relationship Id="rId157" Type="http://schemas.openxmlformats.org/officeDocument/2006/relationships/tags" Target="../tags/tag1185.xml"/><Relationship Id="rId158" Type="http://schemas.openxmlformats.org/officeDocument/2006/relationships/tags" Target="../tags/tag1186.xml"/><Relationship Id="rId159" Type="http://schemas.openxmlformats.org/officeDocument/2006/relationships/tags" Target="../tags/tag1187.xml"/><Relationship Id="rId190" Type="http://schemas.openxmlformats.org/officeDocument/2006/relationships/tags" Target="../tags/tag1218.xml"/><Relationship Id="rId191" Type="http://schemas.openxmlformats.org/officeDocument/2006/relationships/tags" Target="../tags/tag1219.xml"/><Relationship Id="rId192" Type="http://schemas.openxmlformats.org/officeDocument/2006/relationships/tags" Target="../tags/tag1220.xml"/><Relationship Id="rId50" Type="http://schemas.openxmlformats.org/officeDocument/2006/relationships/tags" Target="../tags/tag1078.xml"/><Relationship Id="rId51" Type="http://schemas.openxmlformats.org/officeDocument/2006/relationships/tags" Target="../tags/tag1079.xml"/><Relationship Id="rId52" Type="http://schemas.openxmlformats.org/officeDocument/2006/relationships/tags" Target="../tags/tag1080.xml"/><Relationship Id="rId53" Type="http://schemas.openxmlformats.org/officeDocument/2006/relationships/tags" Target="../tags/tag1081.xml"/><Relationship Id="rId54" Type="http://schemas.openxmlformats.org/officeDocument/2006/relationships/tags" Target="../tags/tag1082.xml"/><Relationship Id="rId55" Type="http://schemas.openxmlformats.org/officeDocument/2006/relationships/tags" Target="../tags/tag1083.xml"/><Relationship Id="rId56" Type="http://schemas.openxmlformats.org/officeDocument/2006/relationships/tags" Target="../tags/tag1084.xml"/><Relationship Id="rId57" Type="http://schemas.openxmlformats.org/officeDocument/2006/relationships/tags" Target="../tags/tag1085.xml"/><Relationship Id="rId58" Type="http://schemas.openxmlformats.org/officeDocument/2006/relationships/tags" Target="../tags/tag1086.xml"/><Relationship Id="rId59" Type="http://schemas.openxmlformats.org/officeDocument/2006/relationships/tags" Target="../tags/tag1087.xml"/><Relationship Id="rId193" Type="http://schemas.openxmlformats.org/officeDocument/2006/relationships/tags" Target="../tags/tag1221.xml"/><Relationship Id="rId194" Type="http://schemas.openxmlformats.org/officeDocument/2006/relationships/tags" Target="../tags/tag1222.xml"/><Relationship Id="rId195" Type="http://schemas.openxmlformats.org/officeDocument/2006/relationships/tags" Target="../tags/tag1223.xml"/><Relationship Id="rId196" Type="http://schemas.openxmlformats.org/officeDocument/2006/relationships/tags" Target="../tags/tag1224.xml"/><Relationship Id="rId197" Type="http://schemas.openxmlformats.org/officeDocument/2006/relationships/tags" Target="../tags/tag1225.xml"/><Relationship Id="rId198" Type="http://schemas.openxmlformats.org/officeDocument/2006/relationships/slideLayout" Target="../slideLayouts/slideLayout13.xml"/><Relationship Id="rId90" Type="http://schemas.openxmlformats.org/officeDocument/2006/relationships/tags" Target="../tags/tag1118.xml"/><Relationship Id="rId91" Type="http://schemas.openxmlformats.org/officeDocument/2006/relationships/tags" Target="../tags/tag1119.xml"/><Relationship Id="rId92" Type="http://schemas.openxmlformats.org/officeDocument/2006/relationships/tags" Target="../tags/tag1120.xml"/><Relationship Id="rId93" Type="http://schemas.openxmlformats.org/officeDocument/2006/relationships/tags" Target="../tags/tag1121.xml"/><Relationship Id="rId94" Type="http://schemas.openxmlformats.org/officeDocument/2006/relationships/tags" Target="../tags/tag1122.xml"/><Relationship Id="rId95" Type="http://schemas.openxmlformats.org/officeDocument/2006/relationships/tags" Target="../tags/tag1123.xml"/><Relationship Id="rId96" Type="http://schemas.openxmlformats.org/officeDocument/2006/relationships/tags" Target="../tags/tag1124.xml"/><Relationship Id="rId97" Type="http://schemas.openxmlformats.org/officeDocument/2006/relationships/tags" Target="../tags/tag1125.xml"/><Relationship Id="rId98" Type="http://schemas.openxmlformats.org/officeDocument/2006/relationships/tags" Target="../tags/tag1126.xml"/><Relationship Id="rId99" Type="http://schemas.openxmlformats.org/officeDocument/2006/relationships/tags" Target="../tags/tag1127.xml"/><Relationship Id="rId120" Type="http://schemas.openxmlformats.org/officeDocument/2006/relationships/tags" Target="../tags/tag1148.xml"/><Relationship Id="rId121" Type="http://schemas.openxmlformats.org/officeDocument/2006/relationships/tags" Target="../tags/tag1149.xml"/><Relationship Id="rId122" Type="http://schemas.openxmlformats.org/officeDocument/2006/relationships/tags" Target="../tags/tag1150.xml"/><Relationship Id="rId123" Type="http://schemas.openxmlformats.org/officeDocument/2006/relationships/tags" Target="../tags/tag1151.xml"/><Relationship Id="rId124" Type="http://schemas.openxmlformats.org/officeDocument/2006/relationships/tags" Target="../tags/tag1152.xml"/><Relationship Id="rId125" Type="http://schemas.openxmlformats.org/officeDocument/2006/relationships/tags" Target="../tags/tag1153.xml"/><Relationship Id="rId126" Type="http://schemas.openxmlformats.org/officeDocument/2006/relationships/tags" Target="../tags/tag1154.xml"/><Relationship Id="rId127" Type="http://schemas.openxmlformats.org/officeDocument/2006/relationships/tags" Target="../tags/tag1155.xml"/><Relationship Id="rId128" Type="http://schemas.openxmlformats.org/officeDocument/2006/relationships/tags" Target="../tags/tag1156.xml"/><Relationship Id="rId129" Type="http://schemas.openxmlformats.org/officeDocument/2006/relationships/tags" Target="../tags/tag1157.xml"/><Relationship Id="rId160" Type="http://schemas.openxmlformats.org/officeDocument/2006/relationships/tags" Target="../tags/tag1188.xml"/><Relationship Id="rId161" Type="http://schemas.openxmlformats.org/officeDocument/2006/relationships/tags" Target="../tags/tag1189.xml"/><Relationship Id="rId162" Type="http://schemas.openxmlformats.org/officeDocument/2006/relationships/tags" Target="../tags/tag1190.xml"/><Relationship Id="rId20" Type="http://schemas.openxmlformats.org/officeDocument/2006/relationships/tags" Target="../tags/tag1048.xml"/><Relationship Id="rId21" Type="http://schemas.openxmlformats.org/officeDocument/2006/relationships/tags" Target="../tags/tag1049.xml"/><Relationship Id="rId22" Type="http://schemas.openxmlformats.org/officeDocument/2006/relationships/tags" Target="../tags/tag1050.xml"/><Relationship Id="rId23" Type="http://schemas.openxmlformats.org/officeDocument/2006/relationships/tags" Target="../tags/tag1051.xml"/><Relationship Id="rId24" Type="http://schemas.openxmlformats.org/officeDocument/2006/relationships/tags" Target="../tags/tag1052.xml"/><Relationship Id="rId25" Type="http://schemas.openxmlformats.org/officeDocument/2006/relationships/tags" Target="../tags/tag1053.xml"/><Relationship Id="rId26" Type="http://schemas.openxmlformats.org/officeDocument/2006/relationships/tags" Target="../tags/tag1054.xml"/><Relationship Id="rId27" Type="http://schemas.openxmlformats.org/officeDocument/2006/relationships/tags" Target="../tags/tag1055.xml"/><Relationship Id="rId28" Type="http://schemas.openxmlformats.org/officeDocument/2006/relationships/tags" Target="../tags/tag1056.xml"/><Relationship Id="rId29" Type="http://schemas.openxmlformats.org/officeDocument/2006/relationships/tags" Target="../tags/tag1057.xml"/><Relationship Id="rId163" Type="http://schemas.openxmlformats.org/officeDocument/2006/relationships/tags" Target="../tags/tag1191.xml"/><Relationship Id="rId164" Type="http://schemas.openxmlformats.org/officeDocument/2006/relationships/tags" Target="../tags/tag1192.xml"/><Relationship Id="rId165" Type="http://schemas.openxmlformats.org/officeDocument/2006/relationships/tags" Target="../tags/tag1193.xml"/><Relationship Id="rId166" Type="http://schemas.openxmlformats.org/officeDocument/2006/relationships/tags" Target="../tags/tag1194.xml"/><Relationship Id="rId167" Type="http://schemas.openxmlformats.org/officeDocument/2006/relationships/tags" Target="../tags/tag1195.xml"/><Relationship Id="rId168" Type="http://schemas.openxmlformats.org/officeDocument/2006/relationships/tags" Target="../tags/tag1196.xml"/><Relationship Id="rId169" Type="http://schemas.openxmlformats.org/officeDocument/2006/relationships/tags" Target="../tags/tag1197.xml"/><Relationship Id="rId60" Type="http://schemas.openxmlformats.org/officeDocument/2006/relationships/tags" Target="../tags/tag1088.xml"/><Relationship Id="rId61" Type="http://schemas.openxmlformats.org/officeDocument/2006/relationships/tags" Target="../tags/tag1089.xml"/><Relationship Id="rId62" Type="http://schemas.openxmlformats.org/officeDocument/2006/relationships/tags" Target="../tags/tag1090.xml"/><Relationship Id="rId63" Type="http://schemas.openxmlformats.org/officeDocument/2006/relationships/tags" Target="../tags/tag1091.xml"/><Relationship Id="rId64" Type="http://schemas.openxmlformats.org/officeDocument/2006/relationships/tags" Target="../tags/tag1092.xml"/><Relationship Id="rId65" Type="http://schemas.openxmlformats.org/officeDocument/2006/relationships/tags" Target="../tags/tag1093.xml"/><Relationship Id="rId66" Type="http://schemas.openxmlformats.org/officeDocument/2006/relationships/tags" Target="../tags/tag1094.xml"/><Relationship Id="rId67" Type="http://schemas.openxmlformats.org/officeDocument/2006/relationships/tags" Target="../tags/tag1095.xml"/><Relationship Id="rId68" Type="http://schemas.openxmlformats.org/officeDocument/2006/relationships/tags" Target="../tags/tag1096.xml"/><Relationship Id="rId69" Type="http://schemas.openxmlformats.org/officeDocument/2006/relationships/tags" Target="../tags/tag1097.xml"/><Relationship Id="rId130" Type="http://schemas.openxmlformats.org/officeDocument/2006/relationships/tags" Target="../tags/tag1158.xml"/><Relationship Id="rId131" Type="http://schemas.openxmlformats.org/officeDocument/2006/relationships/tags" Target="../tags/tag1159.xml"/><Relationship Id="rId132" Type="http://schemas.openxmlformats.org/officeDocument/2006/relationships/tags" Target="../tags/tag1160.xml"/><Relationship Id="rId133" Type="http://schemas.openxmlformats.org/officeDocument/2006/relationships/tags" Target="../tags/tag1161.xml"/><Relationship Id="rId134" Type="http://schemas.openxmlformats.org/officeDocument/2006/relationships/tags" Target="../tags/tag1162.xml"/><Relationship Id="rId135" Type="http://schemas.openxmlformats.org/officeDocument/2006/relationships/tags" Target="../tags/tag1163.xml"/><Relationship Id="rId136" Type="http://schemas.openxmlformats.org/officeDocument/2006/relationships/tags" Target="../tags/tag1164.xml"/><Relationship Id="rId137" Type="http://schemas.openxmlformats.org/officeDocument/2006/relationships/tags" Target="../tags/tag1165.xml"/><Relationship Id="rId138" Type="http://schemas.openxmlformats.org/officeDocument/2006/relationships/tags" Target="../tags/tag1166.xml"/><Relationship Id="rId139" Type="http://schemas.openxmlformats.org/officeDocument/2006/relationships/tags" Target="../tags/tag1167.xml"/><Relationship Id="rId170" Type="http://schemas.openxmlformats.org/officeDocument/2006/relationships/tags" Target="../tags/tag1198.xml"/><Relationship Id="rId171" Type="http://schemas.openxmlformats.org/officeDocument/2006/relationships/tags" Target="../tags/tag1199.xml"/><Relationship Id="rId172" Type="http://schemas.openxmlformats.org/officeDocument/2006/relationships/tags" Target="../tags/tag1200.xml"/><Relationship Id="rId30" Type="http://schemas.openxmlformats.org/officeDocument/2006/relationships/tags" Target="../tags/tag1058.xml"/><Relationship Id="rId31" Type="http://schemas.openxmlformats.org/officeDocument/2006/relationships/tags" Target="../tags/tag1059.xml"/><Relationship Id="rId32" Type="http://schemas.openxmlformats.org/officeDocument/2006/relationships/tags" Target="../tags/tag1060.xml"/><Relationship Id="rId33" Type="http://schemas.openxmlformats.org/officeDocument/2006/relationships/tags" Target="../tags/tag1061.xml"/><Relationship Id="rId34" Type="http://schemas.openxmlformats.org/officeDocument/2006/relationships/tags" Target="../tags/tag1062.xml"/><Relationship Id="rId35" Type="http://schemas.openxmlformats.org/officeDocument/2006/relationships/tags" Target="../tags/tag1063.xml"/><Relationship Id="rId36" Type="http://schemas.openxmlformats.org/officeDocument/2006/relationships/tags" Target="../tags/tag1064.xml"/><Relationship Id="rId37" Type="http://schemas.openxmlformats.org/officeDocument/2006/relationships/tags" Target="../tags/tag1065.xml"/><Relationship Id="rId38" Type="http://schemas.openxmlformats.org/officeDocument/2006/relationships/tags" Target="../tags/tag1066.xml"/><Relationship Id="rId39" Type="http://schemas.openxmlformats.org/officeDocument/2006/relationships/tags" Target="../tags/tag1067.xml"/><Relationship Id="rId173" Type="http://schemas.openxmlformats.org/officeDocument/2006/relationships/tags" Target="../tags/tag1201.xml"/><Relationship Id="rId174" Type="http://schemas.openxmlformats.org/officeDocument/2006/relationships/tags" Target="../tags/tag1202.xml"/><Relationship Id="rId175" Type="http://schemas.openxmlformats.org/officeDocument/2006/relationships/tags" Target="../tags/tag1203.xml"/><Relationship Id="rId176" Type="http://schemas.openxmlformats.org/officeDocument/2006/relationships/tags" Target="../tags/tag1204.xml"/><Relationship Id="rId177" Type="http://schemas.openxmlformats.org/officeDocument/2006/relationships/tags" Target="../tags/tag1205.xml"/><Relationship Id="rId178" Type="http://schemas.openxmlformats.org/officeDocument/2006/relationships/tags" Target="../tags/tag1206.xml"/><Relationship Id="rId179" Type="http://schemas.openxmlformats.org/officeDocument/2006/relationships/tags" Target="../tags/tag1207.xml"/><Relationship Id="rId70" Type="http://schemas.openxmlformats.org/officeDocument/2006/relationships/tags" Target="../tags/tag1098.xml"/><Relationship Id="rId71" Type="http://schemas.openxmlformats.org/officeDocument/2006/relationships/tags" Target="../tags/tag1099.xml"/><Relationship Id="rId72" Type="http://schemas.openxmlformats.org/officeDocument/2006/relationships/tags" Target="../tags/tag1100.xml"/><Relationship Id="rId73" Type="http://schemas.openxmlformats.org/officeDocument/2006/relationships/tags" Target="../tags/tag1101.xml"/><Relationship Id="rId74" Type="http://schemas.openxmlformats.org/officeDocument/2006/relationships/tags" Target="../tags/tag1102.xml"/><Relationship Id="rId75" Type="http://schemas.openxmlformats.org/officeDocument/2006/relationships/tags" Target="../tags/tag1103.xml"/><Relationship Id="rId76" Type="http://schemas.openxmlformats.org/officeDocument/2006/relationships/tags" Target="../tags/tag1104.xml"/><Relationship Id="rId77" Type="http://schemas.openxmlformats.org/officeDocument/2006/relationships/tags" Target="../tags/tag1105.xml"/><Relationship Id="rId78" Type="http://schemas.openxmlformats.org/officeDocument/2006/relationships/tags" Target="../tags/tag1106.xml"/><Relationship Id="rId79" Type="http://schemas.openxmlformats.org/officeDocument/2006/relationships/tags" Target="../tags/tag1107.xml"/><Relationship Id="rId1" Type="http://schemas.openxmlformats.org/officeDocument/2006/relationships/tags" Target="../tags/tag1029.xml"/><Relationship Id="rId2" Type="http://schemas.openxmlformats.org/officeDocument/2006/relationships/tags" Target="../tags/tag1030.xml"/><Relationship Id="rId3" Type="http://schemas.openxmlformats.org/officeDocument/2006/relationships/tags" Target="../tags/tag1031.xml"/><Relationship Id="rId4" Type="http://schemas.openxmlformats.org/officeDocument/2006/relationships/tags" Target="../tags/tag1032.xml"/><Relationship Id="rId100" Type="http://schemas.openxmlformats.org/officeDocument/2006/relationships/tags" Target="../tags/tag1128.xml"/><Relationship Id="rId101" Type="http://schemas.openxmlformats.org/officeDocument/2006/relationships/tags" Target="../tags/tag1129.xml"/><Relationship Id="rId102" Type="http://schemas.openxmlformats.org/officeDocument/2006/relationships/tags" Target="../tags/tag1130.xml"/><Relationship Id="rId103" Type="http://schemas.openxmlformats.org/officeDocument/2006/relationships/tags" Target="../tags/tag1131.xml"/><Relationship Id="rId104" Type="http://schemas.openxmlformats.org/officeDocument/2006/relationships/tags" Target="../tags/tag1132.xml"/><Relationship Id="rId105" Type="http://schemas.openxmlformats.org/officeDocument/2006/relationships/tags" Target="../tags/tag1133.xml"/><Relationship Id="rId106" Type="http://schemas.openxmlformats.org/officeDocument/2006/relationships/tags" Target="../tags/tag1134.xml"/><Relationship Id="rId107" Type="http://schemas.openxmlformats.org/officeDocument/2006/relationships/tags" Target="../tags/tag1135.xml"/><Relationship Id="rId108" Type="http://schemas.openxmlformats.org/officeDocument/2006/relationships/tags" Target="../tags/tag1136.xml"/><Relationship Id="rId109" Type="http://schemas.openxmlformats.org/officeDocument/2006/relationships/tags" Target="../tags/tag1137.xml"/><Relationship Id="rId5" Type="http://schemas.openxmlformats.org/officeDocument/2006/relationships/tags" Target="../tags/tag1033.xml"/><Relationship Id="rId6" Type="http://schemas.openxmlformats.org/officeDocument/2006/relationships/tags" Target="../tags/tag1034.xml"/><Relationship Id="rId7" Type="http://schemas.openxmlformats.org/officeDocument/2006/relationships/tags" Target="../tags/tag1035.xml"/><Relationship Id="rId8" Type="http://schemas.openxmlformats.org/officeDocument/2006/relationships/tags" Target="../tags/tag1036.xml"/><Relationship Id="rId9" Type="http://schemas.openxmlformats.org/officeDocument/2006/relationships/tags" Target="../tags/tag1037.xml"/><Relationship Id="rId140" Type="http://schemas.openxmlformats.org/officeDocument/2006/relationships/tags" Target="../tags/tag1168.xml"/><Relationship Id="rId141" Type="http://schemas.openxmlformats.org/officeDocument/2006/relationships/tags" Target="../tags/tag116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hyperlink" Target="https://twitter.com/karpathy/status/597631909930242048?lang=en" TargetMode="External"/><Relationship Id="rId1" Type="http://schemas.openxmlformats.org/officeDocument/2006/relationships/slideLayout" Target="../slideLayouts/slideLayout23.xml"/><Relationship Id="rId2" Type="http://schemas.openxmlformats.org/officeDocument/2006/relationships/notesSlide" Target="../notesSlides/notesSlide26.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hyperlink" Target="https://twitter.com/karpathy/status/597631909930242048?lang=en" TargetMode="External"/><Relationship Id="rId1" Type="http://schemas.openxmlformats.org/officeDocument/2006/relationships/slideLayout" Target="../slideLayouts/slideLayout18.xml"/><Relationship Id="rId2" Type="http://schemas.openxmlformats.org/officeDocument/2006/relationships/notesSlide" Target="../notesSlides/notesSlide27.xml"/></Relationships>
</file>

<file path=ppt/slides/_rels/slide54.xml.rels><?xml version="1.0" encoding="UTF-8" standalone="yes"?>
<Relationships xmlns="http://schemas.openxmlformats.org/package/2006/relationships"><Relationship Id="rId142" Type="http://schemas.openxmlformats.org/officeDocument/2006/relationships/tags" Target="../tags/tag1367.xml"/><Relationship Id="rId143" Type="http://schemas.openxmlformats.org/officeDocument/2006/relationships/tags" Target="../tags/tag1368.xml"/><Relationship Id="rId144" Type="http://schemas.openxmlformats.org/officeDocument/2006/relationships/tags" Target="../tags/tag1369.xml"/><Relationship Id="rId145" Type="http://schemas.openxmlformats.org/officeDocument/2006/relationships/tags" Target="../tags/tag1370.xml"/><Relationship Id="rId146" Type="http://schemas.openxmlformats.org/officeDocument/2006/relationships/tags" Target="../tags/tag1371.xml"/><Relationship Id="rId147" Type="http://schemas.openxmlformats.org/officeDocument/2006/relationships/tags" Target="../tags/tag1372.xml"/><Relationship Id="rId148" Type="http://schemas.openxmlformats.org/officeDocument/2006/relationships/tags" Target="../tags/tag1373.xml"/><Relationship Id="rId149" Type="http://schemas.openxmlformats.org/officeDocument/2006/relationships/tags" Target="../tags/tag1374.xml"/><Relationship Id="rId180" Type="http://schemas.openxmlformats.org/officeDocument/2006/relationships/tags" Target="../tags/tag1405.xml"/><Relationship Id="rId181" Type="http://schemas.openxmlformats.org/officeDocument/2006/relationships/tags" Target="../tags/tag1406.xml"/><Relationship Id="rId182" Type="http://schemas.openxmlformats.org/officeDocument/2006/relationships/tags" Target="../tags/tag1407.xml"/><Relationship Id="rId40" Type="http://schemas.openxmlformats.org/officeDocument/2006/relationships/tags" Target="../tags/tag1265.xml"/><Relationship Id="rId41" Type="http://schemas.openxmlformats.org/officeDocument/2006/relationships/tags" Target="../tags/tag1266.xml"/><Relationship Id="rId42" Type="http://schemas.openxmlformats.org/officeDocument/2006/relationships/tags" Target="../tags/tag1267.xml"/><Relationship Id="rId43" Type="http://schemas.openxmlformats.org/officeDocument/2006/relationships/tags" Target="../tags/tag1268.xml"/><Relationship Id="rId44" Type="http://schemas.openxmlformats.org/officeDocument/2006/relationships/tags" Target="../tags/tag1269.xml"/><Relationship Id="rId45" Type="http://schemas.openxmlformats.org/officeDocument/2006/relationships/tags" Target="../tags/tag1270.xml"/><Relationship Id="rId46" Type="http://schemas.openxmlformats.org/officeDocument/2006/relationships/tags" Target="../tags/tag1271.xml"/><Relationship Id="rId47" Type="http://schemas.openxmlformats.org/officeDocument/2006/relationships/tags" Target="../tags/tag1272.xml"/><Relationship Id="rId48" Type="http://schemas.openxmlformats.org/officeDocument/2006/relationships/tags" Target="../tags/tag1273.xml"/><Relationship Id="rId49" Type="http://schemas.openxmlformats.org/officeDocument/2006/relationships/tags" Target="../tags/tag1274.xml"/><Relationship Id="rId183" Type="http://schemas.openxmlformats.org/officeDocument/2006/relationships/tags" Target="../tags/tag1408.xml"/><Relationship Id="rId184" Type="http://schemas.openxmlformats.org/officeDocument/2006/relationships/tags" Target="../tags/tag1409.xml"/><Relationship Id="rId185" Type="http://schemas.openxmlformats.org/officeDocument/2006/relationships/tags" Target="../tags/tag1410.xml"/><Relationship Id="rId186" Type="http://schemas.openxmlformats.org/officeDocument/2006/relationships/tags" Target="../tags/tag1411.xml"/><Relationship Id="rId187" Type="http://schemas.openxmlformats.org/officeDocument/2006/relationships/tags" Target="../tags/tag1412.xml"/><Relationship Id="rId188" Type="http://schemas.openxmlformats.org/officeDocument/2006/relationships/tags" Target="../tags/tag1413.xml"/><Relationship Id="rId189" Type="http://schemas.openxmlformats.org/officeDocument/2006/relationships/tags" Target="../tags/tag1414.xml"/><Relationship Id="rId80" Type="http://schemas.openxmlformats.org/officeDocument/2006/relationships/tags" Target="../tags/tag1305.xml"/><Relationship Id="rId81" Type="http://schemas.openxmlformats.org/officeDocument/2006/relationships/tags" Target="../tags/tag1306.xml"/><Relationship Id="rId82" Type="http://schemas.openxmlformats.org/officeDocument/2006/relationships/tags" Target="../tags/tag1307.xml"/><Relationship Id="rId83" Type="http://schemas.openxmlformats.org/officeDocument/2006/relationships/tags" Target="../tags/tag1308.xml"/><Relationship Id="rId84" Type="http://schemas.openxmlformats.org/officeDocument/2006/relationships/tags" Target="../tags/tag1309.xml"/><Relationship Id="rId85" Type="http://schemas.openxmlformats.org/officeDocument/2006/relationships/tags" Target="../tags/tag1310.xml"/><Relationship Id="rId86" Type="http://schemas.openxmlformats.org/officeDocument/2006/relationships/tags" Target="../tags/tag1311.xml"/><Relationship Id="rId87" Type="http://schemas.openxmlformats.org/officeDocument/2006/relationships/tags" Target="../tags/tag1312.xml"/><Relationship Id="rId88" Type="http://schemas.openxmlformats.org/officeDocument/2006/relationships/tags" Target="../tags/tag1313.xml"/><Relationship Id="rId89" Type="http://schemas.openxmlformats.org/officeDocument/2006/relationships/tags" Target="../tags/tag1314.xml"/><Relationship Id="rId110" Type="http://schemas.openxmlformats.org/officeDocument/2006/relationships/tags" Target="../tags/tag1335.xml"/><Relationship Id="rId111" Type="http://schemas.openxmlformats.org/officeDocument/2006/relationships/tags" Target="../tags/tag1336.xml"/><Relationship Id="rId112" Type="http://schemas.openxmlformats.org/officeDocument/2006/relationships/tags" Target="../tags/tag1337.xml"/><Relationship Id="rId113" Type="http://schemas.openxmlformats.org/officeDocument/2006/relationships/tags" Target="../tags/tag1338.xml"/><Relationship Id="rId114" Type="http://schemas.openxmlformats.org/officeDocument/2006/relationships/tags" Target="../tags/tag1339.xml"/><Relationship Id="rId115" Type="http://schemas.openxmlformats.org/officeDocument/2006/relationships/tags" Target="../tags/tag1340.xml"/><Relationship Id="rId116" Type="http://schemas.openxmlformats.org/officeDocument/2006/relationships/tags" Target="../tags/tag1341.xml"/><Relationship Id="rId117" Type="http://schemas.openxmlformats.org/officeDocument/2006/relationships/tags" Target="../tags/tag1342.xml"/><Relationship Id="rId118" Type="http://schemas.openxmlformats.org/officeDocument/2006/relationships/tags" Target="../tags/tag1343.xml"/><Relationship Id="rId119" Type="http://schemas.openxmlformats.org/officeDocument/2006/relationships/tags" Target="../tags/tag1344.xml"/><Relationship Id="rId150" Type="http://schemas.openxmlformats.org/officeDocument/2006/relationships/tags" Target="../tags/tag1375.xml"/><Relationship Id="rId151" Type="http://schemas.openxmlformats.org/officeDocument/2006/relationships/tags" Target="../tags/tag1376.xml"/><Relationship Id="rId152" Type="http://schemas.openxmlformats.org/officeDocument/2006/relationships/tags" Target="../tags/tag1377.xml"/><Relationship Id="rId10" Type="http://schemas.openxmlformats.org/officeDocument/2006/relationships/tags" Target="../tags/tag1235.xml"/><Relationship Id="rId11" Type="http://schemas.openxmlformats.org/officeDocument/2006/relationships/tags" Target="../tags/tag1236.xml"/><Relationship Id="rId12" Type="http://schemas.openxmlformats.org/officeDocument/2006/relationships/tags" Target="../tags/tag1237.xml"/><Relationship Id="rId13" Type="http://schemas.openxmlformats.org/officeDocument/2006/relationships/tags" Target="../tags/tag1238.xml"/><Relationship Id="rId14" Type="http://schemas.openxmlformats.org/officeDocument/2006/relationships/tags" Target="../tags/tag1239.xml"/><Relationship Id="rId15" Type="http://schemas.openxmlformats.org/officeDocument/2006/relationships/tags" Target="../tags/tag1240.xml"/><Relationship Id="rId16" Type="http://schemas.openxmlformats.org/officeDocument/2006/relationships/tags" Target="../tags/tag1241.xml"/><Relationship Id="rId17" Type="http://schemas.openxmlformats.org/officeDocument/2006/relationships/tags" Target="../tags/tag1242.xml"/><Relationship Id="rId18" Type="http://schemas.openxmlformats.org/officeDocument/2006/relationships/tags" Target="../tags/tag1243.xml"/><Relationship Id="rId19" Type="http://schemas.openxmlformats.org/officeDocument/2006/relationships/tags" Target="../tags/tag1244.xml"/><Relationship Id="rId153" Type="http://schemas.openxmlformats.org/officeDocument/2006/relationships/tags" Target="../tags/tag1378.xml"/><Relationship Id="rId154" Type="http://schemas.openxmlformats.org/officeDocument/2006/relationships/tags" Target="../tags/tag1379.xml"/><Relationship Id="rId155" Type="http://schemas.openxmlformats.org/officeDocument/2006/relationships/tags" Target="../tags/tag1380.xml"/><Relationship Id="rId156" Type="http://schemas.openxmlformats.org/officeDocument/2006/relationships/tags" Target="../tags/tag1381.xml"/><Relationship Id="rId157" Type="http://schemas.openxmlformats.org/officeDocument/2006/relationships/tags" Target="../tags/tag1382.xml"/><Relationship Id="rId158" Type="http://schemas.openxmlformats.org/officeDocument/2006/relationships/tags" Target="../tags/tag1383.xml"/><Relationship Id="rId159" Type="http://schemas.openxmlformats.org/officeDocument/2006/relationships/tags" Target="../tags/tag1384.xml"/><Relationship Id="rId190" Type="http://schemas.openxmlformats.org/officeDocument/2006/relationships/tags" Target="../tags/tag1415.xml"/><Relationship Id="rId191" Type="http://schemas.openxmlformats.org/officeDocument/2006/relationships/tags" Target="../tags/tag1416.xml"/><Relationship Id="rId192" Type="http://schemas.openxmlformats.org/officeDocument/2006/relationships/tags" Target="../tags/tag1417.xml"/><Relationship Id="rId50" Type="http://schemas.openxmlformats.org/officeDocument/2006/relationships/tags" Target="../tags/tag1275.xml"/><Relationship Id="rId51" Type="http://schemas.openxmlformats.org/officeDocument/2006/relationships/tags" Target="../tags/tag1276.xml"/><Relationship Id="rId52" Type="http://schemas.openxmlformats.org/officeDocument/2006/relationships/tags" Target="../tags/tag1277.xml"/><Relationship Id="rId53" Type="http://schemas.openxmlformats.org/officeDocument/2006/relationships/tags" Target="../tags/tag1278.xml"/><Relationship Id="rId54" Type="http://schemas.openxmlformats.org/officeDocument/2006/relationships/tags" Target="../tags/tag1279.xml"/><Relationship Id="rId55" Type="http://schemas.openxmlformats.org/officeDocument/2006/relationships/tags" Target="../tags/tag1280.xml"/><Relationship Id="rId56" Type="http://schemas.openxmlformats.org/officeDocument/2006/relationships/tags" Target="../tags/tag1281.xml"/><Relationship Id="rId57" Type="http://schemas.openxmlformats.org/officeDocument/2006/relationships/tags" Target="../tags/tag1282.xml"/><Relationship Id="rId58" Type="http://schemas.openxmlformats.org/officeDocument/2006/relationships/tags" Target="../tags/tag1283.xml"/><Relationship Id="rId59" Type="http://schemas.openxmlformats.org/officeDocument/2006/relationships/tags" Target="../tags/tag1284.xml"/><Relationship Id="rId193" Type="http://schemas.openxmlformats.org/officeDocument/2006/relationships/tags" Target="../tags/tag1418.xml"/><Relationship Id="rId194" Type="http://schemas.openxmlformats.org/officeDocument/2006/relationships/tags" Target="../tags/tag1419.xml"/><Relationship Id="rId195" Type="http://schemas.openxmlformats.org/officeDocument/2006/relationships/tags" Target="../tags/tag1420.xml"/><Relationship Id="rId196" Type="http://schemas.openxmlformats.org/officeDocument/2006/relationships/tags" Target="../tags/tag1421.xml"/><Relationship Id="rId197" Type="http://schemas.openxmlformats.org/officeDocument/2006/relationships/tags" Target="../tags/tag1422.xml"/><Relationship Id="rId198" Type="http://schemas.openxmlformats.org/officeDocument/2006/relationships/slideLayout" Target="../slideLayouts/slideLayout13.xml"/><Relationship Id="rId90" Type="http://schemas.openxmlformats.org/officeDocument/2006/relationships/tags" Target="../tags/tag1315.xml"/><Relationship Id="rId91" Type="http://schemas.openxmlformats.org/officeDocument/2006/relationships/tags" Target="../tags/tag1316.xml"/><Relationship Id="rId92" Type="http://schemas.openxmlformats.org/officeDocument/2006/relationships/tags" Target="../tags/tag1317.xml"/><Relationship Id="rId93" Type="http://schemas.openxmlformats.org/officeDocument/2006/relationships/tags" Target="../tags/tag1318.xml"/><Relationship Id="rId94" Type="http://schemas.openxmlformats.org/officeDocument/2006/relationships/tags" Target="../tags/tag1319.xml"/><Relationship Id="rId95" Type="http://schemas.openxmlformats.org/officeDocument/2006/relationships/tags" Target="../tags/tag1320.xml"/><Relationship Id="rId96" Type="http://schemas.openxmlformats.org/officeDocument/2006/relationships/tags" Target="../tags/tag1321.xml"/><Relationship Id="rId97" Type="http://schemas.openxmlformats.org/officeDocument/2006/relationships/tags" Target="../tags/tag1322.xml"/><Relationship Id="rId98" Type="http://schemas.openxmlformats.org/officeDocument/2006/relationships/tags" Target="../tags/tag1323.xml"/><Relationship Id="rId99" Type="http://schemas.openxmlformats.org/officeDocument/2006/relationships/tags" Target="../tags/tag1324.xml"/><Relationship Id="rId120" Type="http://schemas.openxmlformats.org/officeDocument/2006/relationships/tags" Target="../tags/tag1345.xml"/><Relationship Id="rId121" Type="http://schemas.openxmlformats.org/officeDocument/2006/relationships/tags" Target="../tags/tag1346.xml"/><Relationship Id="rId122" Type="http://schemas.openxmlformats.org/officeDocument/2006/relationships/tags" Target="../tags/tag1347.xml"/><Relationship Id="rId123" Type="http://schemas.openxmlformats.org/officeDocument/2006/relationships/tags" Target="../tags/tag1348.xml"/><Relationship Id="rId124" Type="http://schemas.openxmlformats.org/officeDocument/2006/relationships/tags" Target="../tags/tag1349.xml"/><Relationship Id="rId125" Type="http://schemas.openxmlformats.org/officeDocument/2006/relationships/tags" Target="../tags/tag1350.xml"/><Relationship Id="rId126" Type="http://schemas.openxmlformats.org/officeDocument/2006/relationships/tags" Target="../tags/tag1351.xml"/><Relationship Id="rId127" Type="http://schemas.openxmlformats.org/officeDocument/2006/relationships/tags" Target="../tags/tag1352.xml"/><Relationship Id="rId128" Type="http://schemas.openxmlformats.org/officeDocument/2006/relationships/tags" Target="../tags/tag1353.xml"/><Relationship Id="rId129" Type="http://schemas.openxmlformats.org/officeDocument/2006/relationships/tags" Target="../tags/tag1354.xml"/><Relationship Id="rId160" Type="http://schemas.openxmlformats.org/officeDocument/2006/relationships/tags" Target="../tags/tag1385.xml"/><Relationship Id="rId161" Type="http://schemas.openxmlformats.org/officeDocument/2006/relationships/tags" Target="../tags/tag1386.xml"/><Relationship Id="rId162" Type="http://schemas.openxmlformats.org/officeDocument/2006/relationships/tags" Target="../tags/tag1387.xml"/><Relationship Id="rId20" Type="http://schemas.openxmlformats.org/officeDocument/2006/relationships/tags" Target="../tags/tag1245.xml"/><Relationship Id="rId21" Type="http://schemas.openxmlformats.org/officeDocument/2006/relationships/tags" Target="../tags/tag1246.xml"/><Relationship Id="rId22" Type="http://schemas.openxmlformats.org/officeDocument/2006/relationships/tags" Target="../tags/tag1247.xml"/><Relationship Id="rId23" Type="http://schemas.openxmlformats.org/officeDocument/2006/relationships/tags" Target="../tags/tag1248.xml"/><Relationship Id="rId24" Type="http://schemas.openxmlformats.org/officeDocument/2006/relationships/tags" Target="../tags/tag1249.xml"/><Relationship Id="rId25" Type="http://schemas.openxmlformats.org/officeDocument/2006/relationships/tags" Target="../tags/tag1250.xml"/><Relationship Id="rId26" Type="http://schemas.openxmlformats.org/officeDocument/2006/relationships/tags" Target="../tags/tag1251.xml"/><Relationship Id="rId27" Type="http://schemas.openxmlformats.org/officeDocument/2006/relationships/tags" Target="../tags/tag1252.xml"/><Relationship Id="rId28" Type="http://schemas.openxmlformats.org/officeDocument/2006/relationships/tags" Target="../tags/tag1253.xml"/><Relationship Id="rId29" Type="http://schemas.openxmlformats.org/officeDocument/2006/relationships/tags" Target="../tags/tag1254.xml"/><Relationship Id="rId163" Type="http://schemas.openxmlformats.org/officeDocument/2006/relationships/tags" Target="../tags/tag1388.xml"/><Relationship Id="rId164" Type="http://schemas.openxmlformats.org/officeDocument/2006/relationships/tags" Target="../tags/tag1389.xml"/><Relationship Id="rId165" Type="http://schemas.openxmlformats.org/officeDocument/2006/relationships/tags" Target="../tags/tag1390.xml"/><Relationship Id="rId166" Type="http://schemas.openxmlformats.org/officeDocument/2006/relationships/tags" Target="../tags/tag1391.xml"/><Relationship Id="rId167" Type="http://schemas.openxmlformats.org/officeDocument/2006/relationships/tags" Target="../tags/tag1392.xml"/><Relationship Id="rId168" Type="http://schemas.openxmlformats.org/officeDocument/2006/relationships/tags" Target="../tags/tag1393.xml"/><Relationship Id="rId169" Type="http://schemas.openxmlformats.org/officeDocument/2006/relationships/tags" Target="../tags/tag1394.xml"/><Relationship Id="rId60" Type="http://schemas.openxmlformats.org/officeDocument/2006/relationships/tags" Target="../tags/tag1285.xml"/><Relationship Id="rId61" Type="http://schemas.openxmlformats.org/officeDocument/2006/relationships/tags" Target="../tags/tag1286.xml"/><Relationship Id="rId62" Type="http://schemas.openxmlformats.org/officeDocument/2006/relationships/tags" Target="../tags/tag1287.xml"/><Relationship Id="rId63" Type="http://schemas.openxmlformats.org/officeDocument/2006/relationships/tags" Target="../tags/tag1288.xml"/><Relationship Id="rId64" Type="http://schemas.openxmlformats.org/officeDocument/2006/relationships/tags" Target="../tags/tag1289.xml"/><Relationship Id="rId65" Type="http://schemas.openxmlformats.org/officeDocument/2006/relationships/tags" Target="../tags/tag1290.xml"/><Relationship Id="rId66" Type="http://schemas.openxmlformats.org/officeDocument/2006/relationships/tags" Target="../tags/tag1291.xml"/><Relationship Id="rId67" Type="http://schemas.openxmlformats.org/officeDocument/2006/relationships/tags" Target="../tags/tag1292.xml"/><Relationship Id="rId68" Type="http://schemas.openxmlformats.org/officeDocument/2006/relationships/tags" Target="../tags/tag1293.xml"/><Relationship Id="rId69" Type="http://schemas.openxmlformats.org/officeDocument/2006/relationships/tags" Target="../tags/tag1294.xml"/><Relationship Id="rId130" Type="http://schemas.openxmlformats.org/officeDocument/2006/relationships/tags" Target="../tags/tag1355.xml"/><Relationship Id="rId131" Type="http://schemas.openxmlformats.org/officeDocument/2006/relationships/tags" Target="../tags/tag1356.xml"/><Relationship Id="rId132" Type="http://schemas.openxmlformats.org/officeDocument/2006/relationships/tags" Target="../tags/tag1357.xml"/><Relationship Id="rId133" Type="http://schemas.openxmlformats.org/officeDocument/2006/relationships/tags" Target="../tags/tag1358.xml"/><Relationship Id="rId134" Type="http://schemas.openxmlformats.org/officeDocument/2006/relationships/tags" Target="../tags/tag1359.xml"/><Relationship Id="rId135" Type="http://schemas.openxmlformats.org/officeDocument/2006/relationships/tags" Target="../tags/tag1360.xml"/><Relationship Id="rId136" Type="http://schemas.openxmlformats.org/officeDocument/2006/relationships/tags" Target="../tags/tag1361.xml"/><Relationship Id="rId137" Type="http://schemas.openxmlformats.org/officeDocument/2006/relationships/tags" Target="../tags/tag1362.xml"/><Relationship Id="rId138" Type="http://schemas.openxmlformats.org/officeDocument/2006/relationships/tags" Target="../tags/tag1363.xml"/><Relationship Id="rId139" Type="http://schemas.openxmlformats.org/officeDocument/2006/relationships/tags" Target="../tags/tag1364.xml"/><Relationship Id="rId170" Type="http://schemas.openxmlformats.org/officeDocument/2006/relationships/tags" Target="../tags/tag1395.xml"/><Relationship Id="rId171" Type="http://schemas.openxmlformats.org/officeDocument/2006/relationships/tags" Target="../tags/tag1396.xml"/><Relationship Id="rId172" Type="http://schemas.openxmlformats.org/officeDocument/2006/relationships/tags" Target="../tags/tag1397.xml"/><Relationship Id="rId30" Type="http://schemas.openxmlformats.org/officeDocument/2006/relationships/tags" Target="../tags/tag1255.xml"/><Relationship Id="rId31" Type="http://schemas.openxmlformats.org/officeDocument/2006/relationships/tags" Target="../tags/tag1256.xml"/><Relationship Id="rId32" Type="http://schemas.openxmlformats.org/officeDocument/2006/relationships/tags" Target="../tags/tag1257.xml"/><Relationship Id="rId33" Type="http://schemas.openxmlformats.org/officeDocument/2006/relationships/tags" Target="../tags/tag1258.xml"/><Relationship Id="rId34" Type="http://schemas.openxmlformats.org/officeDocument/2006/relationships/tags" Target="../tags/tag1259.xml"/><Relationship Id="rId35" Type="http://schemas.openxmlformats.org/officeDocument/2006/relationships/tags" Target="../tags/tag1260.xml"/><Relationship Id="rId36" Type="http://schemas.openxmlformats.org/officeDocument/2006/relationships/tags" Target="../tags/tag1261.xml"/><Relationship Id="rId37" Type="http://schemas.openxmlformats.org/officeDocument/2006/relationships/tags" Target="../tags/tag1262.xml"/><Relationship Id="rId38" Type="http://schemas.openxmlformats.org/officeDocument/2006/relationships/tags" Target="../tags/tag1263.xml"/><Relationship Id="rId39" Type="http://schemas.openxmlformats.org/officeDocument/2006/relationships/tags" Target="../tags/tag1264.xml"/><Relationship Id="rId173" Type="http://schemas.openxmlformats.org/officeDocument/2006/relationships/tags" Target="../tags/tag1398.xml"/><Relationship Id="rId174" Type="http://schemas.openxmlformats.org/officeDocument/2006/relationships/tags" Target="../tags/tag1399.xml"/><Relationship Id="rId175" Type="http://schemas.openxmlformats.org/officeDocument/2006/relationships/tags" Target="../tags/tag1400.xml"/><Relationship Id="rId176" Type="http://schemas.openxmlformats.org/officeDocument/2006/relationships/tags" Target="../tags/tag1401.xml"/><Relationship Id="rId177" Type="http://schemas.openxmlformats.org/officeDocument/2006/relationships/tags" Target="../tags/tag1402.xml"/><Relationship Id="rId178" Type="http://schemas.openxmlformats.org/officeDocument/2006/relationships/tags" Target="../tags/tag1403.xml"/><Relationship Id="rId179" Type="http://schemas.openxmlformats.org/officeDocument/2006/relationships/tags" Target="../tags/tag1404.xml"/><Relationship Id="rId70" Type="http://schemas.openxmlformats.org/officeDocument/2006/relationships/tags" Target="../tags/tag1295.xml"/><Relationship Id="rId71" Type="http://schemas.openxmlformats.org/officeDocument/2006/relationships/tags" Target="../tags/tag1296.xml"/><Relationship Id="rId72" Type="http://schemas.openxmlformats.org/officeDocument/2006/relationships/tags" Target="../tags/tag1297.xml"/><Relationship Id="rId73" Type="http://schemas.openxmlformats.org/officeDocument/2006/relationships/tags" Target="../tags/tag1298.xml"/><Relationship Id="rId74" Type="http://schemas.openxmlformats.org/officeDocument/2006/relationships/tags" Target="../tags/tag1299.xml"/><Relationship Id="rId75" Type="http://schemas.openxmlformats.org/officeDocument/2006/relationships/tags" Target="../tags/tag1300.xml"/><Relationship Id="rId76" Type="http://schemas.openxmlformats.org/officeDocument/2006/relationships/tags" Target="../tags/tag1301.xml"/><Relationship Id="rId77" Type="http://schemas.openxmlformats.org/officeDocument/2006/relationships/tags" Target="../tags/tag1302.xml"/><Relationship Id="rId78" Type="http://schemas.openxmlformats.org/officeDocument/2006/relationships/tags" Target="../tags/tag1303.xml"/><Relationship Id="rId79" Type="http://schemas.openxmlformats.org/officeDocument/2006/relationships/tags" Target="../tags/tag1304.xml"/><Relationship Id="rId1" Type="http://schemas.openxmlformats.org/officeDocument/2006/relationships/tags" Target="../tags/tag1226.xml"/><Relationship Id="rId2" Type="http://schemas.openxmlformats.org/officeDocument/2006/relationships/tags" Target="../tags/tag1227.xml"/><Relationship Id="rId3" Type="http://schemas.openxmlformats.org/officeDocument/2006/relationships/tags" Target="../tags/tag1228.xml"/><Relationship Id="rId4" Type="http://schemas.openxmlformats.org/officeDocument/2006/relationships/tags" Target="../tags/tag1229.xml"/><Relationship Id="rId100" Type="http://schemas.openxmlformats.org/officeDocument/2006/relationships/tags" Target="../tags/tag1325.xml"/><Relationship Id="rId101" Type="http://schemas.openxmlformats.org/officeDocument/2006/relationships/tags" Target="../tags/tag1326.xml"/><Relationship Id="rId102" Type="http://schemas.openxmlformats.org/officeDocument/2006/relationships/tags" Target="../tags/tag1327.xml"/><Relationship Id="rId103" Type="http://schemas.openxmlformats.org/officeDocument/2006/relationships/tags" Target="../tags/tag1328.xml"/><Relationship Id="rId104" Type="http://schemas.openxmlformats.org/officeDocument/2006/relationships/tags" Target="../tags/tag1329.xml"/><Relationship Id="rId105" Type="http://schemas.openxmlformats.org/officeDocument/2006/relationships/tags" Target="../tags/tag1330.xml"/><Relationship Id="rId106" Type="http://schemas.openxmlformats.org/officeDocument/2006/relationships/tags" Target="../tags/tag1331.xml"/><Relationship Id="rId107" Type="http://schemas.openxmlformats.org/officeDocument/2006/relationships/tags" Target="../tags/tag1332.xml"/><Relationship Id="rId108" Type="http://schemas.openxmlformats.org/officeDocument/2006/relationships/tags" Target="../tags/tag1333.xml"/><Relationship Id="rId109" Type="http://schemas.openxmlformats.org/officeDocument/2006/relationships/tags" Target="../tags/tag1334.xml"/><Relationship Id="rId5" Type="http://schemas.openxmlformats.org/officeDocument/2006/relationships/tags" Target="../tags/tag1230.xml"/><Relationship Id="rId6" Type="http://schemas.openxmlformats.org/officeDocument/2006/relationships/tags" Target="../tags/tag1231.xml"/><Relationship Id="rId7" Type="http://schemas.openxmlformats.org/officeDocument/2006/relationships/tags" Target="../tags/tag1232.xml"/><Relationship Id="rId8" Type="http://schemas.openxmlformats.org/officeDocument/2006/relationships/tags" Target="../tags/tag1233.xml"/><Relationship Id="rId9" Type="http://schemas.openxmlformats.org/officeDocument/2006/relationships/tags" Target="../tags/tag1234.xml"/><Relationship Id="rId140" Type="http://schemas.openxmlformats.org/officeDocument/2006/relationships/tags" Target="../tags/tag1365.xml"/><Relationship Id="rId141" Type="http://schemas.openxmlformats.org/officeDocument/2006/relationships/tags" Target="../tags/tag1366.xml"/></Relationships>
</file>

<file path=ppt/slides/_rels/slide55.xml.rels><?xml version="1.0" encoding="UTF-8" standalone="yes"?>
<Relationships xmlns="http://schemas.openxmlformats.org/package/2006/relationships"><Relationship Id="rId10" Type="http://schemas.openxmlformats.org/officeDocument/2006/relationships/tags" Target="../tags/tag1432.xml"/><Relationship Id="rId11" Type="http://schemas.openxmlformats.org/officeDocument/2006/relationships/tags" Target="../tags/tag1433.xml"/><Relationship Id="rId12" Type="http://schemas.openxmlformats.org/officeDocument/2006/relationships/tags" Target="../tags/tag1434.xml"/><Relationship Id="rId13" Type="http://schemas.openxmlformats.org/officeDocument/2006/relationships/tags" Target="../tags/tag1435.xml"/><Relationship Id="rId14" Type="http://schemas.openxmlformats.org/officeDocument/2006/relationships/tags" Target="../tags/tag1436.xml"/><Relationship Id="rId15" Type="http://schemas.openxmlformats.org/officeDocument/2006/relationships/tags" Target="../tags/tag1437.xml"/><Relationship Id="rId16" Type="http://schemas.openxmlformats.org/officeDocument/2006/relationships/tags" Target="../tags/tag1438.xml"/><Relationship Id="rId17" Type="http://schemas.openxmlformats.org/officeDocument/2006/relationships/tags" Target="../tags/tag1439.xml"/><Relationship Id="rId18" Type="http://schemas.openxmlformats.org/officeDocument/2006/relationships/tags" Target="../tags/tag1440.xml"/><Relationship Id="rId19" Type="http://schemas.openxmlformats.org/officeDocument/2006/relationships/tags" Target="../tags/tag1441.xml"/><Relationship Id="rId60" Type="http://schemas.openxmlformats.org/officeDocument/2006/relationships/tags" Target="../tags/tag1482.xml"/><Relationship Id="rId61" Type="http://schemas.openxmlformats.org/officeDocument/2006/relationships/tags" Target="../tags/tag1483.xml"/><Relationship Id="rId62" Type="http://schemas.openxmlformats.org/officeDocument/2006/relationships/tags" Target="../tags/tag1484.xml"/><Relationship Id="rId63" Type="http://schemas.openxmlformats.org/officeDocument/2006/relationships/tags" Target="../tags/tag1485.xml"/><Relationship Id="rId64" Type="http://schemas.openxmlformats.org/officeDocument/2006/relationships/tags" Target="../tags/tag1486.xml"/><Relationship Id="rId65" Type="http://schemas.openxmlformats.org/officeDocument/2006/relationships/tags" Target="../tags/tag1487.xml"/><Relationship Id="rId66" Type="http://schemas.openxmlformats.org/officeDocument/2006/relationships/tags" Target="../tags/tag1488.xml"/><Relationship Id="rId67" Type="http://schemas.openxmlformats.org/officeDocument/2006/relationships/tags" Target="../tags/tag1489.xml"/><Relationship Id="rId68" Type="http://schemas.openxmlformats.org/officeDocument/2006/relationships/tags" Target="../tags/tag1490.xml"/><Relationship Id="rId69" Type="http://schemas.openxmlformats.org/officeDocument/2006/relationships/tags" Target="../tags/tag1491.xml"/><Relationship Id="rId120" Type="http://schemas.openxmlformats.org/officeDocument/2006/relationships/tags" Target="../tags/tag1542.xml"/><Relationship Id="rId121" Type="http://schemas.openxmlformats.org/officeDocument/2006/relationships/tags" Target="../tags/tag1543.xml"/><Relationship Id="rId122" Type="http://schemas.openxmlformats.org/officeDocument/2006/relationships/tags" Target="../tags/tag1544.xml"/><Relationship Id="rId123" Type="http://schemas.openxmlformats.org/officeDocument/2006/relationships/tags" Target="../tags/tag1545.xml"/><Relationship Id="rId124" Type="http://schemas.openxmlformats.org/officeDocument/2006/relationships/tags" Target="../tags/tag1546.xml"/><Relationship Id="rId125" Type="http://schemas.openxmlformats.org/officeDocument/2006/relationships/tags" Target="../tags/tag1547.xml"/><Relationship Id="rId126" Type="http://schemas.openxmlformats.org/officeDocument/2006/relationships/slideLayout" Target="../slideLayouts/slideLayout13.xml"/><Relationship Id="rId40" Type="http://schemas.openxmlformats.org/officeDocument/2006/relationships/tags" Target="../tags/tag1462.xml"/><Relationship Id="rId41" Type="http://schemas.openxmlformats.org/officeDocument/2006/relationships/tags" Target="../tags/tag1463.xml"/><Relationship Id="rId42" Type="http://schemas.openxmlformats.org/officeDocument/2006/relationships/tags" Target="../tags/tag1464.xml"/><Relationship Id="rId90" Type="http://schemas.openxmlformats.org/officeDocument/2006/relationships/tags" Target="../tags/tag1512.xml"/><Relationship Id="rId91" Type="http://schemas.openxmlformats.org/officeDocument/2006/relationships/tags" Target="../tags/tag1513.xml"/><Relationship Id="rId92" Type="http://schemas.openxmlformats.org/officeDocument/2006/relationships/tags" Target="../tags/tag1514.xml"/><Relationship Id="rId93" Type="http://schemas.openxmlformats.org/officeDocument/2006/relationships/tags" Target="../tags/tag1515.xml"/><Relationship Id="rId94" Type="http://schemas.openxmlformats.org/officeDocument/2006/relationships/tags" Target="../tags/tag1516.xml"/><Relationship Id="rId95" Type="http://schemas.openxmlformats.org/officeDocument/2006/relationships/tags" Target="../tags/tag1517.xml"/><Relationship Id="rId96" Type="http://schemas.openxmlformats.org/officeDocument/2006/relationships/tags" Target="../tags/tag1518.xml"/><Relationship Id="rId101" Type="http://schemas.openxmlformats.org/officeDocument/2006/relationships/tags" Target="../tags/tag1523.xml"/><Relationship Id="rId102" Type="http://schemas.openxmlformats.org/officeDocument/2006/relationships/tags" Target="../tags/tag1524.xml"/><Relationship Id="rId103" Type="http://schemas.openxmlformats.org/officeDocument/2006/relationships/tags" Target="../tags/tag1525.xml"/><Relationship Id="rId104" Type="http://schemas.openxmlformats.org/officeDocument/2006/relationships/tags" Target="../tags/tag1526.xml"/><Relationship Id="rId105" Type="http://schemas.openxmlformats.org/officeDocument/2006/relationships/tags" Target="../tags/tag1527.xml"/><Relationship Id="rId106" Type="http://schemas.openxmlformats.org/officeDocument/2006/relationships/tags" Target="../tags/tag1528.xml"/><Relationship Id="rId107" Type="http://schemas.openxmlformats.org/officeDocument/2006/relationships/tags" Target="../tags/tag1529.xml"/><Relationship Id="rId108" Type="http://schemas.openxmlformats.org/officeDocument/2006/relationships/tags" Target="../tags/tag1530.xml"/><Relationship Id="rId109" Type="http://schemas.openxmlformats.org/officeDocument/2006/relationships/tags" Target="../tags/tag1531.xml"/><Relationship Id="rId97" Type="http://schemas.openxmlformats.org/officeDocument/2006/relationships/tags" Target="../tags/tag1519.xml"/><Relationship Id="rId98" Type="http://schemas.openxmlformats.org/officeDocument/2006/relationships/tags" Target="../tags/tag1520.xml"/><Relationship Id="rId99" Type="http://schemas.openxmlformats.org/officeDocument/2006/relationships/tags" Target="../tags/tag1521.xml"/><Relationship Id="rId43" Type="http://schemas.openxmlformats.org/officeDocument/2006/relationships/tags" Target="../tags/tag1465.xml"/><Relationship Id="rId44" Type="http://schemas.openxmlformats.org/officeDocument/2006/relationships/tags" Target="../tags/tag1466.xml"/><Relationship Id="rId45" Type="http://schemas.openxmlformats.org/officeDocument/2006/relationships/tags" Target="../tags/tag1467.xml"/><Relationship Id="rId46" Type="http://schemas.openxmlformats.org/officeDocument/2006/relationships/tags" Target="../tags/tag1468.xml"/><Relationship Id="rId47" Type="http://schemas.openxmlformats.org/officeDocument/2006/relationships/tags" Target="../tags/tag1469.xml"/><Relationship Id="rId48" Type="http://schemas.openxmlformats.org/officeDocument/2006/relationships/tags" Target="../tags/tag1470.xml"/><Relationship Id="rId49" Type="http://schemas.openxmlformats.org/officeDocument/2006/relationships/tags" Target="../tags/tag1471.xml"/><Relationship Id="rId100" Type="http://schemas.openxmlformats.org/officeDocument/2006/relationships/tags" Target="../tags/tag1522.xml"/><Relationship Id="rId20" Type="http://schemas.openxmlformats.org/officeDocument/2006/relationships/tags" Target="../tags/tag1442.xml"/><Relationship Id="rId21" Type="http://schemas.openxmlformats.org/officeDocument/2006/relationships/tags" Target="../tags/tag1443.xml"/><Relationship Id="rId22" Type="http://schemas.openxmlformats.org/officeDocument/2006/relationships/tags" Target="../tags/tag1444.xml"/><Relationship Id="rId70" Type="http://schemas.openxmlformats.org/officeDocument/2006/relationships/tags" Target="../tags/tag1492.xml"/><Relationship Id="rId71" Type="http://schemas.openxmlformats.org/officeDocument/2006/relationships/tags" Target="../tags/tag1493.xml"/><Relationship Id="rId72" Type="http://schemas.openxmlformats.org/officeDocument/2006/relationships/tags" Target="../tags/tag1494.xml"/><Relationship Id="rId73" Type="http://schemas.openxmlformats.org/officeDocument/2006/relationships/tags" Target="../tags/tag1495.xml"/><Relationship Id="rId74" Type="http://schemas.openxmlformats.org/officeDocument/2006/relationships/tags" Target="../tags/tag1496.xml"/><Relationship Id="rId75" Type="http://schemas.openxmlformats.org/officeDocument/2006/relationships/tags" Target="../tags/tag1497.xml"/><Relationship Id="rId76" Type="http://schemas.openxmlformats.org/officeDocument/2006/relationships/tags" Target="../tags/tag1498.xml"/><Relationship Id="rId77" Type="http://schemas.openxmlformats.org/officeDocument/2006/relationships/tags" Target="../tags/tag1499.xml"/><Relationship Id="rId78" Type="http://schemas.openxmlformats.org/officeDocument/2006/relationships/tags" Target="../tags/tag1500.xml"/><Relationship Id="rId79" Type="http://schemas.openxmlformats.org/officeDocument/2006/relationships/tags" Target="../tags/tag1501.xml"/><Relationship Id="rId23" Type="http://schemas.openxmlformats.org/officeDocument/2006/relationships/tags" Target="../tags/tag1445.xml"/><Relationship Id="rId24" Type="http://schemas.openxmlformats.org/officeDocument/2006/relationships/tags" Target="../tags/tag1446.xml"/><Relationship Id="rId25" Type="http://schemas.openxmlformats.org/officeDocument/2006/relationships/tags" Target="../tags/tag1447.xml"/><Relationship Id="rId26" Type="http://schemas.openxmlformats.org/officeDocument/2006/relationships/tags" Target="../tags/tag1448.xml"/><Relationship Id="rId27" Type="http://schemas.openxmlformats.org/officeDocument/2006/relationships/tags" Target="../tags/tag1449.xml"/><Relationship Id="rId28" Type="http://schemas.openxmlformats.org/officeDocument/2006/relationships/tags" Target="../tags/tag1450.xml"/><Relationship Id="rId29" Type="http://schemas.openxmlformats.org/officeDocument/2006/relationships/tags" Target="../tags/tag1451.xml"/><Relationship Id="rId1" Type="http://schemas.openxmlformats.org/officeDocument/2006/relationships/tags" Target="../tags/tag1423.xml"/><Relationship Id="rId2" Type="http://schemas.openxmlformats.org/officeDocument/2006/relationships/tags" Target="../tags/tag1424.xml"/><Relationship Id="rId3" Type="http://schemas.openxmlformats.org/officeDocument/2006/relationships/tags" Target="../tags/tag1425.xml"/><Relationship Id="rId4" Type="http://schemas.openxmlformats.org/officeDocument/2006/relationships/tags" Target="../tags/tag1426.xml"/><Relationship Id="rId5" Type="http://schemas.openxmlformats.org/officeDocument/2006/relationships/tags" Target="../tags/tag1427.xml"/><Relationship Id="rId6" Type="http://schemas.openxmlformats.org/officeDocument/2006/relationships/tags" Target="../tags/tag1428.xml"/><Relationship Id="rId7" Type="http://schemas.openxmlformats.org/officeDocument/2006/relationships/tags" Target="../tags/tag1429.xml"/><Relationship Id="rId8" Type="http://schemas.openxmlformats.org/officeDocument/2006/relationships/tags" Target="../tags/tag1430.xml"/><Relationship Id="rId9" Type="http://schemas.openxmlformats.org/officeDocument/2006/relationships/tags" Target="../tags/tag1431.xml"/><Relationship Id="rId50" Type="http://schemas.openxmlformats.org/officeDocument/2006/relationships/tags" Target="../tags/tag1472.xml"/><Relationship Id="rId51" Type="http://schemas.openxmlformats.org/officeDocument/2006/relationships/tags" Target="../tags/tag1473.xml"/><Relationship Id="rId52" Type="http://schemas.openxmlformats.org/officeDocument/2006/relationships/tags" Target="../tags/tag1474.xml"/><Relationship Id="rId53" Type="http://schemas.openxmlformats.org/officeDocument/2006/relationships/tags" Target="../tags/tag1475.xml"/><Relationship Id="rId54" Type="http://schemas.openxmlformats.org/officeDocument/2006/relationships/tags" Target="../tags/tag1476.xml"/><Relationship Id="rId55" Type="http://schemas.openxmlformats.org/officeDocument/2006/relationships/tags" Target="../tags/tag1477.xml"/><Relationship Id="rId56" Type="http://schemas.openxmlformats.org/officeDocument/2006/relationships/tags" Target="../tags/tag1478.xml"/><Relationship Id="rId57" Type="http://schemas.openxmlformats.org/officeDocument/2006/relationships/tags" Target="../tags/tag1479.xml"/><Relationship Id="rId58" Type="http://schemas.openxmlformats.org/officeDocument/2006/relationships/tags" Target="../tags/tag1480.xml"/><Relationship Id="rId59" Type="http://schemas.openxmlformats.org/officeDocument/2006/relationships/tags" Target="../tags/tag1481.xml"/><Relationship Id="rId110" Type="http://schemas.openxmlformats.org/officeDocument/2006/relationships/tags" Target="../tags/tag1532.xml"/><Relationship Id="rId111" Type="http://schemas.openxmlformats.org/officeDocument/2006/relationships/tags" Target="../tags/tag1533.xml"/><Relationship Id="rId112" Type="http://schemas.openxmlformats.org/officeDocument/2006/relationships/tags" Target="../tags/tag1534.xml"/><Relationship Id="rId113" Type="http://schemas.openxmlformats.org/officeDocument/2006/relationships/tags" Target="../tags/tag1535.xml"/><Relationship Id="rId114" Type="http://schemas.openxmlformats.org/officeDocument/2006/relationships/tags" Target="../tags/tag1536.xml"/><Relationship Id="rId115" Type="http://schemas.openxmlformats.org/officeDocument/2006/relationships/tags" Target="../tags/tag1537.xml"/><Relationship Id="rId116" Type="http://schemas.openxmlformats.org/officeDocument/2006/relationships/tags" Target="../tags/tag1538.xml"/><Relationship Id="rId117" Type="http://schemas.openxmlformats.org/officeDocument/2006/relationships/tags" Target="../tags/tag1539.xml"/><Relationship Id="rId118" Type="http://schemas.openxmlformats.org/officeDocument/2006/relationships/tags" Target="../tags/tag1540.xml"/><Relationship Id="rId119" Type="http://schemas.openxmlformats.org/officeDocument/2006/relationships/tags" Target="../tags/tag1541.xml"/><Relationship Id="rId30" Type="http://schemas.openxmlformats.org/officeDocument/2006/relationships/tags" Target="../tags/tag1452.xml"/><Relationship Id="rId31" Type="http://schemas.openxmlformats.org/officeDocument/2006/relationships/tags" Target="../tags/tag1453.xml"/><Relationship Id="rId32" Type="http://schemas.openxmlformats.org/officeDocument/2006/relationships/tags" Target="../tags/tag1454.xml"/><Relationship Id="rId33" Type="http://schemas.openxmlformats.org/officeDocument/2006/relationships/tags" Target="../tags/tag1455.xml"/><Relationship Id="rId34" Type="http://schemas.openxmlformats.org/officeDocument/2006/relationships/tags" Target="../tags/tag1456.xml"/><Relationship Id="rId35" Type="http://schemas.openxmlformats.org/officeDocument/2006/relationships/tags" Target="../tags/tag1457.xml"/><Relationship Id="rId36" Type="http://schemas.openxmlformats.org/officeDocument/2006/relationships/tags" Target="../tags/tag1458.xml"/><Relationship Id="rId37" Type="http://schemas.openxmlformats.org/officeDocument/2006/relationships/tags" Target="../tags/tag1459.xml"/><Relationship Id="rId38" Type="http://schemas.openxmlformats.org/officeDocument/2006/relationships/tags" Target="../tags/tag1460.xml"/><Relationship Id="rId39" Type="http://schemas.openxmlformats.org/officeDocument/2006/relationships/tags" Target="../tags/tag1461.xml"/><Relationship Id="rId80" Type="http://schemas.openxmlformats.org/officeDocument/2006/relationships/tags" Target="../tags/tag1502.xml"/><Relationship Id="rId81" Type="http://schemas.openxmlformats.org/officeDocument/2006/relationships/tags" Target="../tags/tag1503.xml"/><Relationship Id="rId82" Type="http://schemas.openxmlformats.org/officeDocument/2006/relationships/tags" Target="../tags/tag1504.xml"/><Relationship Id="rId83" Type="http://schemas.openxmlformats.org/officeDocument/2006/relationships/tags" Target="../tags/tag1505.xml"/><Relationship Id="rId84" Type="http://schemas.openxmlformats.org/officeDocument/2006/relationships/tags" Target="../tags/tag1506.xml"/><Relationship Id="rId85" Type="http://schemas.openxmlformats.org/officeDocument/2006/relationships/tags" Target="../tags/tag1507.xml"/><Relationship Id="rId86" Type="http://schemas.openxmlformats.org/officeDocument/2006/relationships/tags" Target="../tags/tag1508.xml"/><Relationship Id="rId87" Type="http://schemas.openxmlformats.org/officeDocument/2006/relationships/tags" Target="../tags/tag1509.xml"/><Relationship Id="rId88" Type="http://schemas.openxmlformats.org/officeDocument/2006/relationships/tags" Target="../tags/tag1510.xml"/><Relationship Id="rId89" Type="http://schemas.openxmlformats.org/officeDocument/2006/relationships/tags" Target="../tags/tag15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3.xml"/><Relationship Id="rId2" Type="http://schemas.openxmlformats.org/officeDocument/2006/relationships/notesSlide" Target="../notesSlides/notesSlide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png"/><Relationship Id="rId3" Type="http://schemas.openxmlformats.org/officeDocument/2006/relationships/image" Target="../media/image4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png"/><Relationship Id="rId3" Type="http://schemas.openxmlformats.org/officeDocument/2006/relationships/image" Target="../media/image4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tiff"/></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hyperlink" Target="http://abhishekdas.com/" TargetMode="External"/><Relationship Id="rId5" Type="http://schemas.openxmlformats.org/officeDocument/2006/relationships/image" Target="../media/image4.jpeg"/><Relationship Id="rId6" Type="http://schemas.openxmlformats.org/officeDocument/2006/relationships/image" Target="../media/image5.JPG"/><Relationship Id="rId7" Type="http://schemas.openxmlformats.org/officeDocument/2006/relationships/hyperlink" Target="https://www.cc.gatech.edu/~zlv30/" TargetMode="External"/><Relationship Id="rId1" Type="http://schemas.openxmlformats.org/officeDocument/2006/relationships/slideLayout" Target="../slideLayouts/slideLayout13.xml"/><Relationship Id="rId2" Type="http://schemas.openxmlformats.org/officeDocument/2006/relationships/hyperlink" Target="http://mcogswell.io/"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tiff"/><Relationship Id="rId3" Type="http://schemas.openxmlformats.org/officeDocument/2006/relationships/image" Target="../media/image52.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png"/></Relationships>
</file>

<file path=ppt/slides/_rels/slide72.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png"/><Relationship Id="rId5" Type="http://schemas.openxmlformats.org/officeDocument/2006/relationships/image" Target="../media/image57.emf"/><Relationship Id="rId1" Type="http://schemas.openxmlformats.org/officeDocument/2006/relationships/slideLayout" Target="../slideLayouts/slideLayout13.xml"/><Relationship Id="rId2" Type="http://schemas.openxmlformats.org/officeDocument/2006/relationships/image" Target="../media/image5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emf"/></Relationships>
</file>

<file path=ppt/slides/_rels/slide78.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5" Type="http://schemas.openxmlformats.org/officeDocument/2006/relationships/image" Target="../media/image60.emf"/><Relationship Id="rId6" Type="http://schemas.openxmlformats.org/officeDocument/2006/relationships/image" Target="../media/image61.emf"/><Relationship Id="rId7" Type="http://schemas.openxmlformats.org/officeDocument/2006/relationships/image" Target="../media/image62.emf"/><Relationship Id="rId8" Type="http://schemas.openxmlformats.org/officeDocument/2006/relationships/image" Target="../media/image51.emf"/><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79.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5" Type="http://schemas.openxmlformats.org/officeDocument/2006/relationships/image" Target="../media/image60.emf"/><Relationship Id="rId6" Type="http://schemas.openxmlformats.org/officeDocument/2006/relationships/image" Target="../media/image61.emf"/><Relationship Id="rId7" Type="http://schemas.openxmlformats.org/officeDocument/2006/relationships/image" Target="../media/image62.emf"/><Relationship Id="rId8" Type="http://schemas.openxmlformats.org/officeDocument/2006/relationships/image" Target="../media/image51.emf"/><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emf"/></Relationships>
</file>

<file path=ppt/slides/_rels/slide82.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63.emf"/><Relationship Id="rId5" Type="http://schemas.openxmlformats.org/officeDocument/2006/relationships/image" Target="../media/image64.emf"/><Relationship Id="rId6" Type="http://schemas.openxmlformats.org/officeDocument/2006/relationships/image" Target="../media/image65.emf"/><Relationship Id="rId7" Type="http://schemas.openxmlformats.org/officeDocument/2006/relationships/image" Target="../media/image66.emf"/><Relationship Id="rId8" Type="http://schemas.openxmlformats.org/officeDocument/2006/relationships/image" Target="../media/image67.emf"/><Relationship Id="rId9" Type="http://schemas.openxmlformats.org/officeDocument/2006/relationships/image" Target="../media/image68.emf"/><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83.xml.rels><?xml version="1.0" encoding="UTF-8" standalone="yes"?>
<Relationships xmlns="http://schemas.openxmlformats.org/package/2006/relationships"><Relationship Id="rId11" Type="http://schemas.openxmlformats.org/officeDocument/2006/relationships/image" Target="../media/image68.emf"/><Relationship Id="rId12" Type="http://schemas.openxmlformats.org/officeDocument/2006/relationships/image" Target="../media/image66.emf"/><Relationship Id="rId13" Type="http://schemas.openxmlformats.org/officeDocument/2006/relationships/image" Target="../media/image59.emf"/><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58.emf"/><Relationship Id="rId4" Type="http://schemas.openxmlformats.org/officeDocument/2006/relationships/image" Target="../media/image60.emf"/><Relationship Id="rId5" Type="http://schemas.openxmlformats.org/officeDocument/2006/relationships/image" Target="../media/image61.emf"/><Relationship Id="rId6" Type="http://schemas.openxmlformats.org/officeDocument/2006/relationships/image" Target="../media/image62.emf"/><Relationship Id="rId7" Type="http://schemas.openxmlformats.org/officeDocument/2006/relationships/image" Target="../media/image63.emf"/><Relationship Id="rId8" Type="http://schemas.openxmlformats.org/officeDocument/2006/relationships/image" Target="../media/image64.emf"/><Relationship Id="rId9" Type="http://schemas.openxmlformats.org/officeDocument/2006/relationships/image" Target="../media/image65.emf"/><Relationship Id="rId10" Type="http://schemas.openxmlformats.org/officeDocument/2006/relationships/image" Target="../media/image67.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143000"/>
          </a:xfrm>
        </p:spPr>
        <p:txBody>
          <a:bodyPr/>
          <a:lstStyle/>
          <a:p>
            <a:r>
              <a:rPr lang="en-US" dirty="0" smtClean="0"/>
              <a:t>CS 7643: Deep Learning</a:t>
            </a:r>
            <a:endParaRPr lang="en-US" sz="3200" dirty="0"/>
          </a:p>
        </p:txBody>
      </p:sp>
      <p:sp>
        <p:nvSpPr>
          <p:cNvPr id="16" name="Subtitle 3"/>
          <p:cNvSpPr>
            <a:spLocks noGrp="1"/>
          </p:cNvSpPr>
          <p:nvPr>
            <p:ph type="subTitle" idx="1"/>
          </p:nvPr>
        </p:nvSpPr>
        <p:spPr>
          <a:xfrm>
            <a:off x="0" y="4648200"/>
            <a:ext cx="9144000" cy="1752600"/>
          </a:xfrm>
        </p:spPr>
        <p:txBody>
          <a:bodyPr/>
          <a:lstStyle/>
          <a:p>
            <a:endParaRPr lang="en-US" dirty="0" smtClean="0"/>
          </a:p>
          <a:p>
            <a:r>
              <a:rPr lang="en-US" sz="2800" dirty="0" smtClean="0"/>
              <a:t>Dhruv Batra </a:t>
            </a:r>
          </a:p>
          <a:p>
            <a:r>
              <a:rPr lang="en-US" sz="2800" dirty="0" smtClean="0"/>
              <a:t>Georgia Tech</a:t>
            </a:r>
            <a:endParaRPr lang="en-US" sz="2800" dirty="0"/>
          </a:p>
        </p:txBody>
      </p:sp>
      <p:sp>
        <p:nvSpPr>
          <p:cNvPr id="3" name="TextBox 2"/>
          <p:cNvSpPr txBox="1"/>
          <p:nvPr/>
        </p:nvSpPr>
        <p:spPr>
          <a:xfrm>
            <a:off x="1828800" y="2307610"/>
            <a:ext cx="6934200" cy="1938992"/>
          </a:xfrm>
          <a:prstGeom prst="rect">
            <a:avLst/>
          </a:prstGeom>
          <a:noFill/>
        </p:spPr>
        <p:txBody>
          <a:bodyPr wrap="square" rtlCol="0">
            <a:spAutoFit/>
          </a:bodyPr>
          <a:lstStyle/>
          <a:p>
            <a:pPr lvl="0" algn="l">
              <a:spcBef>
                <a:spcPct val="20000"/>
              </a:spcBef>
            </a:pPr>
            <a:r>
              <a:rPr lang="en-US" sz="2400" kern="0" dirty="0" smtClean="0">
                <a:solidFill>
                  <a:prstClr val="black"/>
                </a:solidFill>
                <a:latin typeface="Arial"/>
                <a:ea typeface="Osaka"/>
                <a:cs typeface="Osaka"/>
              </a:rPr>
              <a:t>Topics</a:t>
            </a:r>
            <a:r>
              <a:rPr lang="en-US" sz="2400" kern="0" dirty="0">
                <a:solidFill>
                  <a:prstClr val="black"/>
                </a:solidFill>
                <a:latin typeface="Arial"/>
                <a:ea typeface="Osaka"/>
                <a:cs typeface="Osaka"/>
              </a:rPr>
              <a:t>: </a:t>
            </a:r>
          </a:p>
          <a:p>
            <a:pPr marL="742950" lvl="1" indent="-285750" algn="l">
              <a:spcBef>
                <a:spcPct val="20000"/>
              </a:spcBef>
              <a:buFontTx/>
              <a:buChar char="–"/>
            </a:pPr>
            <a:r>
              <a:rPr lang="en-US" sz="2000" kern="0" dirty="0">
                <a:solidFill>
                  <a:prstClr val="black"/>
                </a:solidFill>
                <a:latin typeface="Arial"/>
                <a:ea typeface="Osaka"/>
                <a:cs typeface="Osaka"/>
              </a:rPr>
              <a:t>Computational Graphs</a:t>
            </a:r>
          </a:p>
          <a:p>
            <a:pPr marL="1200150" lvl="2" indent="-285750" algn="l">
              <a:spcBef>
                <a:spcPct val="20000"/>
              </a:spcBef>
              <a:buFontTx/>
              <a:buChar char="–"/>
            </a:pPr>
            <a:r>
              <a:rPr lang="en-US" sz="2000" kern="0" dirty="0">
                <a:solidFill>
                  <a:prstClr val="black"/>
                </a:solidFill>
                <a:latin typeface="Arial"/>
                <a:ea typeface="Osaka"/>
                <a:cs typeface="Osaka"/>
              </a:rPr>
              <a:t>Notation + example</a:t>
            </a:r>
          </a:p>
          <a:p>
            <a:pPr marL="742950" lvl="1" indent="-285750" algn="l">
              <a:spcBef>
                <a:spcPct val="20000"/>
              </a:spcBef>
              <a:buFontTx/>
              <a:buChar char="–"/>
            </a:pPr>
            <a:r>
              <a:rPr lang="en-US" sz="2000" kern="0" dirty="0">
                <a:solidFill>
                  <a:prstClr val="black"/>
                </a:solidFill>
                <a:latin typeface="Arial"/>
                <a:ea typeface="Osaka"/>
                <a:cs typeface="Osaka"/>
              </a:rPr>
              <a:t>Computing Gradients</a:t>
            </a:r>
          </a:p>
          <a:p>
            <a:pPr marL="1200150" lvl="2" indent="-285750" algn="l">
              <a:spcBef>
                <a:spcPct val="20000"/>
              </a:spcBef>
              <a:buFontTx/>
              <a:buChar char="–"/>
            </a:pPr>
            <a:r>
              <a:rPr lang="en-US" sz="2000" kern="0" dirty="0">
                <a:solidFill>
                  <a:prstClr val="black"/>
                </a:solidFill>
                <a:latin typeface="Arial"/>
                <a:ea typeface="Osaka"/>
                <a:cs typeface="Osaka"/>
              </a:rPr>
              <a:t>Forward mode vs Reverse mode AD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Line 3"/>
          <p:cNvSpPr>
            <a:spLocks noChangeShapeType="1"/>
          </p:cNvSpPr>
          <p:nvPr/>
        </p:nvSpPr>
        <p:spPr bwMode="auto">
          <a:xfrm>
            <a:off x="151344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0" name="Line 4"/>
          <p:cNvSpPr>
            <a:spLocks noChangeShapeType="1"/>
          </p:cNvSpPr>
          <p:nvPr/>
        </p:nvSpPr>
        <p:spPr bwMode="auto">
          <a:xfrm>
            <a:off x="262512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1" name="Line 5"/>
          <p:cNvSpPr>
            <a:spLocks noChangeShapeType="1"/>
          </p:cNvSpPr>
          <p:nvPr/>
        </p:nvSpPr>
        <p:spPr bwMode="auto">
          <a:xfrm>
            <a:off x="370224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2" name="Line 6"/>
          <p:cNvSpPr>
            <a:spLocks noChangeShapeType="1"/>
          </p:cNvSpPr>
          <p:nvPr/>
        </p:nvSpPr>
        <p:spPr bwMode="auto">
          <a:xfrm>
            <a:off x="478080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3" name="Rectangle 7"/>
          <p:cNvSpPr>
            <a:spLocks noChangeArrowheads="1"/>
          </p:cNvSpPr>
          <p:nvPr/>
        </p:nvSpPr>
        <p:spPr bwMode="auto">
          <a:xfrm>
            <a:off x="1036800" y="311072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smtClean="0">
                <a:solidFill>
                  <a:srgbClr val="FFFFFF"/>
                </a:solidFill>
                <a:latin typeface="FreeSans" charset="0"/>
              </a:rPr>
              <a:t>Shared </a:t>
            </a:r>
            <a:br>
              <a:rPr lang="en-US" b="1" dirty="0" smtClean="0">
                <a:solidFill>
                  <a:srgbClr val="FFFFFF"/>
                </a:solidFill>
                <a:latin typeface="FreeSans" charset="0"/>
              </a:rPr>
            </a:br>
            <a:r>
              <a:rPr lang="en-US" b="1" dirty="0" smtClean="0">
                <a:solidFill>
                  <a:srgbClr val="FFFFFF"/>
                </a:solidFill>
                <a:latin typeface="FreeSans" charset="0"/>
              </a:rPr>
              <a:t>Layer 1</a:t>
            </a:r>
            <a:endParaRPr lang="en-US" b="1" dirty="0">
              <a:solidFill>
                <a:srgbClr val="FFFFFF"/>
              </a:solidFill>
              <a:latin typeface="FreeSans" charset="0"/>
            </a:endParaRPr>
          </a:p>
        </p:txBody>
      </p:sp>
      <p:sp>
        <p:nvSpPr>
          <p:cNvPr id="96264" name="Rectangle 8"/>
          <p:cNvSpPr>
            <a:spLocks noChangeArrowheads="1"/>
          </p:cNvSpPr>
          <p:nvPr/>
        </p:nvSpPr>
        <p:spPr bwMode="auto">
          <a:xfrm>
            <a:off x="2113920" y="311072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smtClean="0">
                <a:solidFill>
                  <a:srgbClr val="FFFFFF"/>
                </a:solidFill>
                <a:latin typeface="FreeSans" charset="0"/>
              </a:rPr>
              <a:t>Shared </a:t>
            </a:r>
            <a:br>
              <a:rPr lang="en-US" b="1" dirty="0" smtClean="0">
                <a:solidFill>
                  <a:srgbClr val="FFFFFF"/>
                </a:solidFill>
                <a:latin typeface="FreeSans" charset="0"/>
              </a:rPr>
            </a:br>
            <a:r>
              <a:rPr lang="en-US" b="1" dirty="0" smtClean="0">
                <a:solidFill>
                  <a:srgbClr val="FFFFFF"/>
                </a:solidFill>
                <a:latin typeface="FreeSans" charset="0"/>
              </a:rPr>
              <a:t>Layer 2</a:t>
            </a:r>
            <a:endParaRPr lang="en-US" b="1" dirty="0">
              <a:solidFill>
                <a:srgbClr val="FFFFFF"/>
              </a:solidFill>
              <a:latin typeface="FreeSans" charset="0"/>
            </a:endParaRPr>
          </a:p>
        </p:txBody>
      </p:sp>
      <p:sp>
        <p:nvSpPr>
          <p:cNvPr id="96265" name="Rectangle 9"/>
          <p:cNvSpPr>
            <a:spLocks noChangeArrowheads="1"/>
          </p:cNvSpPr>
          <p:nvPr/>
        </p:nvSpPr>
        <p:spPr bwMode="auto">
          <a:xfrm>
            <a:off x="3192480" y="311216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mr-IN" b="1" dirty="0" smtClean="0">
                <a:solidFill>
                  <a:srgbClr val="FFFFFF"/>
                </a:solidFill>
                <a:latin typeface="FreeSans" charset="0"/>
              </a:rPr>
              <a:t>…</a:t>
            </a:r>
            <a:endParaRPr lang="en-US" b="1" dirty="0">
              <a:solidFill>
                <a:srgbClr val="FFFFFF"/>
              </a:solidFill>
              <a:latin typeface="FreeSans" charset="0"/>
            </a:endParaRPr>
          </a:p>
        </p:txBody>
      </p:sp>
      <p:sp>
        <p:nvSpPr>
          <p:cNvPr id="96266" name="Rectangle 10"/>
          <p:cNvSpPr>
            <a:spLocks noChangeArrowheads="1"/>
          </p:cNvSpPr>
          <p:nvPr/>
        </p:nvSpPr>
        <p:spPr bwMode="auto">
          <a:xfrm>
            <a:off x="4269600" y="311216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mr-IN" b="1" dirty="0" smtClean="0">
                <a:solidFill>
                  <a:srgbClr val="FFFFFF"/>
                </a:solidFill>
                <a:latin typeface="FreeSans" charset="0"/>
              </a:rPr>
              <a:t>…</a:t>
            </a:r>
            <a:endParaRPr lang="en-US" b="1" dirty="0">
              <a:solidFill>
                <a:srgbClr val="FFFFFF"/>
              </a:solidFill>
              <a:latin typeface="FreeSans" charset="0"/>
            </a:endParaRPr>
          </a:p>
        </p:txBody>
      </p:sp>
      <p:sp>
        <p:nvSpPr>
          <p:cNvPr id="96267" name="Rectangle 11"/>
          <p:cNvSpPr>
            <a:spLocks noChangeArrowheads="1"/>
          </p:cNvSpPr>
          <p:nvPr/>
        </p:nvSpPr>
        <p:spPr bwMode="auto">
          <a:xfrm>
            <a:off x="5346720" y="311216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smtClean="0">
                <a:solidFill>
                  <a:srgbClr val="FFFFFF"/>
                </a:solidFill>
                <a:latin typeface="FreeSans" charset="0"/>
              </a:rPr>
              <a:t>Shared </a:t>
            </a:r>
            <a:br>
              <a:rPr lang="en-US" b="1" dirty="0" smtClean="0">
                <a:solidFill>
                  <a:srgbClr val="FFFFFF"/>
                </a:solidFill>
                <a:latin typeface="FreeSans" charset="0"/>
              </a:rPr>
            </a:br>
            <a:r>
              <a:rPr lang="en-US" b="1" dirty="0" smtClean="0">
                <a:solidFill>
                  <a:srgbClr val="FFFFFF"/>
                </a:solidFill>
                <a:latin typeface="FreeSans" charset="0"/>
              </a:rPr>
              <a:t>Layer N</a:t>
            </a:r>
            <a:endParaRPr lang="en-US" b="1" dirty="0">
              <a:solidFill>
                <a:srgbClr val="FFFFFF"/>
              </a:solidFill>
              <a:latin typeface="FreeSans" charset="0"/>
            </a:endParaRPr>
          </a:p>
        </p:txBody>
      </p:sp>
      <p:sp>
        <p:nvSpPr>
          <p:cNvPr id="96268" name="Rectangle 12"/>
          <p:cNvSpPr>
            <a:spLocks noChangeArrowheads="1"/>
          </p:cNvSpPr>
          <p:nvPr/>
        </p:nvSpPr>
        <p:spPr bwMode="auto">
          <a:xfrm>
            <a:off x="7045920" y="1251492"/>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smtClean="0">
                <a:solidFill>
                  <a:srgbClr val="FFFFFF"/>
                </a:solidFill>
                <a:latin typeface="FreeSans" charset="0"/>
              </a:rPr>
              <a:t>Task </a:t>
            </a:r>
            <a:br>
              <a:rPr lang="en-US" b="1" dirty="0" smtClean="0">
                <a:solidFill>
                  <a:srgbClr val="FFFFFF"/>
                </a:solidFill>
                <a:latin typeface="FreeSans" charset="0"/>
              </a:rPr>
            </a:br>
            <a:r>
              <a:rPr lang="en-US" b="1" dirty="0" smtClean="0">
                <a:solidFill>
                  <a:srgbClr val="FFFFFF"/>
                </a:solidFill>
                <a:latin typeface="FreeSans" charset="0"/>
              </a:rPr>
              <a:t>Layers</a:t>
            </a:r>
            <a:endParaRPr lang="en-US" b="1" dirty="0">
              <a:solidFill>
                <a:srgbClr val="FFFFFF"/>
              </a:solidFill>
              <a:latin typeface="FreeSans" charset="0"/>
            </a:endParaRPr>
          </a:p>
        </p:txBody>
      </p:sp>
      <p:sp>
        <p:nvSpPr>
          <p:cNvPr id="96269" name="Rectangle 13"/>
          <p:cNvSpPr>
            <a:spLocks noChangeArrowheads="1"/>
          </p:cNvSpPr>
          <p:nvPr/>
        </p:nvSpPr>
        <p:spPr bwMode="auto">
          <a:xfrm>
            <a:off x="7045920" y="2459778"/>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a:solidFill>
                  <a:srgbClr val="FFFFFF"/>
                </a:solidFill>
                <a:latin typeface="FreeSans" charset="0"/>
              </a:rPr>
              <a:t>Task </a:t>
            </a:r>
            <a:br>
              <a:rPr lang="en-US" b="1" dirty="0">
                <a:solidFill>
                  <a:srgbClr val="FFFFFF"/>
                </a:solidFill>
                <a:latin typeface="FreeSans" charset="0"/>
              </a:rPr>
            </a:br>
            <a:r>
              <a:rPr lang="en-US" b="1" dirty="0">
                <a:solidFill>
                  <a:srgbClr val="FFFFFF"/>
                </a:solidFill>
                <a:latin typeface="FreeSans" charset="0"/>
              </a:rPr>
              <a:t>Layers</a:t>
            </a:r>
          </a:p>
        </p:txBody>
      </p:sp>
      <p:sp>
        <p:nvSpPr>
          <p:cNvPr id="96270" name="Rectangle 14"/>
          <p:cNvSpPr>
            <a:spLocks noChangeArrowheads="1"/>
          </p:cNvSpPr>
          <p:nvPr/>
        </p:nvSpPr>
        <p:spPr bwMode="auto">
          <a:xfrm>
            <a:off x="7045920" y="4778422"/>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a:solidFill>
                  <a:srgbClr val="FFFFFF"/>
                </a:solidFill>
                <a:latin typeface="FreeSans" charset="0"/>
              </a:rPr>
              <a:t>Task </a:t>
            </a:r>
            <a:br>
              <a:rPr lang="en-US" b="1" dirty="0">
                <a:solidFill>
                  <a:srgbClr val="FFFFFF"/>
                </a:solidFill>
                <a:latin typeface="FreeSans" charset="0"/>
              </a:rPr>
            </a:br>
            <a:r>
              <a:rPr lang="en-US" b="1" dirty="0">
                <a:solidFill>
                  <a:srgbClr val="FFFFFF"/>
                </a:solidFill>
                <a:latin typeface="FreeSans" charset="0"/>
              </a:rPr>
              <a:t>Layers</a:t>
            </a:r>
          </a:p>
        </p:txBody>
      </p:sp>
      <p:sp>
        <p:nvSpPr>
          <p:cNvPr id="96271" name="Line 15"/>
          <p:cNvSpPr>
            <a:spLocks noChangeShapeType="1"/>
          </p:cNvSpPr>
          <p:nvPr/>
        </p:nvSpPr>
        <p:spPr bwMode="auto">
          <a:xfrm>
            <a:off x="40320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2" name="Line 16"/>
          <p:cNvSpPr>
            <a:spLocks noChangeShapeType="1"/>
          </p:cNvSpPr>
          <p:nvPr/>
        </p:nvSpPr>
        <p:spPr bwMode="auto">
          <a:xfrm flipV="1">
            <a:off x="6151680" y="1864997"/>
            <a:ext cx="898560" cy="1804509"/>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3" name="Line 17"/>
          <p:cNvSpPr>
            <a:spLocks noChangeShapeType="1"/>
          </p:cNvSpPr>
          <p:nvPr/>
        </p:nvSpPr>
        <p:spPr bwMode="auto">
          <a:xfrm flipV="1">
            <a:off x="6151680" y="2901906"/>
            <a:ext cx="898560" cy="76760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4" name="Line 18"/>
          <p:cNvSpPr>
            <a:spLocks noChangeShapeType="1"/>
          </p:cNvSpPr>
          <p:nvPr/>
        </p:nvSpPr>
        <p:spPr bwMode="auto">
          <a:xfrm>
            <a:off x="6151680" y="3668066"/>
            <a:ext cx="898560" cy="1723861"/>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5" name="Text Box 19"/>
          <p:cNvSpPr txBox="1">
            <a:spLocks noChangeArrowheads="1"/>
          </p:cNvSpPr>
          <p:nvPr/>
        </p:nvSpPr>
        <p:spPr bwMode="auto">
          <a:xfrm rot="16200000">
            <a:off x="6410095" y="3360665"/>
            <a:ext cx="1244291" cy="13694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120826"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9100">
                <a:latin typeface="FreeSans" charset="0"/>
              </a:rPr>
              <a:t>...</a:t>
            </a:r>
          </a:p>
        </p:txBody>
      </p:sp>
      <p:sp>
        <p:nvSpPr>
          <p:cNvPr id="96276" name="Text Box 20"/>
          <p:cNvSpPr txBox="1">
            <a:spLocks noChangeArrowheads="1"/>
          </p:cNvSpPr>
          <p:nvPr/>
        </p:nvSpPr>
        <p:spPr bwMode="auto">
          <a:xfrm>
            <a:off x="8087040" y="1037087"/>
            <a:ext cx="105696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smtClean="0">
                <a:latin typeface="FreeSans" charset="0"/>
              </a:rPr>
              <a:t>Paper </a:t>
            </a:r>
            <a:r>
              <a:rPr lang="en-US" sz="2200" dirty="0">
                <a:latin typeface="FreeSans" charset="0"/>
              </a:rPr>
              <a:t>1</a:t>
            </a:r>
          </a:p>
        </p:txBody>
      </p:sp>
      <p:sp>
        <p:nvSpPr>
          <p:cNvPr id="96277" name="Text Box 21"/>
          <p:cNvSpPr txBox="1">
            <a:spLocks noChangeArrowheads="1"/>
          </p:cNvSpPr>
          <p:nvPr/>
        </p:nvSpPr>
        <p:spPr bwMode="auto">
          <a:xfrm>
            <a:off x="8087040" y="2303308"/>
            <a:ext cx="105696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smtClean="0">
                <a:latin typeface="FreeSans" charset="0"/>
              </a:rPr>
              <a:t>Paper </a:t>
            </a:r>
            <a:r>
              <a:rPr lang="en-US" sz="2200" dirty="0">
                <a:latin typeface="FreeSans" charset="0"/>
              </a:rPr>
              <a:t>2</a:t>
            </a:r>
          </a:p>
        </p:txBody>
      </p:sp>
      <p:sp>
        <p:nvSpPr>
          <p:cNvPr id="96278" name="Text Box 22"/>
          <p:cNvSpPr txBox="1">
            <a:spLocks noChangeArrowheads="1"/>
          </p:cNvSpPr>
          <p:nvPr/>
        </p:nvSpPr>
        <p:spPr bwMode="auto">
          <a:xfrm>
            <a:off x="8010840" y="4648200"/>
            <a:ext cx="105696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smtClean="0">
                <a:latin typeface="FreeSans" charset="0"/>
              </a:rPr>
              <a:t>Paper 6</a:t>
            </a:r>
            <a:endParaRPr lang="en-US" sz="2200" dirty="0">
              <a:latin typeface="FreeSans" charset="0"/>
            </a:endParaRPr>
          </a:p>
        </p:txBody>
      </p:sp>
      <p:sp>
        <p:nvSpPr>
          <p:cNvPr id="96279" name="Text Box 23"/>
          <p:cNvSpPr txBox="1">
            <a:spLocks noChangeArrowheads="1"/>
          </p:cNvSpPr>
          <p:nvPr/>
        </p:nvSpPr>
        <p:spPr bwMode="auto">
          <a:xfrm>
            <a:off x="64801" y="3149611"/>
            <a:ext cx="105696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sz="2200" dirty="0" smtClean="0">
                <a:latin typeface="FreeSans" charset="0"/>
              </a:rPr>
              <a:t>data</a:t>
            </a:r>
            <a:endParaRPr lang="en-US" sz="2200" dirty="0">
              <a:latin typeface="FreeSans" charset="0"/>
            </a:endParaRPr>
          </a:p>
        </p:txBody>
      </p:sp>
      <p:sp>
        <p:nvSpPr>
          <p:cNvPr id="26"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Paper Reading Intuition: </a:t>
            </a:r>
            <a:br>
              <a:rPr lang="en-US" dirty="0" smtClean="0"/>
            </a:br>
            <a:r>
              <a:rPr lang="en-US" dirty="0" smtClean="0"/>
              <a:t>Multi-Task Learning</a:t>
            </a:r>
            <a:endParaRPr lang="en-US" dirty="0"/>
          </a:p>
        </p:txBody>
      </p:sp>
      <p:sp>
        <p:nvSpPr>
          <p:cNvPr id="28"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29"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10</a:t>
            </a:fld>
            <a:endParaRPr lang="en-US"/>
          </a:p>
        </p:txBody>
      </p:sp>
      <p:pic>
        <p:nvPicPr>
          <p:cNvPr id="30" name="Picture 4" descr="mage result for arxi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2640" y="1490414"/>
            <a:ext cx="1191360" cy="7955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mage result for arxi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7743" y="2709614"/>
            <a:ext cx="1191360" cy="7955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mage result for arxi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2640" y="5058067"/>
            <a:ext cx="1191360" cy="79558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1009119" y="4431268"/>
            <a:ext cx="1069524" cy="369332"/>
          </a:xfrm>
          <a:prstGeom prst="rect">
            <a:avLst/>
          </a:prstGeom>
          <a:noFill/>
        </p:spPr>
        <p:txBody>
          <a:bodyPr wrap="none" rtlCol="0">
            <a:spAutoFit/>
          </a:bodyPr>
          <a:lstStyle/>
          <a:p>
            <a:r>
              <a:rPr lang="en-US" sz="1800" dirty="0" smtClean="0"/>
              <a:t>Lectures</a:t>
            </a:r>
            <a:endParaRPr lang="en-US" sz="1800" dirty="0"/>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548" y="4787878"/>
            <a:ext cx="1183341" cy="914400"/>
          </a:xfrm>
          <a:prstGeom prst="rect">
            <a:avLst/>
          </a:prstGeom>
          <a:ln>
            <a:solidFill>
              <a:srgbClr val="009900"/>
            </a:solidFill>
          </a:ln>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859" y="4787878"/>
            <a:ext cx="1183341" cy="914400"/>
          </a:xfrm>
          <a:prstGeom prst="rect">
            <a:avLst/>
          </a:prstGeom>
          <a:ln>
            <a:solidFill>
              <a:srgbClr val="009900"/>
            </a:solidFill>
          </a:ln>
        </p:spPr>
      </p:pic>
    </p:spTree>
    <p:extLst>
      <p:ext uri="{BB962C8B-B14F-4D97-AF65-F5344CB8AC3E}">
        <p14:creationId xmlns:p14="http://schemas.microsoft.com/office/powerpoint/2010/main" val="8597906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Line 3"/>
          <p:cNvSpPr>
            <a:spLocks noChangeShapeType="1"/>
          </p:cNvSpPr>
          <p:nvPr/>
        </p:nvSpPr>
        <p:spPr bwMode="auto">
          <a:xfrm>
            <a:off x="151344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0" name="Line 4"/>
          <p:cNvSpPr>
            <a:spLocks noChangeShapeType="1"/>
          </p:cNvSpPr>
          <p:nvPr/>
        </p:nvSpPr>
        <p:spPr bwMode="auto">
          <a:xfrm>
            <a:off x="262512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1" name="Line 5"/>
          <p:cNvSpPr>
            <a:spLocks noChangeShapeType="1"/>
          </p:cNvSpPr>
          <p:nvPr/>
        </p:nvSpPr>
        <p:spPr bwMode="auto">
          <a:xfrm>
            <a:off x="370224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2" name="Line 6"/>
          <p:cNvSpPr>
            <a:spLocks noChangeShapeType="1"/>
          </p:cNvSpPr>
          <p:nvPr/>
        </p:nvSpPr>
        <p:spPr bwMode="auto">
          <a:xfrm>
            <a:off x="478080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3" name="Rectangle 7"/>
          <p:cNvSpPr>
            <a:spLocks noChangeArrowheads="1"/>
          </p:cNvSpPr>
          <p:nvPr/>
        </p:nvSpPr>
        <p:spPr bwMode="auto">
          <a:xfrm>
            <a:off x="1036800" y="311072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smtClean="0">
                <a:solidFill>
                  <a:srgbClr val="FFFFFF"/>
                </a:solidFill>
                <a:latin typeface="FreeSans" charset="0"/>
              </a:rPr>
              <a:t>Shared </a:t>
            </a:r>
            <a:br>
              <a:rPr lang="en-US" b="1" dirty="0" smtClean="0">
                <a:solidFill>
                  <a:srgbClr val="FFFFFF"/>
                </a:solidFill>
                <a:latin typeface="FreeSans" charset="0"/>
              </a:rPr>
            </a:br>
            <a:r>
              <a:rPr lang="en-US" b="1" dirty="0" smtClean="0">
                <a:solidFill>
                  <a:srgbClr val="FFFFFF"/>
                </a:solidFill>
                <a:latin typeface="FreeSans" charset="0"/>
              </a:rPr>
              <a:t>Layer 1</a:t>
            </a:r>
            <a:endParaRPr lang="en-US" b="1" dirty="0">
              <a:solidFill>
                <a:srgbClr val="FFFFFF"/>
              </a:solidFill>
              <a:latin typeface="FreeSans" charset="0"/>
            </a:endParaRPr>
          </a:p>
        </p:txBody>
      </p:sp>
      <p:sp>
        <p:nvSpPr>
          <p:cNvPr id="96264" name="Rectangle 8"/>
          <p:cNvSpPr>
            <a:spLocks noChangeArrowheads="1"/>
          </p:cNvSpPr>
          <p:nvPr/>
        </p:nvSpPr>
        <p:spPr bwMode="auto">
          <a:xfrm>
            <a:off x="2113920" y="311072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smtClean="0">
                <a:solidFill>
                  <a:srgbClr val="FFFFFF"/>
                </a:solidFill>
                <a:latin typeface="FreeSans" charset="0"/>
              </a:rPr>
              <a:t>Shared </a:t>
            </a:r>
            <a:br>
              <a:rPr lang="en-US" b="1" dirty="0" smtClean="0">
                <a:solidFill>
                  <a:srgbClr val="FFFFFF"/>
                </a:solidFill>
                <a:latin typeface="FreeSans" charset="0"/>
              </a:rPr>
            </a:br>
            <a:r>
              <a:rPr lang="en-US" b="1" dirty="0" smtClean="0">
                <a:solidFill>
                  <a:srgbClr val="FFFFFF"/>
                </a:solidFill>
                <a:latin typeface="FreeSans" charset="0"/>
              </a:rPr>
              <a:t>Layer 2</a:t>
            </a:r>
            <a:endParaRPr lang="en-US" b="1" dirty="0">
              <a:solidFill>
                <a:srgbClr val="FFFFFF"/>
              </a:solidFill>
              <a:latin typeface="FreeSans" charset="0"/>
            </a:endParaRPr>
          </a:p>
        </p:txBody>
      </p:sp>
      <p:sp>
        <p:nvSpPr>
          <p:cNvPr id="96265" name="Rectangle 9"/>
          <p:cNvSpPr>
            <a:spLocks noChangeArrowheads="1"/>
          </p:cNvSpPr>
          <p:nvPr/>
        </p:nvSpPr>
        <p:spPr bwMode="auto">
          <a:xfrm>
            <a:off x="3192480" y="311216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mr-IN" b="1" dirty="0" smtClean="0">
                <a:solidFill>
                  <a:srgbClr val="FFFFFF"/>
                </a:solidFill>
                <a:latin typeface="FreeSans" charset="0"/>
              </a:rPr>
              <a:t>…</a:t>
            </a:r>
            <a:endParaRPr lang="en-US" b="1" dirty="0">
              <a:solidFill>
                <a:srgbClr val="FFFFFF"/>
              </a:solidFill>
              <a:latin typeface="FreeSans" charset="0"/>
            </a:endParaRPr>
          </a:p>
        </p:txBody>
      </p:sp>
      <p:sp>
        <p:nvSpPr>
          <p:cNvPr id="96266" name="Rectangle 10"/>
          <p:cNvSpPr>
            <a:spLocks noChangeArrowheads="1"/>
          </p:cNvSpPr>
          <p:nvPr/>
        </p:nvSpPr>
        <p:spPr bwMode="auto">
          <a:xfrm>
            <a:off x="4269600" y="311216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mr-IN" b="1" dirty="0" smtClean="0">
                <a:solidFill>
                  <a:srgbClr val="FFFFFF"/>
                </a:solidFill>
                <a:latin typeface="FreeSans" charset="0"/>
              </a:rPr>
              <a:t>…</a:t>
            </a:r>
            <a:endParaRPr lang="en-US" b="1" dirty="0">
              <a:solidFill>
                <a:srgbClr val="FFFFFF"/>
              </a:solidFill>
              <a:latin typeface="FreeSans" charset="0"/>
            </a:endParaRPr>
          </a:p>
        </p:txBody>
      </p:sp>
      <p:sp>
        <p:nvSpPr>
          <p:cNvPr id="96267" name="Rectangle 11"/>
          <p:cNvSpPr>
            <a:spLocks noChangeArrowheads="1"/>
          </p:cNvSpPr>
          <p:nvPr/>
        </p:nvSpPr>
        <p:spPr bwMode="auto">
          <a:xfrm>
            <a:off x="5346720" y="311216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smtClean="0">
                <a:solidFill>
                  <a:srgbClr val="FFFFFF"/>
                </a:solidFill>
                <a:latin typeface="FreeSans" charset="0"/>
              </a:rPr>
              <a:t>Shared </a:t>
            </a:r>
            <a:br>
              <a:rPr lang="en-US" b="1" dirty="0" smtClean="0">
                <a:solidFill>
                  <a:srgbClr val="FFFFFF"/>
                </a:solidFill>
                <a:latin typeface="FreeSans" charset="0"/>
              </a:rPr>
            </a:br>
            <a:r>
              <a:rPr lang="en-US" b="1" dirty="0" smtClean="0">
                <a:solidFill>
                  <a:srgbClr val="FFFFFF"/>
                </a:solidFill>
                <a:latin typeface="FreeSans" charset="0"/>
              </a:rPr>
              <a:t>Layer N</a:t>
            </a:r>
            <a:endParaRPr lang="en-US" b="1" dirty="0">
              <a:solidFill>
                <a:srgbClr val="FFFFFF"/>
              </a:solidFill>
              <a:latin typeface="FreeSans" charset="0"/>
            </a:endParaRPr>
          </a:p>
        </p:txBody>
      </p:sp>
      <p:sp>
        <p:nvSpPr>
          <p:cNvPr id="96268" name="Rectangle 12"/>
          <p:cNvSpPr>
            <a:spLocks noChangeArrowheads="1"/>
          </p:cNvSpPr>
          <p:nvPr/>
        </p:nvSpPr>
        <p:spPr bwMode="auto">
          <a:xfrm>
            <a:off x="7045920" y="1251492"/>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smtClean="0">
                <a:solidFill>
                  <a:srgbClr val="FFFFFF"/>
                </a:solidFill>
                <a:latin typeface="FreeSans" charset="0"/>
              </a:rPr>
              <a:t>Task </a:t>
            </a:r>
            <a:br>
              <a:rPr lang="en-US" b="1" dirty="0" smtClean="0">
                <a:solidFill>
                  <a:srgbClr val="FFFFFF"/>
                </a:solidFill>
                <a:latin typeface="FreeSans" charset="0"/>
              </a:rPr>
            </a:br>
            <a:r>
              <a:rPr lang="en-US" b="1" dirty="0" smtClean="0">
                <a:solidFill>
                  <a:srgbClr val="FFFFFF"/>
                </a:solidFill>
                <a:latin typeface="FreeSans" charset="0"/>
              </a:rPr>
              <a:t>Layers</a:t>
            </a:r>
            <a:endParaRPr lang="en-US" b="1" dirty="0">
              <a:solidFill>
                <a:srgbClr val="FFFFFF"/>
              </a:solidFill>
              <a:latin typeface="FreeSans" charset="0"/>
            </a:endParaRPr>
          </a:p>
        </p:txBody>
      </p:sp>
      <p:sp>
        <p:nvSpPr>
          <p:cNvPr id="96269" name="Rectangle 13"/>
          <p:cNvSpPr>
            <a:spLocks noChangeArrowheads="1"/>
          </p:cNvSpPr>
          <p:nvPr/>
        </p:nvSpPr>
        <p:spPr bwMode="auto">
          <a:xfrm>
            <a:off x="7045920" y="2459778"/>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a:solidFill>
                  <a:srgbClr val="FFFFFF"/>
                </a:solidFill>
                <a:latin typeface="FreeSans" charset="0"/>
              </a:rPr>
              <a:t>Task </a:t>
            </a:r>
            <a:br>
              <a:rPr lang="en-US" b="1" dirty="0">
                <a:solidFill>
                  <a:srgbClr val="FFFFFF"/>
                </a:solidFill>
                <a:latin typeface="FreeSans" charset="0"/>
              </a:rPr>
            </a:br>
            <a:r>
              <a:rPr lang="en-US" b="1" dirty="0">
                <a:solidFill>
                  <a:srgbClr val="FFFFFF"/>
                </a:solidFill>
                <a:latin typeface="FreeSans" charset="0"/>
              </a:rPr>
              <a:t>Layers</a:t>
            </a:r>
          </a:p>
        </p:txBody>
      </p:sp>
      <p:sp>
        <p:nvSpPr>
          <p:cNvPr id="96270" name="Rectangle 14"/>
          <p:cNvSpPr>
            <a:spLocks noChangeArrowheads="1"/>
          </p:cNvSpPr>
          <p:nvPr/>
        </p:nvSpPr>
        <p:spPr bwMode="auto">
          <a:xfrm>
            <a:off x="7045920" y="4778422"/>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a:solidFill>
                  <a:srgbClr val="FFFFFF"/>
                </a:solidFill>
                <a:latin typeface="FreeSans" charset="0"/>
              </a:rPr>
              <a:t>Task </a:t>
            </a:r>
            <a:br>
              <a:rPr lang="en-US" b="1" dirty="0">
                <a:solidFill>
                  <a:srgbClr val="FFFFFF"/>
                </a:solidFill>
                <a:latin typeface="FreeSans" charset="0"/>
              </a:rPr>
            </a:br>
            <a:r>
              <a:rPr lang="en-US" b="1" dirty="0">
                <a:solidFill>
                  <a:srgbClr val="FFFFFF"/>
                </a:solidFill>
                <a:latin typeface="FreeSans" charset="0"/>
              </a:rPr>
              <a:t>Layers</a:t>
            </a:r>
          </a:p>
        </p:txBody>
      </p:sp>
      <p:sp>
        <p:nvSpPr>
          <p:cNvPr id="96271" name="Line 15"/>
          <p:cNvSpPr>
            <a:spLocks noChangeShapeType="1"/>
          </p:cNvSpPr>
          <p:nvPr/>
        </p:nvSpPr>
        <p:spPr bwMode="auto">
          <a:xfrm>
            <a:off x="40320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2" name="Line 16"/>
          <p:cNvSpPr>
            <a:spLocks noChangeShapeType="1"/>
          </p:cNvSpPr>
          <p:nvPr/>
        </p:nvSpPr>
        <p:spPr bwMode="auto">
          <a:xfrm flipV="1">
            <a:off x="6151680" y="1864997"/>
            <a:ext cx="898560" cy="1804509"/>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3" name="Line 17"/>
          <p:cNvSpPr>
            <a:spLocks noChangeShapeType="1"/>
          </p:cNvSpPr>
          <p:nvPr/>
        </p:nvSpPr>
        <p:spPr bwMode="auto">
          <a:xfrm flipV="1">
            <a:off x="6151680" y="2901906"/>
            <a:ext cx="898560" cy="76760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4" name="Line 18"/>
          <p:cNvSpPr>
            <a:spLocks noChangeShapeType="1"/>
          </p:cNvSpPr>
          <p:nvPr/>
        </p:nvSpPr>
        <p:spPr bwMode="auto">
          <a:xfrm>
            <a:off x="6151680" y="3668066"/>
            <a:ext cx="898560" cy="1723861"/>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5" name="Text Box 19"/>
          <p:cNvSpPr txBox="1">
            <a:spLocks noChangeArrowheads="1"/>
          </p:cNvSpPr>
          <p:nvPr/>
        </p:nvSpPr>
        <p:spPr bwMode="auto">
          <a:xfrm rot="16200000">
            <a:off x="6410095" y="3360665"/>
            <a:ext cx="1244291" cy="13694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120826"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9100">
                <a:latin typeface="FreeSans" charset="0"/>
              </a:rPr>
              <a:t>...</a:t>
            </a:r>
          </a:p>
        </p:txBody>
      </p:sp>
      <p:sp>
        <p:nvSpPr>
          <p:cNvPr id="96276" name="Text Box 20"/>
          <p:cNvSpPr txBox="1">
            <a:spLocks noChangeArrowheads="1"/>
          </p:cNvSpPr>
          <p:nvPr/>
        </p:nvSpPr>
        <p:spPr bwMode="auto">
          <a:xfrm>
            <a:off x="8087040" y="1037087"/>
            <a:ext cx="105696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smtClean="0">
                <a:latin typeface="FreeSans" charset="0"/>
              </a:rPr>
              <a:t>Paper </a:t>
            </a:r>
            <a:r>
              <a:rPr lang="en-US" sz="2200" dirty="0">
                <a:latin typeface="FreeSans" charset="0"/>
              </a:rPr>
              <a:t>1</a:t>
            </a:r>
          </a:p>
        </p:txBody>
      </p:sp>
      <p:sp>
        <p:nvSpPr>
          <p:cNvPr id="96277" name="Text Box 21"/>
          <p:cNvSpPr txBox="1">
            <a:spLocks noChangeArrowheads="1"/>
          </p:cNvSpPr>
          <p:nvPr/>
        </p:nvSpPr>
        <p:spPr bwMode="auto">
          <a:xfrm>
            <a:off x="8087040" y="2303308"/>
            <a:ext cx="105696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smtClean="0">
                <a:latin typeface="FreeSans" charset="0"/>
              </a:rPr>
              <a:t>Paper </a:t>
            </a:r>
            <a:r>
              <a:rPr lang="en-US" sz="2200" dirty="0">
                <a:latin typeface="FreeSans" charset="0"/>
              </a:rPr>
              <a:t>2</a:t>
            </a:r>
          </a:p>
        </p:txBody>
      </p:sp>
      <p:sp>
        <p:nvSpPr>
          <p:cNvPr id="96278" name="Text Box 22"/>
          <p:cNvSpPr txBox="1">
            <a:spLocks noChangeArrowheads="1"/>
          </p:cNvSpPr>
          <p:nvPr/>
        </p:nvSpPr>
        <p:spPr bwMode="auto">
          <a:xfrm>
            <a:off x="8010840" y="4648200"/>
            <a:ext cx="105696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smtClean="0">
                <a:latin typeface="FreeSans" charset="0"/>
              </a:rPr>
              <a:t>Paper 6</a:t>
            </a:r>
            <a:endParaRPr lang="en-US" sz="2200" dirty="0">
              <a:latin typeface="FreeSans" charset="0"/>
            </a:endParaRPr>
          </a:p>
        </p:txBody>
      </p:sp>
      <p:sp>
        <p:nvSpPr>
          <p:cNvPr id="96279" name="Text Box 23"/>
          <p:cNvSpPr txBox="1">
            <a:spLocks noChangeArrowheads="1"/>
          </p:cNvSpPr>
          <p:nvPr/>
        </p:nvSpPr>
        <p:spPr bwMode="auto">
          <a:xfrm>
            <a:off x="64801" y="3149611"/>
            <a:ext cx="105696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sz="2200" dirty="0" smtClean="0">
                <a:latin typeface="FreeSans" charset="0"/>
              </a:rPr>
              <a:t>data</a:t>
            </a:r>
            <a:endParaRPr lang="en-US" sz="2200" dirty="0">
              <a:latin typeface="FreeSans" charset="0"/>
            </a:endParaRPr>
          </a:p>
        </p:txBody>
      </p:sp>
      <p:sp>
        <p:nvSpPr>
          <p:cNvPr id="26"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Paper Reading Intuition: </a:t>
            </a:r>
            <a:br>
              <a:rPr lang="en-US" dirty="0" smtClean="0"/>
            </a:br>
            <a:r>
              <a:rPr lang="en-US" dirty="0" smtClean="0"/>
              <a:t>Multi-Task Learning</a:t>
            </a:r>
            <a:endParaRPr lang="en-US" dirty="0"/>
          </a:p>
        </p:txBody>
      </p:sp>
      <p:sp>
        <p:nvSpPr>
          <p:cNvPr id="28"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29"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11</a:t>
            </a:fld>
            <a:endParaRPr lang="en-US"/>
          </a:p>
        </p:txBody>
      </p:sp>
      <p:pic>
        <p:nvPicPr>
          <p:cNvPr id="30" name="Picture 4" descr="mage result for arxi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2640" y="1490414"/>
            <a:ext cx="1191360" cy="7955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mage result for arxi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7743" y="2709614"/>
            <a:ext cx="1191360" cy="7955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mage result for arxi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2640" y="5058067"/>
            <a:ext cx="1191360" cy="7955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548" y="4787878"/>
            <a:ext cx="1183341" cy="914400"/>
          </a:xfrm>
          <a:prstGeom prst="rect">
            <a:avLst/>
          </a:prstGeom>
          <a:ln>
            <a:solidFill>
              <a:srgbClr val="009900"/>
            </a:solid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8681" y="4787878"/>
            <a:ext cx="1183341" cy="914400"/>
          </a:xfrm>
          <a:prstGeom prst="rect">
            <a:avLst/>
          </a:prstGeom>
          <a:ln>
            <a:solidFill>
              <a:srgbClr val="009900"/>
            </a:solidFill>
          </a:ln>
        </p:spPr>
      </p:pic>
      <p:pic>
        <p:nvPicPr>
          <p:cNvPr id="33" name="Picture 32"/>
          <p:cNvPicPr>
            <a:picLocks noChangeAspect="1"/>
          </p:cNvPicPr>
          <p:nvPr/>
        </p:nvPicPr>
        <p:blipFill rotWithShape="1">
          <a:blip r:embed="rId6"/>
          <a:srcRect t="24609"/>
          <a:stretch/>
        </p:blipFill>
        <p:spPr>
          <a:xfrm>
            <a:off x="4008686" y="4787878"/>
            <a:ext cx="2156228" cy="914400"/>
          </a:xfrm>
          <a:prstGeom prst="rect">
            <a:avLst/>
          </a:prstGeom>
        </p:spPr>
      </p:pic>
      <p:sp>
        <p:nvSpPr>
          <p:cNvPr id="5" name="TextBox 4"/>
          <p:cNvSpPr txBox="1"/>
          <p:nvPr/>
        </p:nvSpPr>
        <p:spPr>
          <a:xfrm>
            <a:off x="1009119" y="4431268"/>
            <a:ext cx="1069524" cy="369332"/>
          </a:xfrm>
          <a:prstGeom prst="rect">
            <a:avLst/>
          </a:prstGeom>
          <a:noFill/>
        </p:spPr>
        <p:txBody>
          <a:bodyPr wrap="none" rtlCol="0">
            <a:spAutoFit/>
          </a:bodyPr>
          <a:lstStyle/>
          <a:p>
            <a:r>
              <a:rPr lang="en-US" sz="1800" dirty="0" smtClean="0"/>
              <a:t>Lectures</a:t>
            </a:r>
            <a:endParaRPr lang="en-US" sz="1800" dirty="0"/>
          </a:p>
        </p:txBody>
      </p:sp>
      <p:sp>
        <p:nvSpPr>
          <p:cNvPr id="34" name="TextBox 33"/>
          <p:cNvSpPr txBox="1"/>
          <p:nvPr/>
        </p:nvSpPr>
        <p:spPr>
          <a:xfrm>
            <a:off x="4103891" y="4431268"/>
            <a:ext cx="1915909" cy="369332"/>
          </a:xfrm>
          <a:prstGeom prst="rect">
            <a:avLst/>
          </a:prstGeom>
          <a:noFill/>
        </p:spPr>
        <p:txBody>
          <a:bodyPr wrap="none" rtlCol="0">
            <a:spAutoFit/>
          </a:bodyPr>
          <a:lstStyle/>
          <a:p>
            <a:r>
              <a:rPr lang="en-US" sz="1800" smtClean="0"/>
              <a:t>Paper of the Day</a:t>
            </a:r>
            <a:endParaRPr lang="en-US" sz="1800" dirty="0"/>
          </a:p>
        </p:txBody>
      </p:sp>
    </p:spTree>
    <p:extLst>
      <p:ext uri="{BB962C8B-B14F-4D97-AF65-F5344CB8AC3E}">
        <p14:creationId xmlns:p14="http://schemas.microsoft.com/office/powerpoint/2010/main" val="43977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 Reviews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Length</a:t>
            </a:r>
          </a:p>
          <a:p>
            <a:pPr lvl="1"/>
            <a:r>
              <a:rPr lang="en-US" dirty="0" smtClean="0"/>
              <a:t>200-400 words. </a:t>
            </a:r>
          </a:p>
          <a:p>
            <a:r>
              <a:rPr lang="en-US" dirty="0" smtClean="0"/>
              <a:t>Due: Midnight before class on Piazza</a:t>
            </a:r>
          </a:p>
          <a:p>
            <a:endParaRPr lang="en-US" dirty="0" smtClean="0"/>
          </a:p>
          <a:p>
            <a:r>
              <a:rPr lang="en-US" dirty="0" smtClean="0"/>
              <a:t>Organization</a:t>
            </a:r>
          </a:p>
          <a:p>
            <a:pPr lvl="1"/>
            <a:r>
              <a:rPr lang="en-US" dirty="0" smtClean="0"/>
              <a:t>Summary:</a:t>
            </a:r>
          </a:p>
          <a:p>
            <a:pPr lvl="2"/>
            <a:r>
              <a:rPr lang="en-US" sz="1200" dirty="0"/>
              <a:t>W</a:t>
            </a:r>
            <a:r>
              <a:rPr lang="en-US" sz="1200" dirty="0" smtClean="0"/>
              <a:t>hat </a:t>
            </a:r>
            <a:r>
              <a:rPr lang="en-US" sz="1200" dirty="0"/>
              <a:t>is this paper </a:t>
            </a:r>
            <a:r>
              <a:rPr lang="en-US" sz="1200" dirty="0" smtClean="0"/>
              <a:t>about? What is the main contribution? Describe the main approach &amp; results. </a:t>
            </a:r>
            <a:r>
              <a:rPr lang="en-US" sz="1200" dirty="0"/>
              <a:t>Just facts, no opinions yet</a:t>
            </a:r>
            <a:r>
              <a:rPr lang="en-US" sz="1200" dirty="0" smtClean="0"/>
              <a:t>.</a:t>
            </a:r>
          </a:p>
          <a:p>
            <a:pPr lvl="1"/>
            <a:r>
              <a:rPr lang="en-US" dirty="0" smtClean="0"/>
              <a:t>List </a:t>
            </a:r>
            <a:r>
              <a:rPr lang="en-US" dirty="0"/>
              <a:t>of positive points / </a:t>
            </a:r>
            <a:r>
              <a:rPr lang="en-US" dirty="0" smtClean="0"/>
              <a:t>Strengths:</a:t>
            </a:r>
          </a:p>
          <a:p>
            <a:pPr lvl="2"/>
            <a:r>
              <a:rPr lang="en-US" sz="1200" dirty="0" smtClean="0"/>
              <a:t>Is there a </a:t>
            </a:r>
            <a:r>
              <a:rPr lang="en-US" sz="1200" dirty="0"/>
              <a:t>new theoretical </a:t>
            </a:r>
            <a:r>
              <a:rPr lang="en-US" sz="1200" dirty="0" smtClean="0"/>
              <a:t>insight? Or a significant empirical advance? Did </a:t>
            </a:r>
            <a:r>
              <a:rPr lang="en-US" sz="1200" dirty="0"/>
              <a:t>they solve a standing open problem? O</a:t>
            </a:r>
            <a:r>
              <a:rPr lang="en-US" sz="1200" dirty="0" smtClean="0"/>
              <a:t>r </a:t>
            </a:r>
            <a:r>
              <a:rPr lang="en-US" sz="1200" dirty="0"/>
              <a:t>is a good formulation for a new problem? </a:t>
            </a:r>
            <a:r>
              <a:rPr lang="en-US" sz="1200" dirty="0" smtClean="0"/>
              <a:t>Or </a:t>
            </a:r>
            <a:r>
              <a:rPr lang="en-US" sz="1200" dirty="0"/>
              <a:t>a faster/better solution for an existing problem? </a:t>
            </a:r>
            <a:r>
              <a:rPr lang="en-US" sz="1200" dirty="0" smtClean="0"/>
              <a:t>Any </a:t>
            </a:r>
            <a:r>
              <a:rPr lang="en-US" sz="1200" dirty="0"/>
              <a:t>good practical outcome (code, algorithm, </a:t>
            </a:r>
            <a:r>
              <a:rPr lang="en-US" sz="1200" dirty="0" err="1"/>
              <a:t>etc</a:t>
            </a:r>
            <a:r>
              <a:rPr lang="en-US" sz="1200" dirty="0"/>
              <a:t>)? </a:t>
            </a:r>
            <a:r>
              <a:rPr lang="en-US" sz="1200" dirty="0" smtClean="0"/>
              <a:t>Are </a:t>
            </a:r>
            <a:r>
              <a:rPr lang="en-US" sz="1200" dirty="0"/>
              <a:t>the experiments well executed? </a:t>
            </a:r>
            <a:r>
              <a:rPr lang="en-US" sz="1200" dirty="0" smtClean="0"/>
              <a:t>Useful </a:t>
            </a:r>
            <a:r>
              <a:rPr lang="en-US" sz="1200" dirty="0"/>
              <a:t>for the community in general?</a:t>
            </a:r>
          </a:p>
          <a:p>
            <a:pPr lvl="1"/>
            <a:r>
              <a:rPr lang="en-US" dirty="0" smtClean="0"/>
              <a:t>List </a:t>
            </a:r>
            <a:r>
              <a:rPr lang="en-US" dirty="0"/>
              <a:t>of negative points / Weaknesses: </a:t>
            </a:r>
          </a:p>
          <a:p>
            <a:pPr lvl="2"/>
            <a:r>
              <a:rPr lang="en-US" sz="1200" dirty="0" smtClean="0"/>
              <a:t>What would you do differently? Any </a:t>
            </a:r>
            <a:r>
              <a:rPr lang="en-US" sz="1200" dirty="0"/>
              <a:t>missing baselines? </a:t>
            </a:r>
            <a:r>
              <a:rPr lang="en-US" sz="1200" dirty="0" smtClean="0"/>
              <a:t>missing </a:t>
            </a:r>
            <a:r>
              <a:rPr lang="en-US" sz="1200" dirty="0"/>
              <a:t>datasets? any odd design choices in the algorithm not explained well? quality of writing? Is there sufficient novelty in what they propose? Has it already been done? Minor variation of previous work? Why should anyone care? Is the problem interesting and significant?</a:t>
            </a:r>
          </a:p>
          <a:p>
            <a:pPr lvl="1"/>
            <a:r>
              <a:rPr lang="en-US" dirty="0" smtClean="0"/>
              <a:t>Reflections</a:t>
            </a:r>
          </a:p>
          <a:p>
            <a:pPr lvl="2"/>
            <a:r>
              <a:rPr lang="en-US" sz="1200" dirty="0" smtClean="0"/>
              <a:t>How does this relate to other papers we have read? What are the next research directions in this line of work?</a:t>
            </a:r>
            <a:endParaRPr lang="en-US" sz="1200"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a:t>
            </a:fld>
            <a:endParaRPr lang="en-US"/>
          </a:p>
        </p:txBody>
      </p:sp>
    </p:spTree>
    <p:extLst>
      <p:ext uri="{BB962C8B-B14F-4D97-AF65-F5344CB8AC3E}">
        <p14:creationId xmlns:p14="http://schemas.microsoft.com/office/powerpoint/2010/main" val="75370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Presentations</a:t>
            </a:r>
            <a:endParaRPr lang="en-US" dirty="0"/>
          </a:p>
        </p:txBody>
      </p:sp>
      <p:sp>
        <p:nvSpPr>
          <p:cNvPr id="3" name="Content Placeholder 2"/>
          <p:cNvSpPr>
            <a:spLocks noGrp="1"/>
          </p:cNvSpPr>
          <p:nvPr>
            <p:ph idx="1"/>
          </p:nvPr>
        </p:nvSpPr>
        <p:spPr/>
        <p:txBody>
          <a:bodyPr>
            <a:normAutofit/>
          </a:bodyPr>
          <a:lstStyle/>
          <a:p>
            <a:r>
              <a:rPr lang="en-US" dirty="0" smtClean="0"/>
              <a:t>Frequency</a:t>
            </a:r>
          </a:p>
          <a:p>
            <a:pPr lvl="1"/>
            <a:r>
              <a:rPr lang="en-US" dirty="0" smtClean="0"/>
              <a:t>Once in the semester: 5 min presentation.</a:t>
            </a:r>
          </a:p>
          <a:p>
            <a:endParaRPr lang="en-US" dirty="0"/>
          </a:p>
          <a:p>
            <a:r>
              <a:rPr lang="en-US" dirty="0" smtClean="0"/>
              <a:t>Expectations</a:t>
            </a:r>
          </a:p>
          <a:p>
            <a:pPr lvl="1"/>
            <a:r>
              <a:rPr lang="en-US" dirty="0" smtClean="0"/>
              <a:t>Present details of 1 paper</a:t>
            </a:r>
            <a:endParaRPr lang="en-US" dirty="0"/>
          </a:p>
          <a:p>
            <a:pPr lvl="2"/>
            <a:r>
              <a:rPr lang="en-US" dirty="0"/>
              <a:t>Describe </a:t>
            </a:r>
            <a:r>
              <a:rPr lang="en-US" dirty="0" smtClean="0"/>
              <a:t>formulation, experiment, approaches, datasets</a:t>
            </a:r>
          </a:p>
          <a:p>
            <a:pPr lvl="2"/>
            <a:r>
              <a:rPr lang="en-US" dirty="0" smtClean="0"/>
              <a:t>Encouraged </a:t>
            </a:r>
            <a:r>
              <a:rPr lang="en-US" dirty="0"/>
              <a:t>to present a broad </a:t>
            </a:r>
            <a:r>
              <a:rPr lang="en-US" dirty="0" smtClean="0"/>
              <a:t>picture</a:t>
            </a:r>
          </a:p>
          <a:p>
            <a:pPr lvl="2"/>
            <a:r>
              <a:rPr lang="en-US" dirty="0" smtClean="0"/>
              <a:t>Show results; demo code if possible</a:t>
            </a:r>
            <a:endParaRPr lang="en-US" dirty="0"/>
          </a:p>
          <a:p>
            <a:pPr lvl="1"/>
            <a:r>
              <a:rPr lang="en-US" dirty="0" smtClean="0"/>
              <a:t>Please </a:t>
            </a:r>
            <a:r>
              <a:rPr lang="en-US" dirty="0"/>
              <a:t>clearly cite the source of each slide that is not your own. </a:t>
            </a:r>
            <a:endParaRPr lang="en-US" dirty="0" smtClean="0"/>
          </a:p>
          <a:p>
            <a:pPr lvl="1"/>
            <a:r>
              <a:rPr lang="en-US" dirty="0" smtClean="0"/>
              <a:t>Meet with TA 1 week before class to dry run presentation </a:t>
            </a:r>
          </a:p>
          <a:p>
            <a:pPr lvl="2"/>
            <a:r>
              <a:rPr lang="en-US" dirty="0" smtClean="0"/>
              <a:t>Worth 40% of presentation grade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13</a:t>
            </a:fld>
            <a:endParaRPr lang="en-US"/>
          </a:p>
        </p:txBody>
      </p:sp>
    </p:spTree>
    <p:extLst>
      <p:ext uri="{BB962C8B-B14F-4D97-AF65-F5344CB8AC3E}">
        <p14:creationId xmlns:p14="http://schemas.microsoft.com/office/powerpoint/2010/main" val="163889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pPr marL="0" indent="0" algn="ctr">
              <a:buNone/>
            </a:pPr>
            <a:r>
              <a:rPr lang="en-US" sz="4000" dirty="0" smtClean="0"/>
              <a:t>Recap of last time</a:t>
            </a:r>
            <a:endParaRPr lang="en-US" sz="4000"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14</a:t>
            </a:fld>
            <a:endParaRPr lang="en-US"/>
          </a:p>
        </p:txBody>
      </p:sp>
    </p:spTree>
    <p:extLst>
      <p:ext uri="{BB962C8B-B14F-4D97-AF65-F5344CB8AC3E}">
        <p14:creationId xmlns:p14="http://schemas.microsoft.com/office/powerpoint/2010/main" val="973361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cxnSp>
        <p:nvCxnSpPr>
          <p:cNvPr id="780" name="Shape 780"/>
          <p:cNvCxnSpPr/>
          <p:nvPr/>
        </p:nvCxnSpPr>
        <p:spPr>
          <a:xfrm rot="10800000" flipH="1">
            <a:off x="2046711" y="3774355"/>
            <a:ext cx="3185100" cy="1341600"/>
          </a:xfrm>
          <a:prstGeom prst="straightConnector1">
            <a:avLst/>
          </a:prstGeom>
          <a:noFill/>
          <a:ln w="76200" cap="flat" cmpd="sng">
            <a:solidFill>
              <a:srgbClr val="38761D"/>
            </a:solidFill>
            <a:prstDash val="solid"/>
            <a:round/>
            <a:headEnd type="none" w="lg" len="lg"/>
            <a:tailEnd type="none" w="lg" len="lg"/>
          </a:ln>
        </p:spPr>
      </p:cxnSp>
      <p:pic>
        <p:nvPicPr>
          <p:cNvPr id="782" name="Shape 782"/>
          <p:cNvPicPr preferRelativeResize="0"/>
          <p:nvPr/>
        </p:nvPicPr>
        <p:blipFill rotWithShape="1">
          <a:blip r:embed="rId3">
            <a:alphaModFix/>
          </a:blip>
          <a:srcRect b="11323"/>
          <a:stretch/>
        </p:blipFill>
        <p:spPr>
          <a:xfrm>
            <a:off x="1414300" y="1197350"/>
            <a:ext cx="6315406" cy="1220899"/>
          </a:xfrm>
          <a:prstGeom prst="rect">
            <a:avLst/>
          </a:prstGeom>
          <a:noFill/>
          <a:ln>
            <a:noFill/>
          </a:ln>
        </p:spPr>
      </p:pic>
      <p:sp>
        <p:nvSpPr>
          <p:cNvPr id="783" name="Shape 783"/>
          <p:cNvSpPr/>
          <p:nvPr/>
        </p:nvSpPr>
        <p:spPr>
          <a:xfrm rot="5400000">
            <a:off x="4198725" y="1050775"/>
            <a:ext cx="425700" cy="3048000"/>
          </a:xfrm>
          <a:prstGeom prst="rightBrace">
            <a:avLst>
              <a:gd name="adj1" fmla="val 40245"/>
              <a:gd name="adj2" fmla="val 63955"/>
            </a:avLst>
          </a:prstGeom>
          <a:no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84" name="Shape 784"/>
          <p:cNvSpPr/>
          <p:nvPr/>
        </p:nvSpPr>
        <p:spPr>
          <a:xfrm rot="5400000">
            <a:off x="6799300" y="1807825"/>
            <a:ext cx="425700" cy="1533900"/>
          </a:xfrm>
          <a:prstGeom prst="rightBrace">
            <a:avLst>
              <a:gd name="adj1" fmla="val 40245"/>
              <a:gd name="adj2" fmla="val 50052"/>
            </a:avLst>
          </a:prstGeom>
          <a:no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85" name="Shape 785"/>
          <p:cNvSpPr txBox="1"/>
          <p:nvPr/>
        </p:nvSpPr>
        <p:spPr>
          <a:xfrm>
            <a:off x="1996350" y="2787625"/>
            <a:ext cx="3256500" cy="730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Data loss</a:t>
            </a:r>
            <a:r>
              <a:rPr lang="en" sz="1800" kern="0">
                <a:solidFill>
                  <a:srgbClr val="000000"/>
                </a:solidFill>
                <a:latin typeface="Arial"/>
                <a:ea typeface="Arial"/>
                <a:cs typeface="Arial"/>
                <a:sym typeface="Arial"/>
              </a:rPr>
              <a:t>: Model predictions should match training data</a:t>
            </a:r>
          </a:p>
        </p:txBody>
      </p:sp>
      <p:sp>
        <p:nvSpPr>
          <p:cNvPr id="786" name="Shape 786"/>
          <p:cNvSpPr txBox="1"/>
          <p:nvPr/>
        </p:nvSpPr>
        <p:spPr>
          <a:xfrm>
            <a:off x="5528200" y="2787625"/>
            <a:ext cx="2967900" cy="940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Regularization</a:t>
            </a:r>
            <a:r>
              <a:rPr lang="en" sz="1800" kern="0">
                <a:solidFill>
                  <a:srgbClr val="000000"/>
                </a:solidFill>
                <a:latin typeface="Arial"/>
                <a:ea typeface="Arial"/>
                <a:cs typeface="Arial"/>
                <a:sym typeface="Arial"/>
              </a:rPr>
              <a:t>: Model should be “simple”, so it works on test data</a:t>
            </a:r>
          </a:p>
        </p:txBody>
      </p:sp>
      <p:grpSp>
        <p:nvGrpSpPr>
          <p:cNvPr id="787" name="Shape 787"/>
          <p:cNvGrpSpPr/>
          <p:nvPr/>
        </p:nvGrpSpPr>
        <p:grpSpPr>
          <a:xfrm>
            <a:off x="2035818" y="3643404"/>
            <a:ext cx="3304897" cy="1843394"/>
            <a:chOff x="2112225" y="2949950"/>
            <a:chExt cx="2700300" cy="1506164"/>
          </a:xfrm>
        </p:grpSpPr>
        <p:sp>
          <p:nvSpPr>
            <p:cNvPr id="788" name="Shape 788"/>
            <p:cNvSpPr/>
            <p:nvPr/>
          </p:nvSpPr>
          <p:spPr>
            <a:xfrm>
              <a:off x="2415225" y="3027089"/>
              <a:ext cx="2254825" cy="1429025"/>
            </a:xfrm>
            <a:custGeom>
              <a:avLst/>
              <a:gdLst/>
              <a:ahLst/>
              <a:cxnLst/>
              <a:rect l="0" t="0" r="0" b="0"/>
              <a:pathLst>
                <a:path w="90193" h="57161" extrusionOk="0">
                  <a:moveTo>
                    <a:pt x="0" y="57161"/>
                  </a:moveTo>
                  <a:cubicBezTo>
                    <a:pt x="178" y="55200"/>
                    <a:pt x="59" y="52645"/>
                    <a:pt x="1070" y="45397"/>
                  </a:cubicBezTo>
                  <a:cubicBezTo>
                    <a:pt x="2080" y="38148"/>
                    <a:pt x="2555" y="17233"/>
                    <a:pt x="6061" y="13669"/>
                  </a:cubicBezTo>
                  <a:cubicBezTo>
                    <a:pt x="9566" y="10104"/>
                    <a:pt x="16280" y="20561"/>
                    <a:pt x="22103" y="24008"/>
                  </a:cubicBezTo>
                  <a:cubicBezTo>
                    <a:pt x="27925" y="27454"/>
                    <a:pt x="36540" y="33751"/>
                    <a:pt x="40997" y="34346"/>
                  </a:cubicBezTo>
                  <a:cubicBezTo>
                    <a:pt x="45453" y="34940"/>
                    <a:pt x="46641" y="31613"/>
                    <a:pt x="48840" y="27573"/>
                  </a:cubicBezTo>
                  <a:cubicBezTo>
                    <a:pt x="51038" y="23532"/>
                    <a:pt x="52107" y="14680"/>
                    <a:pt x="54187" y="10105"/>
                  </a:cubicBezTo>
                  <a:cubicBezTo>
                    <a:pt x="56266" y="5530"/>
                    <a:pt x="58465" y="-827"/>
                    <a:pt x="61317" y="123"/>
                  </a:cubicBezTo>
                  <a:cubicBezTo>
                    <a:pt x="64169" y="1073"/>
                    <a:pt x="66486" y="6361"/>
                    <a:pt x="71299" y="15808"/>
                  </a:cubicBezTo>
                  <a:cubicBezTo>
                    <a:pt x="76111" y="25255"/>
                    <a:pt x="87044" y="49972"/>
                    <a:pt x="90193" y="56805"/>
                  </a:cubicBezTo>
                </a:path>
              </a:pathLst>
            </a:custGeom>
            <a:noFill/>
            <a:ln w="76200" cap="flat" cmpd="sng">
              <a:solidFill>
                <a:srgbClr val="3C78D8"/>
              </a:solidFill>
              <a:prstDash val="solid"/>
              <a:round/>
              <a:headEnd type="none" w="lg" len="lg"/>
              <a:tailEnd type="none" w="lg" len="lg"/>
            </a:ln>
          </p:spPr>
        </p:sp>
        <p:cxnSp>
          <p:nvCxnSpPr>
            <p:cNvPr id="789" name="Shape 789"/>
            <p:cNvCxnSpPr/>
            <p:nvPr/>
          </p:nvCxnSpPr>
          <p:spPr>
            <a:xfrm>
              <a:off x="2112225" y="4353200"/>
              <a:ext cx="2700300" cy="0"/>
            </a:xfrm>
            <a:prstGeom prst="straightConnector1">
              <a:avLst/>
            </a:prstGeom>
            <a:noFill/>
            <a:ln w="19050" cap="flat" cmpd="sng">
              <a:solidFill>
                <a:schemeClr val="dk2"/>
              </a:solidFill>
              <a:prstDash val="solid"/>
              <a:round/>
              <a:headEnd type="none" w="lg" len="lg"/>
              <a:tailEnd type="none" w="lg" len="lg"/>
            </a:ln>
          </p:spPr>
        </p:cxnSp>
        <p:cxnSp>
          <p:nvCxnSpPr>
            <p:cNvPr id="790" name="Shape 790"/>
            <p:cNvCxnSpPr/>
            <p:nvPr/>
          </p:nvCxnSpPr>
          <p:spPr>
            <a:xfrm>
              <a:off x="3462375" y="2949950"/>
              <a:ext cx="0" cy="1502400"/>
            </a:xfrm>
            <a:prstGeom prst="straightConnector1">
              <a:avLst/>
            </a:prstGeom>
            <a:noFill/>
            <a:ln w="19050" cap="flat" cmpd="sng">
              <a:solidFill>
                <a:schemeClr val="dk2"/>
              </a:solidFill>
              <a:prstDash val="solid"/>
              <a:round/>
              <a:headEnd type="none" w="lg" len="lg"/>
              <a:tailEnd type="none" w="lg" len="lg"/>
            </a:ln>
          </p:spPr>
        </p:cxnSp>
        <p:sp>
          <p:nvSpPr>
            <p:cNvPr id="791" name="Shape 791"/>
            <p:cNvSpPr/>
            <p:nvPr/>
          </p:nvSpPr>
          <p:spPr>
            <a:xfrm>
              <a:off x="2343900" y="4064600"/>
              <a:ext cx="204900" cy="204900"/>
            </a:xfrm>
            <a:prstGeom prst="flowChartConnector">
              <a:avLst/>
            </a:prstGeom>
            <a:solidFill>
              <a:srgbClr val="9FC5E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2" name="Shape 792"/>
            <p:cNvSpPr/>
            <p:nvPr/>
          </p:nvSpPr>
          <p:spPr>
            <a:xfrm>
              <a:off x="2861725" y="3520350"/>
              <a:ext cx="204900" cy="204900"/>
            </a:xfrm>
            <a:prstGeom prst="flowChartConnector">
              <a:avLst/>
            </a:prstGeom>
            <a:solidFill>
              <a:srgbClr val="9FC5E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3" name="Shape 793"/>
            <p:cNvSpPr/>
            <p:nvPr/>
          </p:nvSpPr>
          <p:spPr>
            <a:xfrm>
              <a:off x="4070925" y="3315450"/>
              <a:ext cx="204900" cy="204900"/>
            </a:xfrm>
            <a:prstGeom prst="flowChartConnector">
              <a:avLst/>
            </a:prstGeom>
            <a:solidFill>
              <a:srgbClr val="9FC5E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4" name="Shape 794"/>
            <p:cNvSpPr/>
            <p:nvPr/>
          </p:nvSpPr>
          <p:spPr>
            <a:xfrm>
              <a:off x="3521600" y="3598700"/>
              <a:ext cx="204900" cy="204900"/>
            </a:xfrm>
            <a:prstGeom prst="flowChartConnector">
              <a:avLst/>
            </a:prstGeom>
            <a:solidFill>
              <a:srgbClr val="9FC5E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5" name="Shape 795"/>
            <p:cNvSpPr/>
            <p:nvPr/>
          </p:nvSpPr>
          <p:spPr>
            <a:xfrm>
              <a:off x="3664200" y="3191475"/>
              <a:ext cx="204900" cy="204900"/>
            </a:xfrm>
            <a:prstGeom prst="flowChartConnector">
              <a:avLst/>
            </a:prstGeom>
            <a:solidFill>
              <a:srgbClr val="A4C2F4"/>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6" name="Shape 796"/>
            <p:cNvSpPr/>
            <p:nvPr/>
          </p:nvSpPr>
          <p:spPr>
            <a:xfrm>
              <a:off x="2674650" y="3806225"/>
              <a:ext cx="204900" cy="204900"/>
            </a:xfrm>
            <a:prstGeom prst="rect">
              <a:avLst/>
            </a:prstGeom>
            <a:solidFill>
              <a:srgbClr val="B6D7A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7" name="Shape 797"/>
            <p:cNvSpPr/>
            <p:nvPr/>
          </p:nvSpPr>
          <p:spPr>
            <a:xfrm>
              <a:off x="3263750" y="3388225"/>
              <a:ext cx="204900" cy="204900"/>
            </a:xfrm>
            <a:prstGeom prst="rect">
              <a:avLst/>
            </a:prstGeom>
            <a:solidFill>
              <a:srgbClr val="B6D7A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98" name="Shape 798"/>
            <p:cNvSpPr/>
            <p:nvPr/>
          </p:nvSpPr>
          <p:spPr>
            <a:xfrm>
              <a:off x="4298475" y="2988050"/>
              <a:ext cx="204900" cy="204900"/>
            </a:xfrm>
            <a:prstGeom prst="rect">
              <a:avLst/>
            </a:prstGeom>
            <a:solidFill>
              <a:srgbClr val="B6D7A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grpSp>
      <p:sp>
        <p:nvSpPr>
          <p:cNvPr id="799" name="Shape 799"/>
          <p:cNvSpPr txBox="1"/>
          <p:nvPr/>
        </p:nvSpPr>
        <p:spPr>
          <a:xfrm>
            <a:off x="5528200" y="3998437"/>
            <a:ext cx="3564900" cy="1341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Occam’s Razor</a:t>
            </a:r>
            <a:r>
              <a:rPr lang="en" sz="1800" kern="0">
                <a:solidFill>
                  <a:srgbClr val="000000"/>
                </a:solidFill>
                <a:latin typeface="Arial"/>
                <a:ea typeface="Arial"/>
                <a:cs typeface="Arial"/>
                <a:sym typeface="Arial"/>
              </a:rPr>
              <a:t>: </a:t>
            </a:r>
          </a:p>
          <a:p>
            <a:pPr algn="l" eaLnBrk="1" fontAlgn="auto" hangingPunct="1">
              <a:spcBef>
                <a:spcPts val="0"/>
              </a:spcBef>
              <a:spcAft>
                <a:spcPts val="0"/>
              </a:spcAft>
            </a:pPr>
            <a:r>
              <a:rPr lang="en" sz="1800" i="1" kern="0">
                <a:solidFill>
                  <a:srgbClr val="000000"/>
                </a:solidFill>
                <a:latin typeface="Arial"/>
                <a:ea typeface="Arial"/>
                <a:cs typeface="Arial"/>
                <a:sym typeface="Arial"/>
              </a:rPr>
              <a:t>“Among competing hypotheses, the simplest is the best”</a:t>
            </a:r>
          </a:p>
          <a:p>
            <a:pPr algn="l" eaLnBrk="1" fontAlgn="auto" hangingPunct="1">
              <a:spcBef>
                <a:spcPts val="0"/>
              </a:spcBef>
              <a:spcAft>
                <a:spcPts val="0"/>
              </a:spcAft>
            </a:pPr>
            <a:r>
              <a:rPr lang="en" sz="1800" kern="0">
                <a:solidFill>
                  <a:srgbClr val="000000"/>
                </a:solidFill>
                <a:latin typeface="Arial"/>
                <a:ea typeface="Arial"/>
                <a:cs typeface="Arial"/>
                <a:sym typeface="Arial"/>
              </a:rPr>
              <a:t>William of Ockham, 1285 - 1347</a:t>
            </a:r>
          </a:p>
        </p:txBody>
      </p:sp>
      <p:sp>
        <p:nvSpPr>
          <p:cNvPr id="2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0160641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pic>
        <p:nvPicPr>
          <p:cNvPr id="806" name="Shape 806"/>
          <p:cNvPicPr preferRelativeResize="0"/>
          <p:nvPr/>
        </p:nvPicPr>
        <p:blipFill>
          <a:blip r:embed="rId3">
            <a:alphaModFix/>
          </a:blip>
          <a:stretch>
            <a:fillRect/>
          </a:stretch>
        </p:blipFill>
        <p:spPr>
          <a:xfrm>
            <a:off x="289009" y="1715799"/>
            <a:ext cx="8565992" cy="493500"/>
          </a:xfrm>
          <a:prstGeom prst="rect">
            <a:avLst/>
          </a:prstGeom>
          <a:noFill/>
          <a:ln>
            <a:noFill/>
          </a:ln>
        </p:spPr>
      </p:pic>
      <p:sp>
        <p:nvSpPr>
          <p:cNvPr id="807" name="Shape 807"/>
          <p:cNvSpPr/>
          <p:nvPr/>
        </p:nvSpPr>
        <p:spPr>
          <a:xfrm>
            <a:off x="7827325" y="1664350"/>
            <a:ext cx="1069500" cy="5448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08" name="Shape 808"/>
          <p:cNvSpPr txBox="1"/>
          <p:nvPr/>
        </p:nvSpPr>
        <p:spPr>
          <a:xfrm>
            <a:off x="5232350" y="828525"/>
            <a:ext cx="4103700" cy="312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 regularization strength</a:t>
            </a:r>
          </a:p>
          <a:p>
            <a:pPr algn="l" eaLnBrk="1" fontAlgn="auto" hangingPunct="1">
              <a:spcBef>
                <a:spcPts val="0"/>
              </a:spcBef>
              <a:spcAft>
                <a:spcPts val="0"/>
              </a:spcAft>
            </a:pPr>
            <a:r>
              <a:rPr lang="en" sz="1800" kern="0">
                <a:solidFill>
                  <a:srgbClr val="000000"/>
                </a:solidFill>
                <a:latin typeface="Arial"/>
                <a:ea typeface="Arial"/>
                <a:cs typeface="Arial"/>
                <a:sym typeface="Arial"/>
              </a:rPr>
              <a:t>(hyperparameter)</a:t>
            </a:r>
          </a:p>
        </p:txBody>
      </p:sp>
      <p:pic>
        <p:nvPicPr>
          <p:cNvPr id="809" name="Shape 809"/>
          <p:cNvPicPr preferRelativeResize="0"/>
          <p:nvPr/>
        </p:nvPicPr>
        <p:blipFill>
          <a:blip r:embed="rId4">
            <a:alphaModFix/>
          </a:blip>
          <a:stretch>
            <a:fillRect/>
          </a:stretch>
        </p:blipFill>
        <p:spPr>
          <a:xfrm>
            <a:off x="5003637" y="857250"/>
            <a:ext cx="279663" cy="393600"/>
          </a:xfrm>
          <a:prstGeom prst="rect">
            <a:avLst/>
          </a:prstGeom>
          <a:noFill/>
          <a:ln>
            <a:noFill/>
          </a:ln>
        </p:spPr>
      </p:pic>
      <p:sp>
        <p:nvSpPr>
          <p:cNvPr id="810" name="Shape 810"/>
          <p:cNvSpPr txBox="1"/>
          <p:nvPr/>
        </p:nvSpPr>
        <p:spPr>
          <a:xfrm>
            <a:off x="289000" y="2247025"/>
            <a:ext cx="8229300" cy="336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dirty="0">
                <a:solidFill>
                  <a:srgbClr val="38761D"/>
                </a:solidFill>
                <a:latin typeface="Arial"/>
                <a:ea typeface="Arial"/>
                <a:cs typeface="Arial"/>
                <a:sym typeface="Arial"/>
              </a:rPr>
              <a:t>In common use:</a:t>
            </a:r>
            <a:r>
              <a:rPr lang="en" sz="3000" kern="0" dirty="0">
                <a:solidFill>
                  <a:srgbClr val="000000"/>
                </a:solidFill>
                <a:latin typeface="Arial"/>
                <a:ea typeface="Arial"/>
                <a:cs typeface="Arial"/>
                <a:sym typeface="Arial"/>
              </a:rPr>
              <a:t> </a:t>
            </a:r>
          </a:p>
          <a:p>
            <a:pPr algn="l" eaLnBrk="1" fontAlgn="auto" hangingPunct="1">
              <a:spcBef>
                <a:spcPts val="0"/>
              </a:spcBef>
              <a:spcAft>
                <a:spcPts val="0"/>
              </a:spcAft>
            </a:pPr>
            <a:r>
              <a:rPr lang="en" sz="3000" b="1" kern="0" dirty="0">
                <a:solidFill>
                  <a:srgbClr val="000000"/>
                </a:solidFill>
                <a:latin typeface="Arial"/>
                <a:ea typeface="Arial"/>
                <a:cs typeface="Arial"/>
                <a:sym typeface="Arial"/>
              </a:rPr>
              <a:t>L2 regularization</a:t>
            </a:r>
          </a:p>
          <a:p>
            <a:pPr algn="l" eaLnBrk="1" fontAlgn="auto" hangingPunct="1">
              <a:spcBef>
                <a:spcPts val="0"/>
              </a:spcBef>
              <a:spcAft>
                <a:spcPts val="0"/>
              </a:spcAft>
            </a:pPr>
            <a:r>
              <a:rPr lang="en" sz="3000" kern="0" dirty="0">
                <a:solidFill>
                  <a:srgbClr val="000000"/>
                </a:solidFill>
                <a:latin typeface="Arial"/>
                <a:ea typeface="Arial"/>
                <a:cs typeface="Arial"/>
                <a:sym typeface="Arial"/>
              </a:rPr>
              <a:t>L1 regularization</a:t>
            </a:r>
          </a:p>
          <a:p>
            <a:pPr algn="l" eaLnBrk="1" fontAlgn="auto" hangingPunct="1">
              <a:spcBef>
                <a:spcPts val="0"/>
              </a:spcBef>
              <a:spcAft>
                <a:spcPts val="0"/>
              </a:spcAft>
            </a:pPr>
            <a:r>
              <a:rPr lang="en" sz="3000" kern="0" dirty="0">
                <a:solidFill>
                  <a:srgbClr val="000000"/>
                </a:solidFill>
                <a:latin typeface="Arial"/>
                <a:ea typeface="Arial"/>
                <a:cs typeface="Arial"/>
                <a:sym typeface="Arial"/>
              </a:rPr>
              <a:t>Elastic net (L1 + L2)</a:t>
            </a:r>
          </a:p>
          <a:p>
            <a:pPr algn="l" eaLnBrk="1" fontAlgn="auto" hangingPunct="1">
              <a:spcBef>
                <a:spcPts val="0"/>
              </a:spcBef>
              <a:spcAft>
                <a:spcPts val="0"/>
              </a:spcAft>
            </a:pPr>
            <a:r>
              <a:rPr lang="en" sz="3000" kern="0" dirty="0" smtClean="0">
                <a:solidFill>
                  <a:srgbClr val="000000"/>
                </a:solidFill>
                <a:latin typeface="Arial"/>
                <a:ea typeface="Arial"/>
                <a:cs typeface="Arial"/>
                <a:sym typeface="Arial"/>
              </a:rPr>
              <a:t>Dropout </a:t>
            </a:r>
            <a:r>
              <a:rPr lang="en" sz="3000" kern="0" dirty="0">
                <a:solidFill>
                  <a:srgbClr val="999999"/>
                </a:solidFill>
                <a:latin typeface="Arial"/>
                <a:ea typeface="Arial"/>
                <a:cs typeface="Arial"/>
                <a:sym typeface="Arial"/>
              </a:rPr>
              <a:t>(will see later)</a:t>
            </a:r>
          </a:p>
          <a:p>
            <a:pPr algn="l" eaLnBrk="1" fontAlgn="auto" hangingPunct="1">
              <a:spcBef>
                <a:spcPts val="0"/>
              </a:spcBef>
              <a:spcAft>
                <a:spcPts val="0"/>
              </a:spcAft>
            </a:pPr>
            <a:r>
              <a:rPr lang="en" sz="3000" kern="0" dirty="0">
                <a:solidFill>
                  <a:srgbClr val="000000"/>
                </a:solidFill>
                <a:latin typeface="Arial"/>
                <a:ea typeface="Arial"/>
                <a:cs typeface="Arial"/>
                <a:sym typeface="Arial"/>
              </a:rPr>
              <a:t>Fancier: Batch normalization, stochastic depth</a:t>
            </a:r>
          </a:p>
        </p:txBody>
      </p:sp>
      <p:pic>
        <p:nvPicPr>
          <p:cNvPr id="811" name="Shape 811"/>
          <p:cNvPicPr preferRelativeResize="0"/>
          <p:nvPr/>
        </p:nvPicPr>
        <p:blipFill>
          <a:blip r:embed="rId5">
            <a:alphaModFix/>
          </a:blip>
          <a:stretch>
            <a:fillRect/>
          </a:stretch>
        </p:blipFill>
        <p:spPr>
          <a:xfrm>
            <a:off x="3990276" y="2740525"/>
            <a:ext cx="2562049" cy="438424"/>
          </a:xfrm>
          <a:prstGeom prst="rect">
            <a:avLst/>
          </a:prstGeom>
          <a:noFill/>
          <a:ln>
            <a:noFill/>
          </a:ln>
        </p:spPr>
      </p:pic>
      <p:pic>
        <p:nvPicPr>
          <p:cNvPr id="812" name="Shape 812"/>
          <p:cNvPicPr preferRelativeResize="0"/>
          <p:nvPr/>
        </p:nvPicPr>
        <p:blipFill>
          <a:blip r:embed="rId6">
            <a:alphaModFix/>
          </a:blip>
          <a:stretch>
            <a:fillRect/>
          </a:stretch>
        </p:blipFill>
        <p:spPr>
          <a:xfrm>
            <a:off x="3996938" y="3254545"/>
            <a:ext cx="2548721" cy="393600"/>
          </a:xfrm>
          <a:prstGeom prst="rect">
            <a:avLst/>
          </a:prstGeom>
          <a:noFill/>
          <a:ln>
            <a:noFill/>
          </a:ln>
        </p:spPr>
      </p:pic>
      <p:pic>
        <p:nvPicPr>
          <p:cNvPr id="813" name="Shape 813"/>
          <p:cNvPicPr preferRelativeResize="0"/>
          <p:nvPr/>
        </p:nvPicPr>
        <p:blipFill>
          <a:blip r:embed="rId7">
            <a:alphaModFix/>
          </a:blip>
          <a:stretch>
            <a:fillRect/>
          </a:stretch>
        </p:blipFill>
        <p:spPr>
          <a:xfrm>
            <a:off x="3990263" y="3723750"/>
            <a:ext cx="3781415" cy="438424"/>
          </a:xfrm>
          <a:prstGeom prst="rect">
            <a:avLst/>
          </a:prstGeom>
          <a:noFill/>
          <a:ln>
            <a:noFill/>
          </a:ln>
        </p:spPr>
      </p:pic>
      <p:sp>
        <p:nvSpPr>
          <p:cNvPr id="2" name="Title 1"/>
          <p:cNvSpPr>
            <a:spLocks noGrp="1"/>
          </p:cNvSpPr>
          <p:nvPr>
            <p:ph type="title"/>
          </p:nvPr>
        </p:nvSpPr>
        <p:spPr>
          <a:xfrm>
            <a:off x="311700" y="227000"/>
            <a:ext cx="8520600" cy="763600"/>
          </a:xfrm>
        </p:spPr>
        <p:txBody>
          <a:bodyPr/>
          <a:lstStyle/>
          <a:p>
            <a:r>
              <a:rPr lang="en"/>
              <a:t>Regularization</a:t>
            </a:r>
            <a:endParaRPr lang="en-US" dirty="0"/>
          </a:p>
        </p:txBody>
      </p:sp>
      <p:sp>
        <p:nvSpPr>
          <p:cNvPr id="1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7680894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pic>
        <p:nvPicPr>
          <p:cNvPr id="1782" name="Shape 1782"/>
          <p:cNvPicPr preferRelativeResize="0"/>
          <p:nvPr/>
        </p:nvPicPr>
        <p:blipFill>
          <a:blip r:embed="rId3">
            <a:alphaModFix/>
          </a:blip>
          <a:stretch>
            <a:fillRect/>
          </a:stretch>
        </p:blipFill>
        <p:spPr>
          <a:xfrm>
            <a:off x="5028008" y="2209325"/>
            <a:ext cx="1649166" cy="494750"/>
          </a:xfrm>
          <a:prstGeom prst="rect">
            <a:avLst/>
          </a:prstGeom>
          <a:noFill/>
          <a:ln>
            <a:noFill/>
          </a:ln>
        </p:spPr>
      </p:pic>
      <p:sp>
        <p:nvSpPr>
          <p:cNvPr id="1783" name="Shape 1783"/>
          <p:cNvSpPr txBox="1"/>
          <p:nvPr/>
        </p:nvSpPr>
        <p:spPr>
          <a:xfrm>
            <a:off x="499750" y="2170675"/>
            <a:ext cx="4771200" cy="457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a:t>
            </a:r>
            <a:r>
              <a:rPr lang="en" sz="2400" b="1" kern="0">
                <a:solidFill>
                  <a:srgbClr val="000000"/>
                </a:solidFill>
                <a:latin typeface="Arial"/>
                <a:ea typeface="Arial"/>
                <a:cs typeface="Arial"/>
                <a:sym typeface="Arial"/>
              </a:rPr>
              <a:t>Before</a:t>
            </a:r>
            <a:r>
              <a:rPr lang="en" sz="2400" kern="0">
                <a:solidFill>
                  <a:srgbClr val="000000"/>
                </a:solidFill>
                <a:latin typeface="Arial"/>
                <a:ea typeface="Arial"/>
                <a:cs typeface="Arial"/>
                <a:sym typeface="Arial"/>
              </a:rPr>
              <a:t>) Linear score function:</a:t>
            </a:r>
          </a:p>
        </p:txBody>
      </p:sp>
      <p:sp>
        <p:nvSpPr>
          <p:cNvPr id="2" name="Title 1"/>
          <p:cNvSpPr>
            <a:spLocks noGrp="1"/>
          </p:cNvSpPr>
          <p:nvPr>
            <p:ph type="title"/>
          </p:nvPr>
        </p:nvSpPr>
        <p:spPr>
          <a:xfrm>
            <a:off x="0" y="227000"/>
            <a:ext cx="9144000" cy="763600"/>
          </a:xfrm>
        </p:spPr>
        <p:txBody>
          <a:bodyPr>
            <a:normAutofit fontScale="90000"/>
          </a:bodyPr>
          <a:lstStyle/>
          <a:p>
            <a:r>
              <a:rPr lang="en"/>
              <a:t>Neural networks: without the brain stuff</a:t>
            </a:r>
            <a:endParaRPr lang="en-US" dirty="0"/>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0390512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87"/>
        <p:cNvGrpSpPr/>
        <p:nvPr/>
      </p:nvGrpSpPr>
      <p:grpSpPr>
        <a:xfrm>
          <a:off x="0" y="0"/>
          <a:ext cx="0" cy="0"/>
          <a:chOff x="0" y="0"/>
          <a:chExt cx="0" cy="0"/>
        </a:xfrm>
      </p:grpSpPr>
      <p:sp>
        <p:nvSpPr>
          <p:cNvPr id="1788" name="Shape 1788"/>
          <p:cNvSpPr txBox="1">
            <a:spLocks noGrp="1"/>
          </p:cNvSpPr>
          <p:nvPr>
            <p:ph type="sldNum" sz="quarter" idx="12"/>
          </p:nvPr>
        </p:nvSpPr>
        <p:spPr>
          <a:xfrm>
            <a:off x="6172582" y="5491991"/>
            <a:ext cx="548700" cy="393600"/>
          </a:xfrm>
          <a:prstGeom prst="rect">
            <a:avLst/>
          </a:prstGeom>
        </p:spPr>
        <p:txBody>
          <a:bodyPr lIns="91425" tIns="91425" rIns="91425" bIns="91425" anchor="ctr" anchorCtr="0">
            <a:noAutofit/>
          </a:bodyPr>
          <a:lstStyle/>
          <a:p>
            <a:fld id="{00000000-1234-1234-1234-123412341234}" type="slidenum">
              <a:rPr lang="en" sz="1800">
                <a:solidFill>
                  <a:srgbClr val="FFFFFF"/>
                </a:solidFill>
              </a:rPr>
              <a:pPr/>
              <a:t>18</a:t>
            </a:fld>
            <a:endParaRPr lang="en" sz="1800">
              <a:solidFill>
                <a:srgbClr val="FFFFFF"/>
              </a:solidFill>
            </a:endParaRPr>
          </a:p>
        </p:txBody>
      </p:sp>
      <p:pic>
        <p:nvPicPr>
          <p:cNvPr id="1789" name="Shape 1789"/>
          <p:cNvPicPr preferRelativeResize="0"/>
          <p:nvPr/>
        </p:nvPicPr>
        <p:blipFill>
          <a:blip r:embed="rId3">
            <a:alphaModFix/>
          </a:blip>
          <a:stretch>
            <a:fillRect/>
          </a:stretch>
        </p:blipFill>
        <p:spPr>
          <a:xfrm>
            <a:off x="5028008" y="2209325"/>
            <a:ext cx="1649166" cy="494750"/>
          </a:xfrm>
          <a:prstGeom prst="rect">
            <a:avLst/>
          </a:prstGeom>
          <a:noFill/>
          <a:ln>
            <a:noFill/>
          </a:ln>
        </p:spPr>
      </p:pic>
      <p:sp>
        <p:nvSpPr>
          <p:cNvPr id="1790" name="Shape 1790"/>
          <p:cNvSpPr txBox="1"/>
          <p:nvPr/>
        </p:nvSpPr>
        <p:spPr>
          <a:xfrm>
            <a:off x="499750" y="2170675"/>
            <a:ext cx="4771200" cy="457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a:t>
            </a:r>
            <a:r>
              <a:rPr lang="en" sz="2400" b="1" kern="0">
                <a:solidFill>
                  <a:srgbClr val="000000"/>
                </a:solidFill>
                <a:latin typeface="Arial"/>
                <a:ea typeface="Arial"/>
                <a:cs typeface="Arial"/>
                <a:sym typeface="Arial"/>
              </a:rPr>
              <a:t>Before</a:t>
            </a:r>
            <a:r>
              <a:rPr lang="en" sz="2400" kern="0">
                <a:solidFill>
                  <a:srgbClr val="000000"/>
                </a:solidFill>
                <a:latin typeface="Arial"/>
                <a:ea typeface="Arial"/>
                <a:cs typeface="Arial"/>
                <a:sym typeface="Arial"/>
              </a:rPr>
              <a:t>) Linear score function:</a:t>
            </a:r>
          </a:p>
        </p:txBody>
      </p:sp>
      <p:sp>
        <p:nvSpPr>
          <p:cNvPr id="1791" name="Shape 1791"/>
          <p:cNvSpPr txBox="1"/>
          <p:nvPr/>
        </p:nvSpPr>
        <p:spPr>
          <a:xfrm>
            <a:off x="497750" y="2747575"/>
            <a:ext cx="4771200" cy="457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a:t>
            </a:r>
            <a:r>
              <a:rPr lang="en" sz="2400" b="1" kern="0">
                <a:solidFill>
                  <a:srgbClr val="000000"/>
                </a:solidFill>
                <a:latin typeface="Arial"/>
                <a:ea typeface="Arial"/>
                <a:cs typeface="Arial"/>
                <a:sym typeface="Arial"/>
              </a:rPr>
              <a:t>Now</a:t>
            </a:r>
            <a:r>
              <a:rPr lang="en" sz="2400" kern="0">
                <a:solidFill>
                  <a:srgbClr val="000000"/>
                </a:solidFill>
                <a:latin typeface="Arial"/>
                <a:ea typeface="Arial"/>
                <a:cs typeface="Arial"/>
                <a:sym typeface="Arial"/>
              </a:rPr>
              <a:t>) 2-layer Neural Network</a:t>
            </a:r>
          </a:p>
          <a:p>
            <a:pPr algn="l" eaLnBrk="1" fontAlgn="auto" hangingPunct="1">
              <a:spcBef>
                <a:spcPts val="0"/>
              </a:spcBef>
              <a:spcAft>
                <a:spcPts val="0"/>
              </a:spcAft>
            </a:pPr>
            <a:r>
              <a:rPr lang="en" sz="2400" kern="0">
                <a:solidFill>
                  <a:srgbClr val="000000"/>
                </a:solidFill>
                <a:latin typeface="Arial"/>
                <a:ea typeface="Arial"/>
                <a:cs typeface="Arial"/>
                <a:sym typeface="Arial"/>
              </a:rPr>
              <a:t>      </a:t>
            </a:r>
          </a:p>
        </p:txBody>
      </p:sp>
      <p:pic>
        <p:nvPicPr>
          <p:cNvPr id="1792" name="Shape 1792"/>
          <p:cNvPicPr preferRelativeResize="0"/>
          <p:nvPr/>
        </p:nvPicPr>
        <p:blipFill>
          <a:blip r:embed="rId4">
            <a:alphaModFix/>
          </a:blip>
          <a:stretch>
            <a:fillRect/>
          </a:stretch>
        </p:blipFill>
        <p:spPr>
          <a:xfrm>
            <a:off x="5061126" y="2805000"/>
            <a:ext cx="3554875" cy="494750"/>
          </a:xfrm>
          <a:prstGeom prst="rect">
            <a:avLst/>
          </a:prstGeom>
          <a:noFill/>
          <a:ln>
            <a:noFill/>
          </a:ln>
        </p:spPr>
      </p:pic>
      <p:sp>
        <p:nvSpPr>
          <p:cNvPr id="8" name="Title 1"/>
          <p:cNvSpPr txBox="1">
            <a:spLocks/>
          </p:cNvSpPr>
          <p:nvPr/>
        </p:nvSpPr>
        <p:spPr>
          <a:xfrm>
            <a:off x="0" y="227000"/>
            <a:ext cx="9144000" cy="763600"/>
          </a:xfrm>
          <a:prstGeom prst="rect">
            <a:avLst/>
          </a:prstGeom>
        </p:spPr>
        <p:txBody>
          <a:bodyPr>
            <a:normAutofit fontScale="97500"/>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kern="0" smtClean="0"/>
              <a:t>Neural networks: without the brain stuff</a:t>
            </a:r>
            <a:endParaRPr lang="en-US" kern="0" dirty="0"/>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556554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sp>
        <p:nvSpPr>
          <p:cNvPr id="1798" name="Shape 1798"/>
          <p:cNvSpPr txBox="1">
            <a:spLocks noGrp="1"/>
          </p:cNvSpPr>
          <p:nvPr>
            <p:ph type="sldNum" sz="quarter" idx="12"/>
          </p:nvPr>
        </p:nvSpPr>
        <p:spPr>
          <a:xfrm>
            <a:off x="6172582" y="5491991"/>
            <a:ext cx="548700" cy="393600"/>
          </a:xfrm>
          <a:prstGeom prst="rect">
            <a:avLst/>
          </a:prstGeom>
        </p:spPr>
        <p:txBody>
          <a:bodyPr lIns="91425" tIns="91425" rIns="91425" bIns="91425" anchor="ctr" anchorCtr="0">
            <a:noAutofit/>
          </a:bodyPr>
          <a:lstStyle/>
          <a:p>
            <a:fld id="{00000000-1234-1234-1234-123412341234}" type="slidenum">
              <a:rPr lang="en" sz="1800">
                <a:solidFill>
                  <a:srgbClr val="FFFFFF"/>
                </a:solidFill>
              </a:rPr>
              <a:pPr/>
              <a:t>19</a:t>
            </a:fld>
            <a:endParaRPr lang="en" sz="1800">
              <a:solidFill>
                <a:srgbClr val="FFFFFF"/>
              </a:solidFill>
            </a:endParaRPr>
          </a:p>
        </p:txBody>
      </p:sp>
      <p:pic>
        <p:nvPicPr>
          <p:cNvPr id="1799" name="Shape 1799"/>
          <p:cNvPicPr preferRelativeResize="0"/>
          <p:nvPr/>
        </p:nvPicPr>
        <p:blipFill>
          <a:blip r:embed="rId3">
            <a:alphaModFix/>
          </a:blip>
          <a:stretch>
            <a:fillRect/>
          </a:stretch>
        </p:blipFill>
        <p:spPr>
          <a:xfrm>
            <a:off x="5028008" y="1599725"/>
            <a:ext cx="1649166" cy="494750"/>
          </a:xfrm>
          <a:prstGeom prst="rect">
            <a:avLst/>
          </a:prstGeom>
          <a:noFill/>
          <a:ln>
            <a:noFill/>
          </a:ln>
        </p:spPr>
      </p:pic>
      <p:sp>
        <p:nvSpPr>
          <p:cNvPr id="1800" name="Shape 1800"/>
          <p:cNvSpPr txBox="1"/>
          <p:nvPr/>
        </p:nvSpPr>
        <p:spPr>
          <a:xfrm>
            <a:off x="499750" y="1561075"/>
            <a:ext cx="4771200" cy="457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a:t>
            </a:r>
            <a:r>
              <a:rPr lang="en" sz="2400" b="1" kern="0">
                <a:solidFill>
                  <a:srgbClr val="000000"/>
                </a:solidFill>
                <a:latin typeface="Arial"/>
                <a:ea typeface="Arial"/>
                <a:cs typeface="Arial"/>
                <a:sym typeface="Arial"/>
              </a:rPr>
              <a:t>Before</a:t>
            </a:r>
            <a:r>
              <a:rPr lang="en" sz="2400" kern="0">
                <a:solidFill>
                  <a:srgbClr val="000000"/>
                </a:solidFill>
                <a:latin typeface="Arial"/>
                <a:ea typeface="Arial"/>
                <a:cs typeface="Arial"/>
                <a:sym typeface="Arial"/>
              </a:rPr>
              <a:t>) Linear score function:</a:t>
            </a:r>
          </a:p>
        </p:txBody>
      </p:sp>
      <p:sp>
        <p:nvSpPr>
          <p:cNvPr id="1801" name="Shape 1801"/>
          <p:cNvSpPr txBox="1"/>
          <p:nvPr/>
        </p:nvSpPr>
        <p:spPr>
          <a:xfrm>
            <a:off x="497750" y="2137975"/>
            <a:ext cx="4771200" cy="457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a:t>
            </a:r>
            <a:r>
              <a:rPr lang="en" sz="2400" b="1" kern="0">
                <a:solidFill>
                  <a:srgbClr val="000000"/>
                </a:solidFill>
                <a:latin typeface="Arial"/>
                <a:ea typeface="Arial"/>
                <a:cs typeface="Arial"/>
                <a:sym typeface="Arial"/>
              </a:rPr>
              <a:t>Now</a:t>
            </a:r>
            <a:r>
              <a:rPr lang="en" sz="2400" kern="0">
                <a:solidFill>
                  <a:srgbClr val="000000"/>
                </a:solidFill>
                <a:latin typeface="Arial"/>
                <a:ea typeface="Arial"/>
                <a:cs typeface="Arial"/>
                <a:sym typeface="Arial"/>
              </a:rPr>
              <a:t>) 2-layer Neural Network</a:t>
            </a:r>
          </a:p>
          <a:p>
            <a:pPr algn="l" eaLnBrk="1" fontAlgn="auto" hangingPunct="1">
              <a:spcBef>
                <a:spcPts val="0"/>
              </a:spcBef>
              <a:spcAft>
                <a:spcPts val="0"/>
              </a:spcAft>
            </a:pPr>
            <a:r>
              <a:rPr lang="en" sz="2400" kern="0">
                <a:solidFill>
                  <a:srgbClr val="000000"/>
                </a:solidFill>
                <a:latin typeface="Arial"/>
                <a:ea typeface="Arial"/>
                <a:cs typeface="Arial"/>
                <a:sym typeface="Arial"/>
              </a:rPr>
              <a:t>      </a:t>
            </a:r>
          </a:p>
        </p:txBody>
      </p:sp>
      <p:pic>
        <p:nvPicPr>
          <p:cNvPr id="1802" name="Shape 1802"/>
          <p:cNvPicPr preferRelativeResize="0"/>
          <p:nvPr/>
        </p:nvPicPr>
        <p:blipFill>
          <a:blip r:embed="rId4">
            <a:alphaModFix/>
          </a:blip>
          <a:stretch>
            <a:fillRect/>
          </a:stretch>
        </p:blipFill>
        <p:spPr>
          <a:xfrm>
            <a:off x="5061126" y="2195400"/>
            <a:ext cx="3554875" cy="494750"/>
          </a:xfrm>
          <a:prstGeom prst="rect">
            <a:avLst/>
          </a:prstGeom>
          <a:noFill/>
          <a:ln>
            <a:noFill/>
          </a:ln>
        </p:spPr>
      </p:pic>
      <p:sp>
        <p:nvSpPr>
          <p:cNvPr id="1804" name="Shape 1804"/>
          <p:cNvSpPr/>
          <p:nvPr/>
        </p:nvSpPr>
        <p:spPr>
          <a:xfrm>
            <a:off x="2788250" y="2717900"/>
            <a:ext cx="448200" cy="14568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2400" kern="0">
                <a:solidFill>
                  <a:srgbClr val="000000"/>
                </a:solidFill>
                <a:latin typeface="Arial"/>
                <a:ea typeface="Arial"/>
                <a:cs typeface="Arial"/>
                <a:sym typeface="Arial"/>
              </a:rPr>
              <a:t>x</a:t>
            </a:r>
          </a:p>
        </p:txBody>
      </p:sp>
      <p:sp>
        <p:nvSpPr>
          <p:cNvPr id="1805" name="Shape 1805"/>
          <p:cNvSpPr/>
          <p:nvPr/>
        </p:nvSpPr>
        <p:spPr>
          <a:xfrm>
            <a:off x="4136453" y="3054065"/>
            <a:ext cx="448200" cy="8565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2400" kern="0">
                <a:solidFill>
                  <a:srgbClr val="000000"/>
                </a:solidFill>
                <a:latin typeface="Arial"/>
                <a:ea typeface="Arial"/>
                <a:cs typeface="Arial"/>
                <a:sym typeface="Arial"/>
              </a:rPr>
              <a:t>h</a:t>
            </a:r>
          </a:p>
        </p:txBody>
      </p:sp>
      <p:cxnSp>
        <p:nvCxnSpPr>
          <p:cNvPr id="1806" name="Shape 1806"/>
          <p:cNvCxnSpPr/>
          <p:nvPr/>
        </p:nvCxnSpPr>
        <p:spPr>
          <a:xfrm rot="10800000" flipH="1">
            <a:off x="3236479" y="3910575"/>
            <a:ext cx="904499" cy="272100"/>
          </a:xfrm>
          <a:prstGeom prst="straightConnector1">
            <a:avLst/>
          </a:prstGeom>
          <a:noFill/>
          <a:ln w="9525" cap="flat" cmpd="sng">
            <a:solidFill>
              <a:schemeClr val="dk2"/>
            </a:solidFill>
            <a:prstDash val="solid"/>
            <a:round/>
            <a:headEnd type="none" w="lg" len="lg"/>
            <a:tailEnd type="none" w="lg" len="lg"/>
          </a:ln>
        </p:spPr>
      </p:cxnSp>
      <p:cxnSp>
        <p:nvCxnSpPr>
          <p:cNvPr id="1807" name="Shape 1807"/>
          <p:cNvCxnSpPr/>
          <p:nvPr/>
        </p:nvCxnSpPr>
        <p:spPr>
          <a:xfrm>
            <a:off x="3236479" y="2725892"/>
            <a:ext cx="912599" cy="328200"/>
          </a:xfrm>
          <a:prstGeom prst="straightConnector1">
            <a:avLst/>
          </a:prstGeom>
          <a:noFill/>
          <a:ln w="9525" cap="flat" cmpd="sng">
            <a:solidFill>
              <a:schemeClr val="dk2"/>
            </a:solidFill>
            <a:prstDash val="solid"/>
            <a:round/>
            <a:headEnd type="none" w="lg" len="lg"/>
            <a:tailEnd type="none" w="lg" len="lg"/>
          </a:ln>
        </p:spPr>
      </p:cxnSp>
      <p:sp>
        <p:nvSpPr>
          <p:cNvPr id="1808" name="Shape 1808"/>
          <p:cNvSpPr txBox="1"/>
          <p:nvPr/>
        </p:nvSpPr>
        <p:spPr>
          <a:xfrm>
            <a:off x="3364583" y="3224807"/>
            <a:ext cx="840600" cy="44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W1</a:t>
            </a:r>
          </a:p>
        </p:txBody>
      </p:sp>
      <p:sp>
        <p:nvSpPr>
          <p:cNvPr id="1809" name="Shape 1809"/>
          <p:cNvSpPr/>
          <p:nvPr/>
        </p:nvSpPr>
        <p:spPr>
          <a:xfrm>
            <a:off x="5548680" y="3243522"/>
            <a:ext cx="448200" cy="477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2400" kern="0">
                <a:solidFill>
                  <a:srgbClr val="000000"/>
                </a:solidFill>
                <a:latin typeface="Arial"/>
                <a:ea typeface="Arial"/>
                <a:cs typeface="Arial"/>
                <a:sym typeface="Arial"/>
              </a:rPr>
              <a:t>s</a:t>
            </a:r>
          </a:p>
        </p:txBody>
      </p:sp>
      <p:cxnSp>
        <p:nvCxnSpPr>
          <p:cNvPr id="1810" name="Shape 1810"/>
          <p:cNvCxnSpPr/>
          <p:nvPr/>
        </p:nvCxnSpPr>
        <p:spPr>
          <a:xfrm>
            <a:off x="4565178" y="3054065"/>
            <a:ext cx="1000500" cy="200400"/>
          </a:xfrm>
          <a:prstGeom prst="straightConnector1">
            <a:avLst/>
          </a:prstGeom>
          <a:noFill/>
          <a:ln w="9525" cap="flat" cmpd="sng">
            <a:solidFill>
              <a:schemeClr val="dk2"/>
            </a:solidFill>
            <a:prstDash val="solid"/>
            <a:round/>
            <a:headEnd type="none" w="lg" len="lg"/>
            <a:tailEnd type="none" w="lg" len="lg"/>
          </a:ln>
        </p:spPr>
      </p:cxnSp>
      <p:cxnSp>
        <p:nvCxnSpPr>
          <p:cNvPr id="1811" name="Shape 1811"/>
          <p:cNvCxnSpPr/>
          <p:nvPr/>
        </p:nvCxnSpPr>
        <p:spPr>
          <a:xfrm rot="10800000" flipH="1">
            <a:off x="4581191" y="3710134"/>
            <a:ext cx="968700" cy="200400"/>
          </a:xfrm>
          <a:prstGeom prst="straightConnector1">
            <a:avLst/>
          </a:prstGeom>
          <a:noFill/>
          <a:ln w="9525" cap="flat" cmpd="sng">
            <a:solidFill>
              <a:schemeClr val="dk2"/>
            </a:solidFill>
            <a:prstDash val="solid"/>
            <a:round/>
            <a:headEnd type="none" w="lg" len="lg"/>
            <a:tailEnd type="none" w="lg" len="lg"/>
          </a:ln>
        </p:spPr>
      </p:cxnSp>
      <p:sp>
        <p:nvSpPr>
          <p:cNvPr id="1812" name="Shape 1812"/>
          <p:cNvSpPr txBox="1"/>
          <p:nvPr/>
        </p:nvSpPr>
        <p:spPr>
          <a:xfrm>
            <a:off x="4739034" y="3230996"/>
            <a:ext cx="840600" cy="44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W2</a:t>
            </a:r>
          </a:p>
        </p:txBody>
      </p:sp>
      <p:sp>
        <p:nvSpPr>
          <p:cNvPr id="1813" name="Shape 1813"/>
          <p:cNvSpPr txBox="1"/>
          <p:nvPr/>
        </p:nvSpPr>
        <p:spPr>
          <a:xfrm>
            <a:off x="2063550" y="3894225"/>
            <a:ext cx="1088100" cy="44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3072</a:t>
            </a:r>
          </a:p>
        </p:txBody>
      </p:sp>
      <p:sp>
        <p:nvSpPr>
          <p:cNvPr id="1814" name="Shape 1814"/>
          <p:cNvSpPr txBox="1"/>
          <p:nvPr/>
        </p:nvSpPr>
        <p:spPr>
          <a:xfrm>
            <a:off x="4036000" y="3894225"/>
            <a:ext cx="1088100" cy="44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100</a:t>
            </a:r>
          </a:p>
        </p:txBody>
      </p:sp>
      <p:sp>
        <p:nvSpPr>
          <p:cNvPr id="1815" name="Shape 1815"/>
          <p:cNvSpPr txBox="1"/>
          <p:nvPr/>
        </p:nvSpPr>
        <p:spPr>
          <a:xfrm>
            <a:off x="5569450" y="3825075"/>
            <a:ext cx="1088100" cy="44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10</a:t>
            </a:r>
          </a:p>
        </p:txBody>
      </p:sp>
      <p:sp>
        <p:nvSpPr>
          <p:cNvPr id="20" name="Title 1"/>
          <p:cNvSpPr txBox="1">
            <a:spLocks/>
          </p:cNvSpPr>
          <p:nvPr/>
        </p:nvSpPr>
        <p:spPr>
          <a:xfrm>
            <a:off x="0" y="227000"/>
            <a:ext cx="9144000" cy="763600"/>
          </a:xfrm>
          <a:prstGeom prst="rect">
            <a:avLst/>
          </a:prstGeom>
        </p:spPr>
        <p:txBody>
          <a:bodyPr>
            <a:normAutofit fontScale="97500"/>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kern="0" smtClean="0"/>
              <a:t>Neural networks: without the brain stuff</a:t>
            </a:r>
            <a:endParaRPr lang="en-US" kern="0" dirty="0"/>
          </a:p>
        </p:txBody>
      </p:sp>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9195796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Administrativia</a:t>
            </a:r>
            <a:endParaRPr lang="en-US" dirty="0"/>
          </a:p>
        </p:txBody>
      </p:sp>
      <p:sp>
        <p:nvSpPr>
          <p:cNvPr id="3" name="Content Placeholder 2"/>
          <p:cNvSpPr>
            <a:spLocks noGrp="1"/>
          </p:cNvSpPr>
          <p:nvPr>
            <p:ph idx="1"/>
          </p:nvPr>
        </p:nvSpPr>
        <p:spPr/>
        <p:txBody>
          <a:bodyPr>
            <a:normAutofit/>
          </a:bodyPr>
          <a:lstStyle/>
          <a:p>
            <a:r>
              <a:rPr lang="en-US" dirty="0" smtClean="0"/>
              <a:t>No class on Tuesday next week (Sep 12)</a:t>
            </a:r>
          </a:p>
          <a:p>
            <a:endParaRPr lang="en-US" smtClean="0"/>
          </a:p>
          <a:p>
            <a:r>
              <a:rPr lang="en-US" smtClean="0"/>
              <a:t>HW0 </a:t>
            </a:r>
            <a:r>
              <a:rPr lang="en-US"/>
              <a:t>solutions posted</a:t>
            </a:r>
          </a:p>
          <a:p>
            <a:endParaRPr lang="en-US" dirty="0" smtClean="0"/>
          </a:p>
          <a:p>
            <a:pPr lvl="1"/>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a:t>
            </a:fld>
            <a:endParaRPr lang="en-US"/>
          </a:p>
        </p:txBody>
      </p:sp>
    </p:spTree>
    <p:extLst>
      <p:ext uri="{BB962C8B-B14F-4D97-AF65-F5344CB8AC3E}">
        <p14:creationId xmlns:p14="http://schemas.microsoft.com/office/powerpoint/2010/main" val="21173745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1820" name="Shape 1820"/>
          <p:cNvSpPr txBox="1">
            <a:spLocks noGrp="1"/>
          </p:cNvSpPr>
          <p:nvPr>
            <p:ph type="sldNum" sz="quarter" idx="12"/>
          </p:nvPr>
        </p:nvSpPr>
        <p:spPr>
          <a:xfrm>
            <a:off x="6172582" y="5491991"/>
            <a:ext cx="548700" cy="393600"/>
          </a:xfrm>
          <a:prstGeom prst="rect">
            <a:avLst/>
          </a:prstGeom>
        </p:spPr>
        <p:txBody>
          <a:bodyPr lIns="91425" tIns="91425" rIns="91425" bIns="91425" anchor="ctr" anchorCtr="0">
            <a:noAutofit/>
          </a:bodyPr>
          <a:lstStyle/>
          <a:p>
            <a:fld id="{00000000-1234-1234-1234-123412341234}" type="slidenum">
              <a:rPr lang="en" sz="1800">
                <a:solidFill>
                  <a:srgbClr val="FFFFFF"/>
                </a:solidFill>
              </a:rPr>
              <a:pPr/>
              <a:t>20</a:t>
            </a:fld>
            <a:endParaRPr lang="en" sz="1800">
              <a:solidFill>
                <a:srgbClr val="FFFFFF"/>
              </a:solidFill>
            </a:endParaRPr>
          </a:p>
        </p:txBody>
      </p:sp>
      <p:pic>
        <p:nvPicPr>
          <p:cNvPr id="1821" name="Shape 1821"/>
          <p:cNvPicPr preferRelativeResize="0"/>
          <p:nvPr/>
        </p:nvPicPr>
        <p:blipFill>
          <a:blip r:embed="rId3">
            <a:alphaModFix/>
          </a:blip>
          <a:stretch>
            <a:fillRect/>
          </a:stretch>
        </p:blipFill>
        <p:spPr>
          <a:xfrm>
            <a:off x="5028008" y="1599725"/>
            <a:ext cx="1649166" cy="494750"/>
          </a:xfrm>
          <a:prstGeom prst="rect">
            <a:avLst/>
          </a:prstGeom>
          <a:noFill/>
          <a:ln>
            <a:noFill/>
          </a:ln>
        </p:spPr>
      </p:pic>
      <p:sp>
        <p:nvSpPr>
          <p:cNvPr id="1822" name="Shape 1822"/>
          <p:cNvSpPr txBox="1"/>
          <p:nvPr/>
        </p:nvSpPr>
        <p:spPr>
          <a:xfrm>
            <a:off x="499750" y="1561075"/>
            <a:ext cx="4771200" cy="457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a:t>
            </a:r>
            <a:r>
              <a:rPr lang="en" sz="2400" b="1" kern="0">
                <a:solidFill>
                  <a:srgbClr val="000000"/>
                </a:solidFill>
                <a:latin typeface="Arial"/>
                <a:ea typeface="Arial"/>
                <a:cs typeface="Arial"/>
                <a:sym typeface="Arial"/>
              </a:rPr>
              <a:t>Before</a:t>
            </a:r>
            <a:r>
              <a:rPr lang="en" sz="2400" kern="0">
                <a:solidFill>
                  <a:srgbClr val="000000"/>
                </a:solidFill>
                <a:latin typeface="Arial"/>
                <a:ea typeface="Arial"/>
                <a:cs typeface="Arial"/>
                <a:sym typeface="Arial"/>
              </a:rPr>
              <a:t>) Linear score function:</a:t>
            </a:r>
          </a:p>
        </p:txBody>
      </p:sp>
      <p:sp>
        <p:nvSpPr>
          <p:cNvPr id="1823" name="Shape 1823"/>
          <p:cNvSpPr txBox="1"/>
          <p:nvPr/>
        </p:nvSpPr>
        <p:spPr>
          <a:xfrm>
            <a:off x="497750" y="2137975"/>
            <a:ext cx="4771200" cy="457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a:t>
            </a:r>
            <a:r>
              <a:rPr lang="en" sz="2400" b="1" kern="0">
                <a:solidFill>
                  <a:srgbClr val="000000"/>
                </a:solidFill>
                <a:latin typeface="Arial"/>
                <a:ea typeface="Arial"/>
                <a:cs typeface="Arial"/>
                <a:sym typeface="Arial"/>
              </a:rPr>
              <a:t>Now</a:t>
            </a:r>
            <a:r>
              <a:rPr lang="en" sz="2400" kern="0">
                <a:solidFill>
                  <a:srgbClr val="000000"/>
                </a:solidFill>
                <a:latin typeface="Arial"/>
                <a:ea typeface="Arial"/>
                <a:cs typeface="Arial"/>
                <a:sym typeface="Arial"/>
              </a:rPr>
              <a:t>) 2-layer Neural Network</a:t>
            </a:r>
          </a:p>
          <a:p>
            <a:pPr algn="l" eaLnBrk="1" fontAlgn="auto" hangingPunct="1">
              <a:spcBef>
                <a:spcPts val="0"/>
              </a:spcBef>
              <a:spcAft>
                <a:spcPts val="0"/>
              </a:spcAft>
            </a:pPr>
            <a:r>
              <a:rPr lang="en" sz="2400" kern="0">
                <a:solidFill>
                  <a:srgbClr val="000000"/>
                </a:solidFill>
                <a:latin typeface="Arial"/>
                <a:ea typeface="Arial"/>
                <a:cs typeface="Arial"/>
                <a:sym typeface="Arial"/>
              </a:rPr>
              <a:t>      </a:t>
            </a:r>
          </a:p>
        </p:txBody>
      </p:sp>
      <p:pic>
        <p:nvPicPr>
          <p:cNvPr id="1824" name="Shape 1824"/>
          <p:cNvPicPr preferRelativeResize="0"/>
          <p:nvPr/>
        </p:nvPicPr>
        <p:blipFill>
          <a:blip r:embed="rId4">
            <a:alphaModFix/>
          </a:blip>
          <a:stretch>
            <a:fillRect/>
          </a:stretch>
        </p:blipFill>
        <p:spPr>
          <a:xfrm>
            <a:off x="5061126" y="2195400"/>
            <a:ext cx="3554875" cy="494750"/>
          </a:xfrm>
          <a:prstGeom prst="rect">
            <a:avLst/>
          </a:prstGeom>
          <a:noFill/>
          <a:ln>
            <a:noFill/>
          </a:ln>
        </p:spPr>
      </p:pic>
      <p:sp>
        <p:nvSpPr>
          <p:cNvPr id="1826" name="Shape 1826"/>
          <p:cNvSpPr/>
          <p:nvPr/>
        </p:nvSpPr>
        <p:spPr>
          <a:xfrm>
            <a:off x="2788250" y="2717900"/>
            <a:ext cx="448200" cy="14568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2400" kern="0">
                <a:solidFill>
                  <a:srgbClr val="000000"/>
                </a:solidFill>
                <a:latin typeface="Arial"/>
                <a:ea typeface="Arial"/>
                <a:cs typeface="Arial"/>
                <a:sym typeface="Arial"/>
              </a:rPr>
              <a:t>x</a:t>
            </a:r>
          </a:p>
        </p:txBody>
      </p:sp>
      <p:sp>
        <p:nvSpPr>
          <p:cNvPr id="1827" name="Shape 1827"/>
          <p:cNvSpPr/>
          <p:nvPr/>
        </p:nvSpPr>
        <p:spPr>
          <a:xfrm>
            <a:off x="4136453" y="3054065"/>
            <a:ext cx="448200" cy="8565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2400" kern="0">
                <a:solidFill>
                  <a:srgbClr val="000000"/>
                </a:solidFill>
                <a:latin typeface="Arial"/>
                <a:ea typeface="Arial"/>
                <a:cs typeface="Arial"/>
                <a:sym typeface="Arial"/>
              </a:rPr>
              <a:t>h</a:t>
            </a:r>
          </a:p>
        </p:txBody>
      </p:sp>
      <p:cxnSp>
        <p:nvCxnSpPr>
          <p:cNvPr id="1828" name="Shape 1828"/>
          <p:cNvCxnSpPr/>
          <p:nvPr/>
        </p:nvCxnSpPr>
        <p:spPr>
          <a:xfrm rot="10800000" flipH="1">
            <a:off x="3236479" y="3910575"/>
            <a:ext cx="904499" cy="272100"/>
          </a:xfrm>
          <a:prstGeom prst="straightConnector1">
            <a:avLst/>
          </a:prstGeom>
          <a:noFill/>
          <a:ln w="9525" cap="flat" cmpd="sng">
            <a:solidFill>
              <a:schemeClr val="dk2"/>
            </a:solidFill>
            <a:prstDash val="solid"/>
            <a:round/>
            <a:headEnd type="none" w="lg" len="lg"/>
            <a:tailEnd type="none" w="lg" len="lg"/>
          </a:ln>
        </p:spPr>
      </p:cxnSp>
      <p:cxnSp>
        <p:nvCxnSpPr>
          <p:cNvPr id="1829" name="Shape 1829"/>
          <p:cNvCxnSpPr/>
          <p:nvPr/>
        </p:nvCxnSpPr>
        <p:spPr>
          <a:xfrm>
            <a:off x="3236479" y="2725892"/>
            <a:ext cx="912599" cy="328200"/>
          </a:xfrm>
          <a:prstGeom prst="straightConnector1">
            <a:avLst/>
          </a:prstGeom>
          <a:noFill/>
          <a:ln w="9525" cap="flat" cmpd="sng">
            <a:solidFill>
              <a:schemeClr val="dk2"/>
            </a:solidFill>
            <a:prstDash val="solid"/>
            <a:round/>
            <a:headEnd type="none" w="lg" len="lg"/>
            <a:tailEnd type="none" w="lg" len="lg"/>
          </a:ln>
        </p:spPr>
      </p:cxnSp>
      <p:sp>
        <p:nvSpPr>
          <p:cNvPr id="1830" name="Shape 1830"/>
          <p:cNvSpPr txBox="1"/>
          <p:nvPr/>
        </p:nvSpPr>
        <p:spPr>
          <a:xfrm>
            <a:off x="3364583" y="3224807"/>
            <a:ext cx="840600" cy="44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W1</a:t>
            </a:r>
          </a:p>
        </p:txBody>
      </p:sp>
      <p:sp>
        <p:nvSpPr>
          <p:cNvPr id="1831" name="Shape 1831"/>
          <p:cNvSpPr/>
          <p:nvPr/>
        </p:nvSpPr>
        <p:spPr>
          <a:xfrm>
            <a:off x="5548680" y="3243522"/>
            <a:ext cx="448200" cy="4776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2400" kern="0">
                <a:solidFill>
                  <a:srgbClr val="000000"/>
                </a:solidFill>
                <a:latin typeface="Arial"/>
                <a:ea typeface="Arial"/>
                <a:cs typeface="Arial"/>
                <a:sym typeface="Arial"/>
              </a:rPr>
              <a:t>s</a:t>
            </a:r>
          </a:p>
        </p:txBody>
      </p:sp>
      <p:cxnSp>
        <p:nvCxnSpPr>
          <p:cNvPr id="1832" name="Shape 1832"/>
          <p:cNvCxnSpPr/>
          <p:nvPr/>
        </p:nvCxnSpPr>
        <p:spPr>
          <a:xfrm>
            <a:off x="4565178" y="3054065"/>
            <a:ext cx="1000500" cy="200400"/>
          </a:xfrm>
          <a:prstGeom prst="straightConnector1">
            <a:avLst/>
          </a:prstGeom>
          <a:noFill/>
          <a:ln w="9525" cap="flat" cmpd="sng">
            <a:solidFill>
              <a:schemeClr val="dk2"/>
            </a:solidFill>
            <a:prstDash val="solid"/>
            <a:round/>
            <a:headEnd type="none" w="lg" len="lg"/>
            <a:tailEnd type="none" w="lg" len="lg"/>
          </a:ln>
        </p:spPr>
      </p:cxnSp>
      <p:cxnSp>
        <p:nvCxnSpPr>
          <p:cNvPr id="1833" name="Shape 1833"/>
          <p:cNvCxnSpPr/>
          <p:nvPr/>
        </p:nvCxnSpPr>
        <p:spPr>
          <a:xfrm rot="10800000" flipH="1">
            <a:off x="4581191" y="3710134"/>
            <a:ext cx="968700" cy="200400"/>
          </a:xfrm>
          <a:prstGeom prst="straightConnector1">
            <a:avLst/>
          </a:prstGeom>
          <a:noFill/>
          <a:ln w="9525" cap="flat" cmpd="sng">
            <a:solidFill>
              <a:schemeClr val="dk2"/>
            </a:solidFill>
            <a:prstDash val="solid"/>
            <a:round/>
            <a:headEnd type="none" w="lg" len="lg"/>
            <a:tailEnd type="none" w="lg" len="lg"/>
          </a:ln>
        </p:spPr>
      </p:cxnSp>
      <p:sp>
        <p:nvSpPr>
          <p:cNvPr id="1834" name="Shape 1834"/>
          <p:cNvSpPr txBox="1"/>
          <p:nvPr/>
        </p:nvSpPr>
        <p:spPr>
          <a:xfrm>
            <a:off x="4739034" y="3230996"/>
            <a:ext cx="840600" cy="44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W2</a:t>
            </a:r>
          </a:p>
        </p:txBody>
      </p:sp>
      <p:sp>
        <p:nvSpPr>
          <p:cNvPr id="1835" name="Shape 1835"/>
          <p:cNvSpPr txBox="1"/>
          <p:nvPr/>
        </p:nvSpPr>
        <p:spPr>
          <a:xfrm>
            <a:off x="2063550" y="3894225"/>
            <a:ext cx="1088100" cy="44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3072</a:t>
            </a:r>
          </a:p>
        </p:txBody>
      </p:sp>
      <p:sp>
        <p:nvSpPr>
          <p:cNvPr id="1836" name="Shape 1836"/>
          <p:cNvSpPr txBox="1"/>
          <p:nvPr/>
        </p:nvSpPr>
        <p:spPr>
          <a:xfrm>
            <a:off x="4036000" y="3894225"/>
            <a:ext cx="1088100" cy="44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100</a:t>
            </a:r>
          </a:p>
        </p:txBody>
      </p:sp>
      <p:sp>
        <p:nvSpPr>
          <p:cNvPr id="1837" name="Shape 1837"/>
          <p:cNvSpPr txBox="1"/>
          <p:nvPr/>
        </p:nvSpPr>
        <p:spPr>
          <a:xfrm>
            <a:off x="5569450" y="3825075"/>
            <a:ext cx="1088100" cy="44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10</a:t>
            </a:r>
          </a:p>
        </p:txBody>
      </p:sp>
      <p:pic>
        <p:nvPicPr>
          <p:cNvPr id="1838" name="Shape 1838"/>
          <p:cNvPicPr preferRelativeResize="0"/>
          <p:nvPr/>
        </p:nvPicPr>
        <p:blipFill>
          <a:blip r:embed="rId5">
            <a:alphaModFix/>
          </a:blip>
          <a:stretch>
            <a:fillRect/>
          </a:stretch>
        </p:blipFill>
        <p:spPr>
          <a:xfrm>
            <a:off x="767449" y="4389701"/>
            <a:ext cx="7521527" cy="795625"/>
          </a:xfrm>
          <a:prstGeom prst="rect">
            <a:avLst/>
          </a:prstGeom>
          <a:noFill/>
          <a:ln w="9525" cap="flat" cmpd="sng">
            <a:solidFill>
              <a:srgbClr val="000000"/>
            </a:solidFill>
            <a:prstDash val="solid"/>
            <a:round/>
            <a:headEnd type="none" w="med" len="med"/>
            <a:tailEnd type="none" w="med" len="med"/>
          </a:ln>
        </p:spPr>
      </p:pic>
      <p:sp>
        <p:nvSpPr>
          <p:cNvPr id="21" name="Title 1"/>
          <p:cNvSpPr txBox="1">
            <a:spLocks/>
          </p:cNvSpPr>
          <p:nvPr/>
        </p:nvSpPr>
        <p:spPr>
          <a:xfrm>
            <a:off x="0" y="227000"/>
            <a:ext cx="9144000" cy="763600"/>
          </a:xfrm>
          <a:prstGeom prst="rect">
            <a:avLst/>
          </a:prstGeom>
        </p:spPr>
        <p:txBody>
          <a:bodyPr>
            <a:normAutofit fontScale="97500"/>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kern="0" smtClean="0"/>
              <a:t>Neural networks: without the brain stuff</a:t>
            </a:r>
            <a:endParaRPr lang="en-US" kern="0" dirty="0"/>
          </a:p>
        </p:txBody>
      </p:sp>
      <p:sp>
        <p:nvSpPr>
          <p:cNvPr id="2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3078571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3" name="Shape 1843"/>
          <p:cNvSpPr txBox="1">
            <a:spLocks noGrp="1"/>
          </p:cNvSpPr>
          <p:nvPr>
            <p:ph type="sldNum" sz="quarter" idx="12"/>
          </p:nvPr>
        </p:nvSpPr>
        <p:spPr>
          <a:xfrm>
            <a:off x="6172582" y="5491991"/>
            <a:ext cx="548700" cy="393600"/>
          </a:xfrm>
          <a:prstGeom prst="rect">
            <a:avLst/>
          </a:prstGeom>
        </p:spPr>
        <p:txBody>
          <a:bodyPr lIns="91425" tIns="91425" rIns="91425" bIns="91425" anchor="ctr" anchorCtr="0">
            <a:noAutofit/>
          </a:bodyPr>
          <a:lstStyle/>
          <a:p>
            <a:fld id="{00000000-1234-1234-1234-123412341234}" type="slidenum">
              <a:rPr lang="en" sz="1800">
                <a:solidFill>
                  <a:srgbClr val="FFFFFF"/>
                </a:solidFill>
              </a:rPr>
              <a:pPr/>
              <a:t>21</a:t>
            </a:fld>
            <a:endParaRPr lang="en" sz="1800">
              <a:solidFill>
                <a:srgbClr val="FFFFFF"/>
              </a:solidFill>
            </a:endParaRPr>
          </a:p>
        </p:txBody>
      </p:sp>
      <p:pic>
        <p:nvPicPr>
          <p:cNvPr id="1844" name="Shape 1844"/>
          <p:cNvPicPr preferRelativeResize="0"/>
          <p:nvPr/>
        </p:nvPicPr>
        <p:blipFill>
          <a:blip r:embed="rId3">
            <a:alphaModFix/>
          </a:blip>
          <a:stretch>
            <a:fillRect/>
          </a:stretch>
        </p:blipFill>
        <p:spPr>
          <a:xfrm>
            <a:off x="3175625" y="3613974"/>
            <a:ext cx="5424259" cy="494750"/>
          </a:xfrm>
          <a:prstGeom prst="rect">
            <a:avLst/>
          </a:prstGeom>
          <a:noFill/>
          <a:ln>
            <a:noFill/>
          </a:ln>
        </p:spPr>
      </p:pic>
      <p:pic>
        <p:nvPicPr>
          <p:cNvPr id="1846" name="Shape 1846"/>
          <p:cNvPicPr preferRelativeResize="0"/>
          <p:nvPr/>
        </p:nvPicPr>
        <p:blipFill>
          <a:blip r:embed="rId4">
            <a:alphaModFix/>
          </a:blip>
          <a:stretch>
            <a:fillRect/>
          </a:stretch>
        </p:blipFill>
        <p:spPr>
          <a:xfrm>
            <a:off x="5028008" y="2209325"/>
            <a:ext cx="1649166" cy="494750"/>
          </a:xfrm>
          <a:prstGeom prst="rect">
            <a:avLst/>
          </a:prstGeom>
          <a:noFill/>
          <a:ln>
            <a:noFill/>
          </a:ln>
        </p:spPr>
      </p:pic>
      <p:sp>
        <p:nvSpPr>
          <p:cNvPr id="1847" name="Shape 1847"/>
          <p:cNvSpPr txBox="1"/>
          <p:nvPr/>
        </p:nvSpPr>
        <p:spPr>
          <a:xfrm>
            <a:off x="499750" y="2170675"/>
            <a:ext cx="4771200" cy="457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a:t>
            </a:r>
            <a:r>
              <a:rPr lang="en" sz="2400" b="1" kern="0">
                <a:solidFill>
                  <a:srgbClr val="000000"/>
                </a:solidFill>
                <a:latin typeface="Arial"/>
                <a:ea typeface="Arial"/>
                <a:cs typeface="Arial"/>
                <a:sym typeface="Arial"/>
              </a:rPr>
              <a:t>Before</a:t>
            </a:r>
            <a:r>
              <a:rPr lang="en" sz="2400" kern="0">
                <a:solidFill>
                  <a:srgbClr val="000000"/>
                </a:solidFill>
                <a:latin typeface="Arial"/>
                <a:ea typeface="Arial"/>
                <a:cs typeface="Arial"/>
                <a:sym typeface="Arial"/>
              </a:rPr>
              <a:t>) Linear score function:</a:t>
            </a:r>
          </a:p>
        </p:txBody>
      </p:sp>
      <p:sp>
        <p:nvSpPr>
          <p:cNvPr id="1848" name="Shape 1848"/>
          <p:cNvSpPr txBox="1"/>
          <p:nvPr/>
        </p:nvSpPr>
        <p:spPr>
          <a:xfrm>
            <a:off x="497750" y="2747575"/>
            <a:ext cx="4771200" cy="457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00"/>
                </a:solidFill>
                <a:latin typeface="Arial"/>
                <a:ea typeface="Arial"/>
                <a:cs typeface="Arial"/>
                <a:sym typeface="Arial"/>
              </a:rPr>
              <a:t>(</a:t>
            </a:r>
            <a:r>
              <a:rPr lang="en" sz="2400" b="1" kern="0">
                <a:solidFill>
                  <a:srgbClr val="000000"/>
                </a:solidFill>
                <a:latin typeface="Arial"/>
                <a:ea typeface="Arial"/>
                <a:cs typeface="Arial"/>
                <a:sym typeface="Arial"/>
              </a:rPr>
              <a:t>Now</a:t>
            </a:r>
            <a:r>
              <a:rPr lang="en" sz="2400" kern="0">
                <a:solidFill>
                  <a:srgbClr val="000000"/>
                </a:solidFill>
                <a:latin typeface="Arial"/>
                <a:ea typeface="Arial"/>
                <a:cs typeface="Arial"/>
                <a:sym typeface="Arial"/>
              </a:rPr>
              <a:t>) 2-layer Neural Network</a:t>
            </a:r>
          </a:p>
          <a:p>
            <a:pPr algn="l" eaLnBrk="1" fontAlgn="auto" hangingPunct="1">
              <a:spcBef>
                <a:spcPts val="0"/>
              </a:spcBef>
              <a:spcAft>
                <a:spcPts val="0"/>
              </a:spcAft>
            </a:pPr>
            <a:r>
              <a:rPr lang="en" sz="2400" kern="0">
                <a:solidFill>
                  <a:srgbClr val="000000"/>
                </a:solidFill>
                <a:latin typeface="Arial"/>
                <a:ea typeface="Arial"/>
                <a:cs typeface="Arial"/>
                <a:sym typeface="Arial"/>
              </a:rPr>
              <a:t>	  or 3-layer Neural Network</a:t>
            </a:r>
          </a:p>
          <a:p>
            <a:pPr algn="l" eaLnBrk="1" fontAlgn="auto" hangingPunct="1">
              <a:spcBef>
                <a:spcPts val="0"/>
              </a:spcBef>
              <a:spcAft>
                <a:spcPts val="0"/>
              </a:spcAft>
            </a:pPr>
            <a:r>
              <a:rPr lang="en" sz="2400" kern="0">
                <a:solidFill>
                  <a:srgbClr val="000000"/>
                </a:solidFill>
                <a:latin typeface="Arial"/>
                <a:ea typeface="Arial"/>
                <a:cs typeface="Arial"/>
                <a:sym typeface="Arial"/>
              </a:rPr>
              <a:t>      </a:t>
            </a:r>
          </a:p>
        </p:txBody>
      </p:sp>
      <p:pic>
        <p:nvPicPr>
          <p:cNvPr id="1849" name="Shape 1849"/>
          <p:cNvPicPr preferRelativeResize="0"/>
          <p:nvPr/>
        </p:nvPicPr>
        <p:blipFill>
          <a:blip r:embed="rId5">
            <a:alphaModFix/>
          </a:blip>
          <a:stretch>
            <a:fillRect/>
          </a:stretch>
        </p:blipFill>
        <p:spPr>
          <a:xfrm>
            <a:off x="5061126" y="2805000"/>
            <a:ext cx="3554875" cy="494750"/>
          </a:xfrm>
          <a:prstGeom prst="rect">
            <a:avLst/>
          </a:prstGeom>
          <a:noFill/>
          <a:ln>
            <a:noFill/>
          </a:ln>
        </p:spPr>
      </p:pic>
      <p:sp>
        <p:nvSpPr>
          <p:cNvPr id="9" name="Title 1"/>
          <p:cNvSpPr txBox="1">
            <a:spLocks/>
          </p:cNvSpPr>
          <p:nvPr/>
        </p:nvSpPr>
        <p:spPr>
          <a:xfrm>
            <a:off x="0" y="227000"/>
            <a:ext cx="9144000" cy="763600"/>
          </a:xfrm>
          <a:prstGeom prst="rect">
            <a:avLst/>
          </a:prstGeom>
        </p:spPr>
        <p:txBody>
          <a:bodyPr>
            <a:normAutofit fontScale="97500"/>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kern="0" smtClean="0"/>
              <a:t>Neural networks: without the brain stuff</a:t>
            </a:r>
            <a:endParaRPr lang="en-US" kern="0" dirty="0"/>
          </a:p>
        </p:txBody>
      </p:sp>
      <p:sp>
        <p:nvSpPr>
          <p:cNvPr id="1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3296653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1971" name="Shape 1971"/>
          <p:cNvSpPr txBox="1"/>
          <p:nvPr/>
        </p:nvSpPr>
        <p:spPr>
          <a:xfrm>
            <a:off x="338000" y="1619425"/>
            <a:ext cx="15120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Sigmoid</a:t>
            </a:r>
          </a:p>
        </p:txBody>
      </p:sp>
      <p:sp>
        <p:nvSpPr>
          <p:cNvPr id="1972" name="Shape 1972"/>
          <p:cNvSpPr txBox="1"/>
          <p:nvPr/>
        </p:nvSpPr>
        <p:spPr>
          <a:xfrm>
            <a:off x="338000" y="2834900"/>
            <a:ext cx="29643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tanh</a:t>
            </a:r>
          </a:p>
        </p:txBody>
      </p:sp>
      <p:sp>
        <p:nvSpPr>
          <p:cNvPr id="1973" name="Shape 1973"/>
          <p:cNvSpPr txBox="1"/>
          <p:nvPr/>
        </p:nvSpPr>
        <p:spPr>
          <a:xfrm>
            <a:off x="338000" y="4124975"/>
            <a:ext cx="31278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ReLU</a:t>
            </a:r>
          </a:p>
        </p:txBody>
      </p:sp>
      <p:sp>
        <p:nvSpPr>
          <p:cNvPr id="1974" name="Shape 1974"/>
          <p:cNvSpPr txBox="1"/>
          <p:nvPr/>
        </p:nvSpPr>
        <p:spPr>
          <a:xfrm>
            <a:off x="4743625" y="1557400"/>
            <a:ext cx="22857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Leaky ReLU</a:t>
            </a:r>
          </a:p>
        </p:txBody>
      </p:sp>
      <p:sp>
        <p:nvSpPr>
          <p:cNvPr id="1975" name="Shape 1975"/>
          <p:cNvSpPr txBox="1"/>
          <p:nvPr/>
        </p:nvSpPr>
        <p:spPr>
          <a:xfrm>
            <a:off x="4819800" y="2963725"/>
            <a:ext cx="22857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Maxout</a:t>
            </a:r>
          </a:p>
        </p:txBody>
      </p:sp>
      <p:sp>
        <p:nvSpPr>
          <p:cNvPr id="1976" name="Shape 1976"/>
          <p:cNvSpPr txBox="1"/>
          <p:nvPr/>
        </p:nvSpPr>
        <p:spPr>
          <a:xfrm>
            <a:off x="4864850" y="4049000"/>
            <a:ext cx="2285700" cy="4527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ELU</a:t>
            </a:r>
          </a:p>
        </p:txBody>
      </p:sp>
      <p:pic>
        <p:nvPicPr>
          <p:cNvPr id="1978" name="Shape 1978"/>
          <p:cNvPicPr preferRelativeResize="0"/>
          <p:nvPr/>
        </p:nvPicPr>
        <p:blipFill>
          <a:blip r:embed="rId3">
            <a:alphaModFix/>
          </a:blip>
          <a:stretch>
            <a:fillRect/>
          </a:stretch>
        </p:blipFill>
        <p:spPr>
          <a:xfrm>
            <a:off x="439199" y="2142451"/>
            <a:ext cx="1650074" cy="382629"/>
          </a:xfrm>
          <a:prstGeom prst="rect">
            <a:avLst/>
          </a:prstGeom>
          <a:noFill/>
          <a:ln>
            <a:noFill/>
          </a:ln>
        </p:spPr>
      </p:pic>
      <p:pic>
        <p:nvPicPr>
          <p:cNvPr id="1979" name="Shape 1979"/>
          <p:cNvPicPr preferRelativeResize="0"/>
          <p:nvPr/>
        </p:nvPicPr>
        <p:blipFill>
          <a:blip r:embed="rId4">
            <a:alphaModFix/>
          </a:blip>
          <a:stretch>
            <a:fillRect/>
          </a:stretch>
        </p:blipFill>
        <p:spPr>
          <a:xfrm>
            <a:off x="439201" y="3326286"/>
            <a:ext cx="1077555" cy="349975"/>
          </a:xfrm>
          <a:prstGeom prst="rect">
            <a:avLst/>
          </a:prstGeom>
          <a:noFill/>
          <a:ln>
            <a:noFill/>
          </a:ln>
        </p:spPr>
      </p:pic>
      <p:pic>
        <p:nvPicPr>
          <p:cNvPr id="1980" name="Shape 1980"/>
          <p:cNvPicPr preferRelativeResize="0"/>
          <p:nvPr/>
        </p:nvPicPr>
        <p:blipFill>
          <a:blip r:embed="rId5">
            <a:alphaModFix/>
          </a:blip>
          <a:stretch>
            <a:fillRect/>
          </a:stretch>
        </p:blipFill>
        <p:spPr>
          <a:xfrm>
            <a:off x="439200" y="4616351"/>
            <a:ext cx="1335476" cy="349975"/>
          </a:xfrm>
          <a:prstGeom prst="rect">
            <a:avLst/>
          </a:prstGeom>
          <a:noFill/>
          <a:ln>
            <a:noFill/>
          </a:ln>
        </p:spPr>
      </p:pic>
      <p:pic>
        <p:nvPicPr>
          <p:cNvPr id="1981" name="Shape 1981"/>
          <p:cNvPicPr preferRelativeResize="0"/>
          <p:nvPr/>
        </p:nvPicPr>
        <p:blipFill>
          <a:blip r:embed="rId6">
            <a:alphaModFix/>
          </a:blip>
          <a:stretch>
            <a:fillRect/>
          </a:stretch>
        </p:blipFill>
        <p:spPr>
          <a:xfrm>
            <a:off x="4864849" y="2018401"/>
            <a:ext cx="1650074" cy="324899"/>
          </a:xfrm>
          <a:prstGeom prst="rect">
            <a:avLst/>
          </a:prstGeom>
          <a:noFill/>
          <a:ln>
            <a:noFill/>
          </a:ln>
        </p:spPr>
      </p:pic>
      <p:pic>
        <p:nvPicPr>
          <p:cNvPr id="1982" name="Shape 1982"/>
          <p:cNvPicPr preferRelativeResize="0"/>
          <p:nvPr/>
        </p:nvPicPr>
        <p:blipFill>
          <a:blip r:embed="rId7">
            <a:alphaModFix/>
          </a:blip>
          <a:stretch>
            <a:fillRect/>
          </a:stretch>
        </p:blipFill>
        <p:spPr>
          <a:xfrm>
            <a:off x="4921962" y="4501700"/>
            <a:ext cx="1897674" cy="712440"/>
          </a:xfrm>
          <a:prstGeom prst="rect">
            <a:avLst/>
          </a:prstGeom>
          <a:noFill/>
          <a:ln>
            <a:noFill/>
          </a:ln>
        </p:spPr>
      </p:pic>
      <p:pic>
        <p:nvPicPr>
          <p:cNvPr id="1983" name="Shape 1983"/>
          <p:cNvPicPr preferRelativeResize="0"/>
          <p:nvPr/>
        </p:nvPicPr>
        <p:blipFill>
          <a:blip r:embed="rId8">
            <a:alphaModFix/>
          </a:blip>
          <a:stretch>
            <a:fillRect/>
          </a:stretch>
        </p:blipFill>
        <p:spPr>
          <a:xfrm>
            <a:off x="4921947" y="3390851"/>
            <a:ext cx="2964299" cy="306137"/>
          </a:xfrm>
          <a:prstGeom prst="rect">
            <a:avLst/>
          </a:prstGeom>
          <a:noFill/>
          <a:ln>
            <a:noFill/>
          </a:ln>
        </p:spPr>
      </p:pic>
      <p:pic>
        <p:nvPicPr>
          <p:cNvPr id="1984" name="Shape 1984"/>
          <p:cNvPicPr preferRelativeResize="0"/>
          <p:nvPr/>
        </p:nvPicPr>
        <p:blipFill>
          <a:blip r:embed="rId9">
            <a:alphaModFix/>
          </a:blip>
          <a:stretch>
            <a:fillRect/>
          </a:stretch>
        </p:blipFill>
        <p:spPr>
          <a:xfrm>
            <a:off x="2394715" y="1607211"/>
            <a:ext cx="1452259" cy="1143049"/>
          </a:xfrm>
          <a:prstGeom prst="rect">
            <a:avLst/>
          </a:prstGeom>
          <a:noFill/>
          <a:ln>
            <a:noFill/>
          </a:ln>
        </p:spPr>
      </p:pic>
      <p:pic>
        <p:nvPicPr>
          <p:cNvPr id="1985" name="Shape 1985"/>
          <p:cNvPicPr preferRelativeResize="0"/>
          <p:nvPr/>
        </p:nvPicPr>
        <p:blipFill>
          <a:blip r:embed="rId10">
            <a:alphaModFix/>
          </a:blip>
          <a:stretch>
            <a:fillRect/>
          </a:stretch>
        </p:blipFill>
        <p:spPr>
          <a:xfrm>
            <a:off x="2394725" y="2884049"/>
            <a:ext cx="1452250" cy="1107124"/>
          </a:xfrm>
          <a:prstGeom prst="rect">
            <a:avLst/>
          </a:prstGeom>
          <a:noFill/>
          <a:ln>
            <a:noFill/>
          </a:ln>
        </p:spPr>
      </p:pic>
      <p:pic>
        <p:nvPicPr>
          <p:cNvPr id="1986" name="Shape 1986"/>
          <p:cNvPicPr preferRelativeResize="0"/>
          <p:nvPr/>
        </p:nvPicPr>
        <p:blipFill>
          <a:blip r:embed="rId11">
            <a:alphaModFix/>
          </a:blip>
          <a:stretch>
            <a:fillRect/>
          </a:stretch>
        </p:blipFill>
        <p:spPr>
          <a:xfrm>
            <a:off x="2444125" y="4071101"/>
            <a:ext cx="1385360" cy="1143049"/>
          </a:xfrm>
          <a:prstGeom prst="rect">
            <a:avLst/>
          </a:prstGeom>
          <a:noFill/>
          <a:ln>
            <a:noFill/>
          </a:ln>
        </p:spPr>
      </p:pic>
      <p:pic>
        <p:nvPicPr>
          <p:cNvPr id="1987" name="Shape 1987"/>
          <p:cNvPicPr preferRelativeResize="0"/>
          <p:nvPr/>
        </p:nvPicPr>
        <p:blipFill>
          <a:blip r:embed="rId12">
            <a:alphaModFix/>
          </a:blip>
          <a:stretch>
            <a:fillRect/>
          </a:stretch>
        </p:blipFill>
        <p:spPr>
          <a:xfrm>
            <a:off x="7094600" y="1607210"/>
            <a:ext cx="1452250" cy="1143016"/>
          </a:xfrm>
          <a:prstGeom prst="rect">
            <a:avLst/>
          </a:prstGeom>
          <a:noFill/>
          <a:ln>
            <a:noFill/>
          </a:ln>
        </p:spPr>
      </p:pic>
      <p:pic>
        <p:nvPicPr>
          <p:cNvPr id="1988" name="Shape 1988"/>
          <p:cNvPicPr preferRelativeResize="0"/>
          <p:nvPr/>
        </p:nvPicPr>
        <p:blipFill>
          <a:blip r:embed="rId13">
            <a:alphaModFix/>
          </a:blip>
          <a:stretch>
            <a:fillRect/>
          </a:stretch>
        </p:blipFill>
        <p:spPr>
          <a:xfrm>
            <a:off x="7094602" y="4071106"/>
            <a:ext cx="1452250" cy="1143030"/>
          </a:xfrm>
          <a:prstGeom prst="rect">
            <a:avLst/>
          </a:prstGeom>
          <a:noFill/>
          <a:ln>
            <a:noFill/>
          </a:ln>
        </p:spPr>
      </p:pic>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
        <p:nvSpPr>
          <p:cNvPr id="2" name="Title 1"/>
          <p:cNvSpPr>
            <a:spLocks noGrp="1"/>
          </p:cNvSpPr>
          <p:nvPr>
            <p:ph type="title"/>
          </p:nvPr>
        </p:nvSpPr>
        <p:spPr>
          <a:xfrm>
            <a:off x="311700" y="228600"/>
            <a:ext cx="8520600" cy="763600"/>
          </a:xfrm>
        </p:spPr>
        <p:txBody>
          <a:bodyPr/>
          <a:lstStyle/>
          <a:p>
            <a:r>
              <a:rPr lang="en"/>
              <a:t>Activation functions</a:t>
            </a:r>
            <a:endParaRPr lang="en-US" dirty="0"/>
          </a:p>
        </p:txBody>
      </p:sp>
    </p:spTree>
    <p:extLst>
      <p:ext uri="{BB962C8B-B14F-4D97-AF65-F5344CB8AC3E}">
        <p14:creationId xmlns:p14="http://schemas.microsoft.com/office/powerpoint/2010/main" val="15211068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92"/>
        <p:cNvGrpSpPr/>
        <p:nvPr/>
      </p:nvGrpSpPr>
      <p:grpSpPr>
        <a:xfrm>
          <a:off x="0" y="0"/>
          <a:ext cx="0" cy="0"/>
          <a:chOff x="0" y="0"/>
          <a:chExt cx="0" cy="0"/>
        </a:xfrm>
      </p:grpSpPr>
      <p:pic>
        <p:nvPicPr>
          <p:cNvPr id="1994" name="Shape 1994"/>
          <p:cNvPicPr preferRelativeResize="0"/>
          <p:nvPr/>
        </p:nvPicPr>
        <p:blipFill>
          <a:blip r:embed="rId3">
            <a:alphaModFix/>
          </a:blip>
          <a:stretch>
            <a:fillRect/>
          </a:stretch>
        </p:blipFill>
        <p:spPr>
          <a:xfrm>
            <a:off x="284776" y="1707850"/>
            <a:ext cx="3245725" cy="2223100"/>
          </a:xfrm>
          <a:prstGeom prst="rect">
            <a:avLst/>
          </a:prstGeom>
          <a:noFill/>
          <a:ln>
            <a:noFill/>
          </a:ln>
        </p:spPr>
      </p:pic>
      <p:pic>
        <p:nvPicPr>
          <p:cNvPr id="1995" name="Shape 1995"/>
          <p:cNvPicPr preferRelativeResize="0"/>
          <p:nvPr/>
        </p:nvPicPr>
        <p:blipFill>
          <a:blip r:embed="rId4">
            <a:alphaModFix/>
          </a:blip>
          <a:stretch>
            <a:fillRect/>
          </a:stretch>
        </p:blipFill>
        <p:spPr>
          <a:xfrm>
            <a:off x="4369249" y="1690001"/>
            <a:ext cx="4604950" cy="2258800"/>
          </a:xfrm>
          <a:prstGeom prst="rect">
            <a:avLst/>
          </a:prstGeom>
          <a:noFill/>
          <a:ln>
            <a:noFill/>
          </a:ln>
        </p:spPr>
      </p:pic>
      <p:cxnSp>
        <p:nvCxnSpPr>
          <p:cNvPr id="1996" name="Shape 1996"/>
          <p:cNvCxnSpPr/>
          <p:nvPr/>
        </p:nvCxnSpPr>
        <p:spPr>
          <a:xfrm>
            <a:off x="3901200" y="1765775"/>
            <a:ext cx="0" cy="2241900"/>
          </a:xfrm>
          <a:prstGeom prst="straightConnector1">
            <a:avLst/>
          </a:prstGeom>
          <a:noFill/>
          <a:ln w="28575" cap="flat" cmpd="sng">
            <a:solidFill>
              <a:srgbClr val="000000"/>
            </a:solidFill>
            <a:prstDash val="solid"/>
            <a:round/>
            <a:headEnd type="none" w="lg" len="lg"/>
            <a:tailEnd type="none" w="lg" len="lg"/>
          </a:ln>
        </p:spPr>
      </p:cxnSp>
      <p:cxnSp>
        <p:nvCxnSpPr>
          <p:cNvPr id="1997" name="Shape 1997"/>
          <p:cNvCxnSpPr/>
          <p:nvPr/>
        </p:nvCxnSpPr>
        <p:spPr>
          <a:xfrm rot="10800000">
            <a:off x="2312525" y="4045425"/>
            <a:ext cx="1114500" cy="783000"/>
          </a:xfrm>
          <a:prstGeom prst="straightConnector1">
            <a:avLst/>
          </a:prstGeom>
          <a:noFill/>
          <a:ln w="19050" cap="flat" cmpd="sng">
            <a:solidFill>
              <a:srgbClr val="666666"/>
            </a:solidFill>
            <a:prstDash val="solid"/>
            <a:round/>
            <a:headEnd type="none" w="lg" len="lg"/>
            <a:tailEnd type="triangle" w="lg" len="lg"/>
          </a:ln>
        </p:spPr>
      </p:cxnSp>
      <p:sp>
        <p:nvSpPr>
          <p:cNvPr id="1998" name="Shape 1998"/>
          <p:cNvSpPr txBox="1"/>
          <p:nvPr/>
        </p:nvSpPr>
        <p:spPr>
          <a:xfrm>
            <a:off x="3196900" y="4763600"/>
            <a:ext cx="4650900" cy="6042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“Fully-connected” layers</a:t>
            </a:r>
          </a:p>
        </p:txBody>
      </p:sp>
      <p:cxnSp>
        <p:nvCxnSpPr>
          <p:cNvPr id="1999" name="Shape 1999"/>
          <p:cNvCxnSpPr/>
          <p:nvPr/>
        </p:nvCxnSpPr>
        <p:spPr>
          <a:xfrm rot="10800000">
            <a:off x="3030625" y="3756275"/>
            <a:ext cx="528900" cy="1084200"/>
          </a:xfrm>
          <a:prstGeom prst="straightConnector1">
            <a:avLst/>
          </a:prstGeom>
          <a:noFill/>
          <a:ln w="19050" cap="flat" cmpd="sng">
            <a:solidFill>
              <a:srgbClr val="666666"/>
            </a:solidFill>
            <a:prstDash val="solid"/>
            <a:round/>
            <a:headEnd type="none" w="lg" len="lg"/>
            <a:tailEnd type="triangle" w="lg" len="lg"/>
          </a:ln>
        </p:spPr>
      </p:cxnSp>
      <p:sp>
        <p:nvSpPr>
          <p:cNvPr id="2000" name="Shape 2000"/>
          <p:cNvSpPr txBox="1"/>
          <p:nvPr/>
        </p:nvSpPr>
        <p:spPr>
          <a:xfrm>
            <a:off x="228600" y="4374700"/>
            <a:ext cx="4738500" cy="464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“2-layer Neural Net”, or</a:t>
            </a:r>
          </a:p>
          <a:p>
            <a:pPr algn="l" eaLnBrk="1" fontAlgn="auto" hangingPunct="1">
              <a:spcBef>
                <a:spcPts val="0"/>
              </a:spcBef>
              <a:spcAft>
                <a:spcPts val="0"/>
              </a:spcAft>
            </a:pPr>
            <a:r>
              <a:rPr lang="en" sz="1800" kern="0">
                <a:solidFill>
                  <a:srgbClr val="000000"/>
                </a:solidFill>
                <a:latin typeface="Arial"/>
                <a:ea typeface="Arial"/>
                <a:cs typeface="Arial"/>
                <a:sym typeface="Arial"/>
              </a:rPr>
              <a:t>“1-hidden-layer Neural Net”</a:t>
            </a:r>
          </a:p>
        </p:txBody>
      </p:sp>
      <p:sp>
        <p:nvSpPr>
          <p:cNvPr id="2001" name="Shape 2001"/>
          <p:cNvSpPr txBox="1"/>
          <p:nvPr/>
        </p:nvSpPr>
        <p:spPr>
          <a:xfrm>
            <a:off x="5485525" y="4124150"/>
            <a:ext cx="4738500" cy="464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“3-layer Neural Net”, or</a:t>
            </a:r>
          </a:p>
          <a:p>
            <a:pPr algn="l" eaLnBrk="1" fontAlgn="auto" hangingPunct="1">
              <a:spcBef>
                <a:spcPts val="0"/>
              </a:spcBef>
              <a:spcAft>
                <a:spcPts val="0"/>
              </a:spcAft>
            </a:pPr>
            <a:r>
              <a:rPr lang="en" sz="1800" kern="0">
                <a:solidFill>
                  <a:srgbClr val="000000"/>
                </a:solidFill>
                <a:latin typeface="Arial"/>
                <a:ea typeface="Arial"/>
                <a:cs typeface="Arial"/>
                <a:sym typeface="Arial"/>
              </a:rPr>
              <a:t>“2-hidden-layer Neural Net”</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
        <p:nvSpPr>
          <p:cNvPr id="2" name="Title 1"/>
          <p:cNvSpPr>
            <a:spLocks noGrp="1"/>
          </p:cNvSpPr>
          <p:nvPr>
            <p:ph type="title"/>
          </p:nvPr>
        </p:nvSpPr>
        <p:spPr>
          <a:xfrm>
            <a:off x="311700" y="227000"/>
            <a:ext cx="8520600" cy="763600"/>
          </a:xfrm>
        </p:spPr>
        <p:txBody>
          <a:bodyPr/>
          <a:lstStyle/>
          <a:p>
            <a:r>
              <a:rPr lang="en"/>
              <a:t>Neural networks: Architectures</a:t>
            </a:r>
            <a:endParaRPr lang="en-US" dirty="0"/>
          </a:p>
        </p:txBody>
      </p:sp>
    </p:spTree>
    <p:extLst>
      <p:ext uri="{BB962C8B-B14F-4D97-AF65-F5344CB8AC3E}">
        <p14:creationId xmlns:p14="http://schemas.microsoft.com/office/powerpoint/2010/main" val="12909613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7" name="Shape 157"/>
          <p:cNvPicPr preferRelativeResize="0"/>
          <p:nvPr/>
        </p:nvPicPr>
        <p:blipFill>
          <a:blip r:embed="rId3">
            <a:alphaModFix/>
          </a:blip>
          <a:stretch>
            <a:fillRect/>
          </a:stretch>
        </p:blipFill>
        <p:spPr>
          <a:xfrm>
            <a:off x="1861900" y="4286825"/>
            <a:ext cx="5049150" cy="901624"/>
          </a:xfrm>
          <a:prstGeom prst="rect">
            <a:avLst/>
          </a:prstGeom>
          <a:noFill/>
          <a:ln w="9525" cap="flat" cmpd="sng">
            <a:solidFill>
              <a:srgbClr val="000000"/>
            </a:solidFill>
            <a:prstDash val="solid"/>
            <a:round/>
            <a:headEnd type="none" w="med" len="med"/>
            <a:tailEnd type="none" w="med" len="med"/>
          </a:ln>
        </p:spPr>
      </p:pic>
      <p:pic>
        <p:nvPicPr>
          <p:cNvPr id="159" name="Shape 159"/>
          <p:cNvPicPr preferRelativeResize="0"/>
          <p:nvPr/>
        </p:nvPicPr>
        <p:blipFill>
          <a:blip r:embed="rId4">
            <a:alphaModFix/>
          </a:blip>
          <a:stretch>
            <a:fillRect/>
          </a:stretch>
        </p:blipFill>
        <p:spPr>
          <a:xfrm>
            <a:off x="668375" y="1701712"/>
            <a:ext cx="3432924" cy="2287726"/>
          </a:xfrm>
          <a:prstGeom prst="rect">
            <a:avLst/>
          </a:prstGeom>
          <a:noFill/>
          <a:ln>
            <a:noFill/>
          </a:ln>
        </p:spPr>
      </p:pic>
      <p:sp>
        <p:nvSpPr>
          <p:cNvPr id="160" name="Shape 160"/>
          <p:cNvSpPr txBox="1"/>
          <p:nvPr/>
        </p:nvSpPr>
        <p:spPr>
          <a:xfrm>
            <a:off x="75225" y="4877075"/>
            <a:ext cx="1786800" cy="250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u="sng" kern="0">
                <a:solidFill>
                  <a:srgbClr val="0097A7"/>
                </a:solidFill>
                <a:latin typeface="Arial"/>
                <a:ea typeface="Arial"/>
                <a:cs typeface="Arial"/>
                <a:sym typeface="Arial"/>
                <a:hlinkClick r:id="rId5"/>
              </a:rPr>
              <a:t>Landscape image</a:t>
            </a:r>
            <a:r>
              <a:rPr lang="en" sz="600" kern="0">
                <a:solidFill>
                  <a:srgbClr val="000000"/>
                </a:solidFill>
                <a:latin typeface="Arial"/>
                <a:ea typeface="Arial"/>
                <a:cs typeface="Arial"/>
                <a:sym typeface="Arial"/>
              </a:rPr>
              <a:t> is </a:t>
            </a:r>
            <a:r>
              <a:rPr lang="en" sz="600" u="sng" kern="0">
                <a:solidFill>
                  <a:srgbClr val="0097A7"/>
                </a:solidFill>
                <a:latin typeface="Arial"/>
                <a:ea typeface="Arial"/>
                <a:cs typeface="Arial"/>
                <a:sym typeface="Arial"/>
                <a:hlinkClick r:id="rId6"/>
              </a:rPr>
              <a:t>CC0 1.0</a:t>
            </a:r>
            <a:r>
              <a:rPr lang="en" sz="600" kern="0">
                <a:solidFill>
                  <a:srgbClr val="000000"/>
                </a:solidFill>
                <a:latin typeface="Arial"/>
                <a:ea typeface="Arial"/>
                <a:cs typeface="Arial"/>
                <a:sym typeface="Arial"/>
              </a:rPr>
              <a:t> public domain</a:t>
            </a:r>
          </a:p>
        </p:txBody>
      </p:sp>
      <p:pic>
        <p:nvPicPr>
          <p:cNvPr id="161" name="Shape 161"/>
          <p:cNvPicPr preferRelativeResize="0"/>
          <p:nvPr/>
        </p:nvPicPr>
        <p:blipFill>
          <a:blip r:embed="rId7">
            <a:alphaModFix/>
          </a:blip>
          <a:stretch>
            <a:fillRect/>
          </a:stretch>
        </p:blipFill>
        <p:spPr>
          <a:xfrm flipH="1">
            <a:off x="1160439" y="2778925"/>
            <a:ext cx="728907" cy="901627"/>
          </a:xfrm>
          <a:prstGeom prst="rect">
            <a:avLst/>
          </a:prstGeom>
          <a:noFill/>
          <a:ln>
            <a:noFill/>
          </a:ln>
        </p:spPr>
      </p:pic>
      <p:sp>
        <p:nvSpPr>
          <p:cNvPr id="162" name="Shape 162"/>
          <p:cNvSpPr txBox="1"/>
          <p:nvPr/>
        </p:nvSpPr>
        <p:spPr>
          <a:xfrm>
            <a:off x="70300" y="5002675"/>
            <a:ext cx="1795200" cy="250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u="sng" kern="0">
                <a:solidFill>
                  <a:srgbClr val="0097A7"/>
                </a:solidFill>
                <a:latin typeface="Arial"/>
                <a:ea typeface="Arial"/>
                <a:cs typeface="Arial"/>
                <a:sym typeface="Arial"/>
                <a:hlinkClick r:id="rId8"/>
              </a:rPr>
              <a:t>Walking man image </a:t>
            </a:r>
            <a:r>
              <a:rPr lang="en" sz="600" kern="0">
                <a:solidFill>
                  <a:srgbClr val="000000"/>
                </a:solidFill>
                <a:latin typeface="Arial"/>
                <a:ea typeface="Arial"/>
                <a:cs typeface="Arial"/>
                <a:sym typeface="Arial"/>
              </a:rPr>
              <a:t>is </a:t>
            </a:r>
            <a:r>
              <a:rPr lang="en" sz="600" u="sng" kern="0">
                <a:solidFill>
                  <a:srgbClr val="0097A7"/>
                </a:solidFill>
                <a:latin typeface="Arial"/>
                <a:ea typeface="Arial"/>
                <a:cs typeface="Arial"/>
                <a:sym typeface="Arial"/>
                <a:hlinkClick r:id="rId6"/>
              </a:rPr>
              <a:t>CC0 1.0</a:t>
            </a:r>
            <a:r>
              <a:rPr lang="en" sz="600" kern="0">
                <a:solidFill>
                  <a:srgbClr val="000000"/>
                </a:solidFill>
                <a:latin typeface="Arial"/>
                <a:ea typeface="Arial"/>
                <a:cs typeface="Arial"/>
                <a:sym typeface="Arial"/>
              </a:rPr>
              <a:t> public domain</a:t>
            </a:r>
          </a:p>
        </p:txBody>
      </p:sp>
      <p:pic>
        <p:nvPicPr>
          <p:cNvPr id="163" name="Shape 163"/>
          <p:cNvPicPr preferRelativeResize="0"/>
          <p:nvPr/>
        </p:nvPicPr>
        <p:blipFill>
          <a:blip r:embed="rId9">
            <a:alphaModFix/>
          </a:blip>
          <a:stretch>
            <a:fillRect/>
          </a:stretch>
        </p:blipFill>
        <p:spPr>
          <a:xfrm>
            <a:off x="5123175" y="1701726"/>
            <a:ext cx="3041900" cy="2287725"/>
          </a:xfrm>
          <a:prstGeom prst="rect">
            <a:avLst/>
          </a:prstGeom>
          <a:noFill/>
          <a:ln>
            <a:noFill/>
          </a:ln>
        </p:spPr>
      </p:pic>
      <p:sp>
        <p:nvSpPr>
          <p:cNvPr id="2" name="Title 1"/>
          <p:cNvSpPr>
            <a:spLocks noGrp="1"/>
          </p:cNvSpPr>
          <p:nvPr>
            <p:ph type="title"/>
          </p:nvPr>
        </p:nvSpPr>
        <p:spPr>
          <a:xfrm>
            <a:off x="311700" y="227000"/>
            <a:ext cx="8520600" cy="763600"/>
          </a:xfrm>
        </p:spPr>
        <p:txBody>
          <a:bodyPr/>
          <a:lstStyle/>
          <a:p>
            <a:r>
              <a:rPr lang="en"/>
              <a:t>Optimization</a:t>
            </a:r>
            <a:endParaRPr lang="en-US" dirty="0"/>
          </a:p>
        </p:txBody>
      </p:sp>
      <p:sp>
        <p:nvSpPr>
          <p:cNvPr id="1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9927696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pic>
        <p:nvPicPr>
          <p:cNvPr id="1400" name="Shape 1400"/>
          <p:cNvPicPr preferRelativeResize="0"/>
          <p:nvPr/>
        </p:nvPicPr>
        <p:blipFill rotWithShape="1">
          <a:blip r:embed="rId3">
            <a:alphaModFix/>
          </a:blip>
          <a:srcRect l="15421" r="12480" b="54683"/>
          <a:stretch/>
        </p:blipFill>
        <p:spPr>
          <a:xfrm>
            <a:off x="567516" y="1610825"/>
            <a:ext cx="4171652" cy="854300"/>
          </a:xfrm>
          <a:prstGeom prst="rect">
            <a:avLst/>
          </a:prstGeom>
          <a:noFill/>
          <a:ln>
            <a:noFill/>
          </a:ln>
        </p:spPr>
      </p:pic>
      <p:pic>
        <p:nvPicPr>
          <p:cNvPr id="1401" name="Shape 1401"/>
          <p:cNvPicPr preferRelativeResize="0"/>
          <p:nvPr/>
        </p:nvPicPr>
        <p:blipFill>
          <a:blip r:embed="rId4">
            <a:alphaModFix/>
          </a:blip>
          <a:stretch>
            <a:fillRect/>
          </a:stretch>
        </p:blipFill>
        <p:spPr>
          <a:xfrm>
            <a:off x="309563" y="3435575"/>
            <a:ext cx="8524875" cy="1847850"/>
          </a:xfrm>
          <a:prstGeom prst="rect">
            <a:avLst/>
          </a:prstGeom>
          <a:noFill/>
          <a:ln>
            <a:noFill/>
          </a:ln>
        </p:spPr>
      </p:pic>
      <p:pic>
        <p:nvPicPr>
          <p:cNvPr id="1402" name="Shape 1402"/>
          <p:cNvPicPr preferRelativeResize="0"/>
          <p:nvPr/>
        </p:nvPicPr>
        <p:blipFill rotWithShape="1">
          <a:blip r:embed="rId3">
            <a:alphaModFix/>
          </a:blip>
          <a:srcRect l="3394" t="51196" r="1782" b="3484"/>
          <a:stretch/>
        </p:blipFill>
        <p:spPr>
          <a:xfrm>
            <a:off x="83101" y="2465125"/>
            <a:ext cx="5486401" cy="854300"/>
          </a:xfrm>
          <a:prstGeom prst="rect">
            <a:avLst/>
          </a:prstGeom>
          <a:noFill/>
          <a:ln>
            <a:noFill/>
          </a:ln>
        </p:spPr>
      </p:pic>
      <p:sp>
        <p:nvSpPr>
          <p:cNvPr id="1403" name="Shape 1403"/>
          <p:cNvSpPr txBox="1"/>
          <p:nvPr/>
        </p:nvSpPr>
        <p:spPr>
          <a:xfrm>
            <a:off x="6244700" y="1414550"/>
            <a:ext cx="2542500" cy="546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Full sum expensive when N is large!</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Approximate sum using a </a:t>
            </a:r>
            <a:r>
              <a:rPr lang="en" sz="1800" b="1" kern="0">
                <a:solidFill>
                  <a:srgbClr val="000000"/>
                </a:solidFill>
                <a:latin typeface="Arial"/>
                <a:ea typeface="Arial"/>
                <a:cs typeface="Arial"/>
                <a:sym typeface="Arial"/>
              </a:rPr>
              <a:t>minibatch</a:t>
            </a:r>
            <a:r>
              <a:rPr lang="en" sz="1800" kern="0">
                <a:solidFill>
                  <a:srgbClr val="000000"/>
                </a:solidFill>
                <a:latin typeface="Arial"/>
                <a:ea typeface="Arial"/>
                <a:cs typeface="Arial"/>
                <a:sym typeface="Arial"/>
              </a:rPr>
              <a:t> of examples</a:t>
            </a:r>
          </a:p>
          <a:p>
            <a:pPr algn="l" eaLnBrk="1" fontAlgn="auto" hangingPunct="1">
              <a:spcBef>
                <a:spcPts val="0"/>
              </a:spcBef>
              <a:spcAft>
                <a:spcPts val="0"/>
              </a:spcAft>
            </a:pPr>
            <a:r>
              <a:rPr lang="en" sz="1800" kern="0">
                <a:solidFill>
                  <a:srgbClr val="000000"/>
                </a:solidFill>
                <a:latin typeface="Arial"/>
                <a:ea typeface="Arial"/>
                <a:cs typeface="Arial"/>
                <a:sym typeface="Arial"/>
              </a:rPr>
              <a:t>32 / 64 / 128 common</a:t>
            </a:r>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
        <p:nvSpPr>
          <p:cNvPr id="2" name="Title 1"/>
          <p:cNvSpPr>
            <a:spLocks noGrp="1"/>
          </p:cNvSpPr>
          <p:nvPr>
            <p:ph type="title"/>
          </p:nvPr>
        </p:nvSpPr>
        <p:spPr>
          <a:xfrm>
            <a:off x="311700" y="227000"/>
            <a:ext cx="8520600" cy="763600"/>
          </a:xfrm>
        </p:spPr>
        <p:txBody>
          <a:bodyPr/>
          <a:lstStyle/>
          <a:p>
            <a:r>
              <a:rPr lang="en"/>
              <a:t>Stochastic Gradient Descent (SGD)</a:t>
            </a:r>
            <a:endParaRPr lang="en-US" dirty="0"/>
          </a:p>
        </p:txBody>
      </p:sp>
    </p:spTree>
    <p:extLst>
      <p:ext uri="{BB962C8B-B14F-4D97-AF65-F5344CB8AC3E}">
        <p14:creationId xmlns:p14="http://schemas.microsoft.com/office/powerpoint/2010/main" val="18584971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compute gradients?</a:t>
            </a:r>
            <a:endParaRPr lang="en-US" dirty="0"/>
          </a:p>
        </p:txBody>
      </p:sp>
      <p:sp>
        <p:nvSpPr>
          <p:cNvPr id="3" name="Content Placeholder 2"/>
          <p:cNvSpPr>
            <a:spLocks noGrp="1"/>
          </p:cNvSpPr>
          <p:nvPr>
            <p:ph idx="1"/>
          </p:nvPr>
        </p:nvSpPr>
        <p:spPr/>
        <p:txBody>
          <a:bodyPr/>
          <a:lstStyle/>
          <a:p>
            <a:r>
              <a:rPr lang="en-US" dirty="0" smtClean="0"/>
              <a:t>Manual Differentiation  </a:t>
            </a:r>
          </a:p>
          <a:p>
            <a:endParaRPr lang="en-US" dirty="0" smtClean="0"/>
          </a:p>
          <a:p>
            <a:r>
              <a:rPr lang="en-US" dirty="0" smtClean="0"/>
              <a:t>Symbolic Differentiation</a:t>
            </a:r>
          </a:p>
          <a:p>
            <a:endParaRPr lang="en-US" dirty="0" smtClean="0"/>
          </a:p>
          <a:p>
            <a:r>
              <a:rPr lang="en-US" dirty="0" smtClean="0"/>
              <a:t>Numerical Differentiation</a:t>
            </a:r>
          </a:p>
          <a:p>
            <a:endParaRPr lang="en-US" dirty="0"/>
          </a:p>
          <a:p>
            <a:r>
              <a:rPr lang="en-US" dirty="0" smtClean="0"/>
              <a:t>Automatic Differentiation</a:t>
            </a:r>
          </a:p>
          <a:p>
            <a:pPr lvl="1"/>
            <a:r>
              <a:rPr lang="en-US" dirty="0" smtClean="0"/>
              <a:t>Forward mode AD</a:t>
            </a:r>
          </a:p>
          <a:p>
            <a:pPr lvl="1"/>
            <a:r>
              <a:rPr lang="en-US" dirty="0" smtClean="0"/>
              <a:t>Reverse mode AD</a:t>
            </a:r>
          </a:p>
          <a:p>
            <a:pPr lvl="2"/>
            <a:r>
              <a:rPr lang="en-US" dirty="0" smtClean="0"/>
              <a:t>aka “</a:t>
            </a:r>
            <a:r>
              <a:rPr lang="en-US" dirty="0" err="1" smtClean="0"/>
              <a:t>backprop</a:t>
            </a:r>
            <a:r>
              <a:rPr lang="en-US" dirty="0" smtClean="0"/>
              <a:t>”</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26</a:t>
            </a:fld>
            <a:endParaRPr lang="en-US"/>
          </a:p>
        </p:txBody>
      </p:sp>
    </p:spTree>
    <p:extLst>
      <p:ext uri="{BB962C8B-B14F-4D97-AF65-F5344CB8AC3E}">
        <p14:creationId xmlns:p14="http://schemas.microsoft.com/office/powerpoint/2010/main" val="13694982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27</a:t>
            </a:fld>
            <a:endParaRPr lang="en-US"/>
          </a:p>
        </p:txBody>
      </p:sp>
      <p:pic>
        <p:nvPicPr>
          <p:cNvPr id="6" name="Picture 5"/>
          <p:cNvPicPr>
            <a:picLocks noChangeAspect="1"/>
          </p:cNvPicPr>
          <p:nvPr/>
        </p:nvPicPr>
        <p:blipFill>
          <a:blip r:embed="rId2"/>
          <a:stretch>
            <a:fillRect/>
          </a:stretch>
        </p:blipFill>
        <p:spPr>
          <a:xfrm>
            <a:off x="595757" y="0"/>
            <a:ext cx="7952486" cy="6858000"/>
          </a:xfrm>
          <a:prstGeom prst="rect">
            <a:avLst/>
          </a:prstGeom>
        </p:spPr>
      </p:pic>
    </p:spTree>
    <p:extLst>
      <p:ext uri="{BB962C8B-B14F-4D97-AF65-F5344CB8AC3E}">
        <p14:creationId xmlns:p14="http://schemas.microsoft.com/office/powerpoint/2010/main" val="4275440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smtClean="0"/>
              <a:t>Matrix/Vector </a:t>
            </a:r>
            <a:r>
              <a:rPr lang="en-US" dirty="0" smtClean="0"/>
              <a:t>Derivatives Notation</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28</a:t>
            </a:fld>
            <a:endParaRPr lang="en-US"/>
          </a:p>
        </p:txBody>
      </p:sp>
      <p:grpSp>
        <p:nvGrpSpPr>
          <p:cNvPr id="23" name="SMARTInkShape-Group723"/>
          <p:cNvGrpSpPr/>
          <p:nvPr/>
        </p:nvGrpSpPr>
        <p:grpSpPr>
          <a:xfrm>
            <a:off x="208598" y="978309"/>
            <a:ext cx="3780473" cy="2767874"/>
            <a:chOff x="208598" y="978309"/>
            <a:chExt cx="3780473" cy="2767874"/>
          </a:xfrm>
        </p:grpSpPr>
        <p:sp>
          <p:nvSpPr>
            <p:cNvPr id="6" name="SMARTInkShape-1880"/>
            <p:cNvSpPr/>
            <p:nvPr>
              <p:custDataLst>
                <p:tags r:id="rId166"/>
              </p:custDataLst>
            </p:nvPr>
          </p:nvSpPr>
          <p:spPr bwMode="auto">
            <a:xfrm>
              <a:off x="952696" y="3188970"/>
              <a:ext cx="78863" cy="557213"/>
            </a:xfrm>
            <a:custGeom>
              <a:avLst/>
              <a:gdLst/>
              <a:ahLst/>
              <a:cxnLst/>
              <a:rect l="0" t="0" r="0" b="0"/>
              <a:pathLst>
                <a:path w="78863" h="557213">
                  <a:moveTo>
                    <a:pt x="78862" y="0"/>
                  </a:moveTo>
                  <a:lnTo>
                    <a:pt x="78862" y="0"/>
                  </a:lnTo>
                  <a:lnTo>
                    <a:pt x="74311" y="4551"/>
                  </a:lnTo>
                  <a:lnTo>
                    <a:pt x="71084" y="37058"/>
                  </a:lnTo>
                  <a:lnTo>
                    <a:pt x="70642" y="65048"/>
                  </a:lnTo>
                  <a:lnTo>
                    <a:pt x="70446" y="101618"/>
                  </a:lnTo>
                  <a:lnTo>
                    <a:pt x="70394" y="122038"/>
                  </a:lnTo>
                  <a:lnTo>
                    <a:pt x="68454" y="145176"/>
                  </a:lnTo>
                  <a:lnTo>
                    <a:pt x="65256" y="170126"/>
                  </a:lnTo>
                  <a:lnTo>
                    <a:pt x="61218" y="196285"/>
                  </a:lnTo>
                  <a:lnTo>
                    <a:pt x="55669" y="223249"/>
                  </a:lnTo>
                  <a:lnTo>
                    <a:pt x="49113" y="250750"/>
                  </a:lnTo>
                  <a:lnTo>
                    <a:pt x="41884" y="278609"/>
                  </a:lnTo>
                  <a:lnTo>
                    <a:pt x="34207" y="306707"/>
                  </a:lnTo>
                  <a:lnTo>
                    <a:pt x="26232" y="334964"/>
                  </a:lnTo>
                  <a:lnTo>
                    <a:pt x="18058" y="363327"/>
                  </a:lnTo>
                  <a:lnTo>
                    <a:pt x="11656" y="390808"/>
                  </a:lnTo>
                  <a:lnTo>
                    <a:pt x="6435" y="417701"/>
                  </a:lnTo>
                  <a:lnTo>
                    <a:pt x="2002" y="444202"/>
                  </a:lnTo>
                  <a:lnTo>
                    <a:pt x="0" y="467585"/>
                  </a:lnTo>
                  <a:lnTo>
                    <a:pt x="314" y="508805"/>
                  </a:lnTo>
                  <a:lnTo>
                    <a:pt x="6169" y="533476"/>
                  </a:lnTo>
                  <a:lnTo>
                    <a:pt x="18854" y="55721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SMARTInkShape-1881"/>
            <p:cNvSpPr/>
            <p:nvPr>
              <p:custDataLst>
                <p:tags r:id="rId167"/>
              </p:custDataLst>
            </p:nvPr>
          </p:nvSpPr>
          <p:spPr bwMode="auto">
            <a:xfrm>
              <a:off x="478367" y="3214688"/>
              <a:ext cx="64559" cy="385763"/>
            </a:xfrm>
            <a:custGeom>
              <a:avLst/>
              <a:gdLst/>
              <a:ahLst/>
              <a:cxnLst/>
              <a:rect l="0" t="0" r="0" b="0"/>
              <a:pathLst>
                <a:path w="64559" h="385763">
                  <a:moveTo>
                    <a:pt x="4551" y="0"/>
                  </a:moveTo>
                  <a:lnTo>
                    <a:pt x="4551" y="0"/>
                  </a:lnTo>
                  <a:lnTo>
                    <a:pt x="0" y="4550"/>
                  </a:lnTo>
                  <a:lnTo>
                    <a:pt x="306" y="14404"/>
                  </a:lnTo>
                  <a:lnTo>
                    <a:pt x="8263" y="48565"/>
                  </a:lnTo>
                  <a:lnTo>
                    <a:pt x="13503" y="80004"/>
                  </a:lnTo>
                  <a:lnTo>
                    <a:pt x="19959" y="120330"/>
                  </a:lnTo>
                  <a:lnTo>
                    <a:pt x="24348" y="143085"/>
                  </a:lnTo>
                  <a:lnTo>
                    <a:pt x="29179" y="166827"/>
                  </a:lnTo>
                  <a:lnTo>
                    <a:pt x="34305" y="190275"/>
                  </a:lnTo>
                  <a:lnTo>
                    <a:pt x="39627" y="213528"/>
                  </a:lnTo>
                  <a:lnTo>
                    <a:pt x="45080" y="236649"/>
                  </a:lnTo>
                  <a:lnTo>
                    <a:pt x="49667" y="258731"/>
                  </a:lnTo>
                  <a:lnTo>
                    <a:pt x="57305" y="301046"/>
                  </a:lnTo>
                  <a:lnTo>
                    <a:pt x="61335" y="334458"/>
                  </a:lnTo>
                  <a:lnTo>
                    <a:pt x="63921" y="373299"/>
                  </a:lnTo>
                  <a:lnTo>
                    <a:pt x="64558" y="38576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SMARTInkShape-1882"/>
            <p:cNvSpPr/>
            <p:nvPr>
              <p:custDataLst>
                <p:tags r:id="rId168"/>
              </p:custDataLst>
            </p:nvPr>
          </p:nvSpPr>
          <p:spPr bwMode="auto">
            <a:xfrm>
              <a:off x="408202" y="3158016"/>
              <a:ext cx="117579" cy="248227"/>
            </a:xfrm>
            <a:custGeom>
              <a:avLst/>
              <a:gdLst/>
              <a:ahLst/>
              <a:cxnLst/>
              <a:rect l="0" t="0" r="0" b="0"/>
              <a:pathLst>
                <a:path w="117579" h="248227">
                  <a:moveTo>
                    <a:pt x="100433" y="22381"/>
                  </a:moveTo>
                  <a:lnTo>
                    <a:pt x="100433" y="22381"/>
                  </a:lnTo>
                  <a:lnTo>
                    <a:pt x="107814" y="239"/>
                  </a:lnTo>
                  <a:lnTo>
                    <a:pt x="108211" y="0"/>
                  </a:lnTo>
                  <a:lnTo>
                    <a:pt x="108653" y="2274"/>
                  </a:lnTo>
                  <a:lnTo>
                    <a:pt x="95248" y="31664"/>
                  </a:lnTo>
                  <a:lnTo>
                    <a:pt x="80984" y="63337"/>
                  </a:lnTo>
                  <a:lnTo>
                    <a:pt x="64167" y="100591"/>
                  </a:lnTo>
                  <a:lnTo>
                    <a:pt x="43992" y="142549"/>
                  </a:lnTo>
                  <a:lnTo>
                    <a:pt x="27406" y="181517"/>
                  </a:lnTo>
                  <a:lnTo>
                    <a:pt x="14637" y="214075"/>
                  </a:lnTo>
                  <a:lnTo>
                    <a:pt x="0" y="248226"/>
                  </a:lnTo>
                  <a:lnTo>
                    <a:pt x="2836" y="233973"/>
                  </a:lnTo>
                  <a:lnTo>
                    <a:pt x="23361" y="201068"/>
                  </a:lnTo>
                  <a:lnTo>
                    <a:pt x="43001" y="172283"/>
                  </a:lnTo>
                  <a:lnTo>
                    <a:pt x="65383" y="144249"/>
                  </a:lnTo>
                  <a:lnTo>
                    <a:pt x="117578" y="10810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SMARTInkShape-1883"/>
            <p:cNvSpPr/>
            <p:nvPr>
              <p:custDataLst>
                <p:tags r:id="rId169"/>
              </p:custDataLst>
            </p:nvPr>
          </p:nvSpPr>
          <p:spPr bwMode="auto">
            <a:xfrm>
              <a:off x="227865" y="3219120"/>
              <a:ext cx="229336" cy="321140"/>
            </a:xfrm>
            <a:custGeom>
              <a:avLst/>
              <a:gdLst/>
              <a:ahLst/>
              <a:cxnLst/>
              <a:rect l="0" t="0" r="0" b="0"/>
              <a:pathLst>
                <a:path w="229336" h="321140">
                  <a:moveTo>
                    <a:pt x="66458" y="64147"/>
                  </a:moveTo>
                  <a:lnTo>
                    <a:pt x="66458" y="64147"/>
                  </a:lnTo>
                  <a:lnTo>
                    <a:pt x="65505" y="38677"/>
                  </a:lnTo>
                  <a:lnTo>
                    <a:pt x="59077" y="16508"/>
                  </a:lnTo>
                  <a:lnTo>
                    <a:pt x="57727" y="16195"/>
                  </a:lnTo>
                  <a:lnTo>
                    <a:pt x="53687" y="18388"/>
                  </a:lnTo>
                  <a:lnTo>
                    <a:pt x="50609" y="52282"/>
                  </a:lnTo>
                  <a:lnTo>
                    <a:pt x="47349" y="88719"/>
                  </a:lnTo>
                  <a:lnTo>
                    <a:pt x="43677" y="131265"/>
                  </a:lnTo>
                  <a:lnTo>
                    <a:pt x="42698" y="154613"/>
                  </a:lnTo>
                  <a:lnTo>
                    <a:pt x="42046" y="178750"/>
                  </a:lnTo>
                  <a:lnTo>
                    <a:pt x="40658" y="202462"/>
                  </a:lnTo>
                  <a:lnTo>
                    <a:pt x="38780" y="225889"/>
                  </a:lnTo>
                  <a:lnTo>
                    <a:pt x="35107" y="268430"/>
                  </a:lnTo>
                  <a:lnTo>
                    <a:pt x="33038" y="309990"/>
                  </a:lnTo>
                  <a:lnTo>
                    <a:pt x="32555" y="321048"/>
                  </a:lnTo>
                  <a:lnTo>
                    <a:pt x="32426" y="321139"/>
                  </a:lnTo>
                  <a:lnTo>
                    <a:pt x="32219" y="285515"/>
                  </a:lnTo>
                  <a:lnTo>
                    <a:pt x="32202" y="266018"/>
                  </a:lnTo>
                  <a:lnTo>
                    <a:pt x="30285" y="242543"/>
                  </a:lnTo>
                  <a:lnTo>
                    <a:pt x="27103" y="216415"/>
                  </a:lnTo>
                  <a:lnTo>
                    <a:pt x="23076" y="188519"/>
                  </a:lnTo>
                  <a:lnTo>
                    <a:pt x="19439" y="160397"/>
                  </a:lnTo>
                  <a:lnTo>
                    <a:pt x="16062" y="132124"/>
                  </a:lnTo>
                  <a:lnTo>
                    <a:pt x="12858" y="103750"/>
                  </a:lnTo>
                  <a:lnTo>
                    <a:pt x="9770" y="80072"/>
                  </a:lnTo>
                  <a:lnTo>
                    <a:pt x="3798" y="41062"/>
                  </a:lnTo>
                  <a:lnTo>
                    <a:pt x="0" y="5542"/>
                  </a:lnTo>
                  <a:lnTo>
                    <a:pt x="1197" y="2217"/>
                  </a:lnTo>
                  <a:lnTo>
                    <a:pt x="2948" y="0"/>
                  </a:lnTo>
                  <a:lnTo>
                    <a:pt x="15054" y="5158"/>
                  </a:lnTo>
                  <a:lnTo>
                    <a:pt x="48369" y="29207"/>
                  </a:lnTo>
                  <a:lnTo>
                    <a:pt x="77468" y="53381"/>
                  </a:lnTo>
                  <a:lnTo>
                    <a:pt x="106276" y="80000"/>
                  </a:lnTo>
                  <a:lnTo>
                    <a:pt x="137495" y="110245"/>
                  </a:lnTo>
                  <a:lnTo>
                    <a:pt x="167562" y="141785"/>
                  </a:lnTo>
                  <a:lnTo>
                    <a:pt x="199602" y="184412"/>
                  </a:lnTo>
                  <a:lnTo>
                    <a:pt x="225043" y="225400"/>
                  </a:lnTo>
                  <a:lnTo>
                    <a:pt x="229335" y="23559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SMARTInkShape-1884"/>
            <p:cNvSpPr/>
            <p:nvPr>
              <p:custDataLst>
                <p:tags r:id="rId170"/>
              </p:custDataLst>
            </p:nvPr>
          </p:nvSpPr>
          <p:spPr bwMode="auto">
            <a:xfrm>
              <a:off x="448628" y="2558627"/>
              <a:ext cx="162878" cy="313162"/>
            </a:xfrm>
            <a:custGeom>
              <a:avLst/>
              <a:gdLst/>
              <a:ahLst/>
              <a:cxnLst/>
              <a:rect l="0" t="0" r="0" b="0"/>
              <a:pathLst>
                <a:path w="162878" h="313162">
                  <a:moveTo>
                    <a:pt x="162877" y="4551"/>
                  </a:moveTo>
                  <a:lnTo>
                    <a:pt x="162877" y="4551"/>
                  </a:lnTo>
                  <a:lnTo>
                    <a:pt x="162877" y="0"/>
                  </a:lnTo>
                  <a:lnTo>
                    <a:pt x="145932" y="34643"/>
                  </a:lnTo>
                  <a:lnTo>
                    <a:pt x="127723" y="68407"/>
                  </a:lnTo>
                  <a:lnTo>
                    <a:pt x="106931" y="108814"/>
                  </a:lnTo>
                  <a:lnTo>
                    <a:pt x="95100" y="130257"/>
                  </a:lnTo>
                  <a:lnTo>
                    <a:pt x="82450" y="152172"/>
                  </a:lnTo>
                  <a:lnTo>
                    <a:pt x="69254" y="174402"/>
                  </a:lnTo>
                  <a:lnTo>
                    <a:pt x="44432" y="216883"/>
                  </a:lnTo>
                  <a:lnTo>
                    <a:pt x="23557" y="255130"/>
                  </a:lnTo>
                  <a:lnTo>
                    <a:pt x="7403" y="294273"/>
                  </a:lnTo>
                  <a:lnTo>
                    <a:pt x="0" y="31316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SMARTInkShape-1885"/>
            <p:cNvSpPr/>
            <p:nvPr>
              <p:custDataLst>
                <p:tags r:id="rId171"/>
              </p:custDataLst>
            </p:nvPr>
          </p:nvSpPr>
          <p:spPr bwMode="auto">
            <a:xfrm>
              <a:off x="345758" y="2623185"/>
              <a:ext cx="197168" cy="175863"/>
            </a:xfrm>
            <a:custGeom>
              <a:avLst/>
              <a:gdLst/>
              <a:ahLst/>
              <a:cxnLst/>
              <a:rect l="0" t="0" r="0" b="0"/>
              <a:pathLst>
                <a:path w="197168" h="175863">
                  <a:moveTo>
                    <a:pt x="0" y="0"/>
                  </a:moveTo>
                  <a:lnTo>
                    <a:pt x="0" y="0"/>
                  </a:lnTo>
                  <a:lnTo>
                    <a:pt x="7796" y="6844"/>
                  </a:lnTo>
                  <a:lnTo>
                    <a:pt x="22418" y="17479"/>
                  </a:lnTo>
                  <a:lnTo>
                    <a:pt x="55016" y="56299"/>
                  </a:lnTo>
                  <a:lnTo>
                    <a:pt x="86786" y="95739"/>
                  </a:lnTo>
                  <a:lnTo>
                    <a:pt x="120329" y="132507"/>
                  </a:lnTo>
                  <a:lnTo>
                    <a:pt x="156695" y="165980"/>
                  </a:lnTo>
                  <a:lnTo>
                    <a:pt x="169972" y="173781"/>
                  </a:lnTo>
                  <a:lnTo>
                    <a:pt x="176180" y="175862"/>
                  </a:lnTo>
                  <a:lnTo>
                    <a:pt x="181270" y="175344"/>
                  </a:lnTo>
                  <a:lnTo>
                    <a:pt x="185617" y="173094"/>
                  </a:lnTo>
                  <a:lnTo>
                    <a:pt x="197167" y="1628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SMARTInkShape-1886"/>
            <p:cNvSpPr/>
            <p:nvPr>
              <p:custDataLst>
                <p:tags r:id="rId172"/>
              </p:custDataLst>
            </p:nvPr>
          </p:nvSpPr>
          <p:spPr bwMode="auto">
            <a:xfrm>
              <a:off x="422910" y="1769858"/>
              <a:ext cx="257176" cy="367489"/>
            </a:xfrm>
            <a:custGeom>
              <a:avLst/>
              <a:gdLst/>
              <a:ahLst/>
              <a:cxnLst/>
              <a:rect l="0" t="0" r="0" b="0"/>
              <a:pathLst>
                <a:path w="257176" h="367489">
                  <a:moveTo>
                    <a:pt x="257175" y="90374"/>
                  </a:moveTo>
                  <a:lnTo>
                    <a:pt x="257175" y="90374"/>
                  </a:lnTo>
                  <a:lnTo>
                    <a:pt x="256223" y="48395"/>
                  </a:lnTo>
                  <a:lnTo>
                    <a:pt x="249379" y="23009"/>
                  </a:lnTo>
                  <a:lnTo>
                    <a:pt x="240693" y="9317"/>
                  </a:lnTo>
                  <a:lnTo>
                    <a:pt x="233804" y="4903"/>
                  </a:lnTo>
                  <a:lnTo>
                    <a:pt x="215991" y="0"/>
                  </a:lnTo>
                  <a:lnTo>
                    <a:pt x="179991" y="6341"/>
                  </a:lnTo>
                  <a:lnTo>
                    <a:pt x="150481" y="22864"/>
                  </a:lnTo>
                  <a:lnTo>
                    <a:pt x="109357" y="58941"/>
                  </a:lnTo>
                  <a:lnTo>
                    <a:pt x="90513" y="85929"/>
                  </a:lnTo>
                  <a:lnTo>
                    <a:pt x="78963" y="113799"/>
                  </a:lnTo>
                  <a:lnTo>
                    <a:pt x="78275" y="136980"/>
                  </a:lnTo>
                  <a:lnTo>
                    <a:pt x="80758" y="147163"/>
                  </a:lnTo>
                  <a:lnTo>
                    <a:pt x="101298" y="166096"/>
                  </a:lnTo>
                  <a:lnTo>
                    <a:pt x="132651" y="182131"/>
                  </a:lnTo>
                  <a:lnTo>
                    <a:pt x="168811" y="192433"/>
                  </a:lnTo>
                  <a:lnTo>
                    <a:pt x="202027" y="202726"/>
                  </a:lnTo>
                  <a:lnTo>
                    <a:pt x="217552" y="208138"/>
                  </a:lnTo>
                  <a:lnTo>
                    <a:pt x="237343" y="224311"/>
                  </a:lnTo>
                  <a:lnTo>
                    <a:pt x="243953" y="233958"/>
                  </a:lnTo>
                  <a:lnTo>
                    <a:pt x="248759" y="254837"/>
                  </a:lnTo>
                  <a:lnTo>
                    <a:pt x="248707" y="265739"/>
                  </a:lnTo>
                  <a:lnTo>
                    <a:pt x="235949" y="288012"/>
                  </a:lnTo>
                  <a:lnTo>
                    <a:pt x="199451" y="321971"/>
                  </a:lnTo>
                  <a:lnTo>
                    <a:pt x="167702" y="342849"/>
                  </a:lnTo>
                  <a:lnTo>
                    <a:pt x="131367" y="358478"/>
                  </a:lnTo>
                  <a:lnTo>
                    <a:pt x="95533" y="366694"/>
                  </a:lnTo>
                  <a:lnTo>
                    <a:pt x="61509" y="367488"/>
                  </a:lnTo>
                  <a:lnTo>
                    <a:pt x="20342" y="354727"/>
                  </a:lnTo>
                  <a:lnTo>
                    <a:pt x="0" y="34754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SMARTInkShape-1887"/>
            <p:cNvSpPr/>
            <p:nvPr>
              <p:custDataLst>
                <p:tags r:id="rId173"/>
              </p:custDataLst>
            </p:nvPr>
          </p:nvSpPr>
          <p:spPr bwMode="auto">
            <a:xfrm>
              <a:off x="3092254" y="978309"/>
              <a:ext cx="193872" cy="359002"/>
            </a:xfrm>
            <a:custGeom>
              <a:avLst/>
              <a:gdLst/>
              <a:ahLst/>
              <a:cxnLst/>
              <a:rect l="0" t="0" r="0" b="0"/>
              <a:pathLst>
                <a:path w="193872" h="359002">
                  <a:moveTo>
                    <a:pt x="193871" y="50391"/>
                  </a:moveTo>
                  <a:lnTo>
                    <a:pt x="193871" y="50391"/>
                  </a:lnTo>
                  <a:lnTo>
                    <a:pt x="193871" y="45840"/>
                  </a:lnTo>
                  <a:lnTo>
                    <a:pt x="191331" y="41066"/>
                  </a:lnTo>
                  <a:lnTo>
                    <a:pt x="189321" y="38459"/>
                  </a:lnTo>
                  <a:lnTo>
                    <a:pt x="182006" y="35563"/>
                  </a:lnTo>
                  <a:lnTo>
                    <a:pt x="177389" y="34791"/>
                  </a:lnTo>
                  <a:lnTo>
                    <a:pt x="148136" y="47356"/>
                  </a:lnTo>
                  <a:lnTo>
                    <a:pt x="109306" y="78278"/>
                  </a:lnTo>
                  <a:lnTo>
                    <a:pt x="81674" y="106600"/>
                  </a:lnTo>
                  <a:lnTo>
                    <a:pt x="54471" y="136333"/>
                  </a:lnTo>
                  <a:lnTo>
                    <a:pt x="19640" y="172587"/>
                  </a:lnTo>
                  <a:lnTo>
                    <a:pt x="3405" y="189155"/>
                  </a:lnTo>
                  <a:lnTo>
                    <a:pt x="219" y="195288"/>
                  </a:lnTo>
                  <a:lnTo>
                    <a:pt x="0" y="200329"/>
                  </a:lnTo>
                  <a:lnTo>
                    <a:pt x="1758" y="204642"/>
                  </a:lnTo>
                  <a:lnTo>
                    <a:pt x="7693" y="204660"/>
                  </a:lnTo>
                  <a:lnTo>
                    <a:pt x="26988" y="197060"/>
                  </a:lnTo>
                  <a:lnTo>
                    <a:pt x="69177" y="167614"/>
                  </a:lnTo>
                  <a:lnTo>
                    <a:pt x="98764" y="137098"/>
                  </a:lnTo>
                  <a:lnTo>
                    <a:pt x="126836" y="100357"/>
                  </a:lnTo>
                  <a:lnTo>
                    <a:pt x="152013" y="58628"/>
                  </a:lnTo>
                  <a:lnTo>
                    <a:pt x="178505" y="19600"/>
                  </a:lnTo>
                  <a:lnTo>
                    <a:pt x="189318" y="522"/>
                  </a:lnTo>
                  <a:lnTo>
                    <a:pt x="190836" y="0"/>
                  </a:lnTo>
                  <a:lnTo>
                    <a:pt x="191847" y="2509"/>
                  </a:lnTo>
                  <a:lnTo>
                    <a:pt x="192019" y="16728"/>
                  </a:lnTo>
                  <a:lnTo>
                    <a:pt x="188921" y="45272"/>
                  </a:lnTo>
                  <a:lnTo>
                    <a:pt x="184368" y="85263"/>
                  </a:lnTo>
                  <a:lnTo>
                    <a:pt x="181821" y="107929"/>
                  </a:lnTo>
                  <a:lnTo>
                    <a:pt x="179170" y="131612"/>
                  </a:lnTo>
                  <a:lnTo>
                    <a:pt x="176450" y="155974"/>
                  </a:lnTo>
                  <a:lnTo>
                    <a:pt x="173685" y="180787"/>
                  </a:lnTo>
                  <a:lnTo>
                    <a:pt x="170888" y="204949"/>
                  </a:lnTo>
                  <a:lnTo>
                    <a:pt x="168072" y="228677"/>
                  </a:lnTo>
                  <a:lnTo>
                    <a:pt x="165241" y="252116"/>
                  </a:lnTo>
                  <a:lnTo>
                    <a:pt x="164637" y="290859"/>
                  </a:lnTo>
                  <a:lnTo>
                    <a:pt x="169652" y="331826"/>
                  </a:lnTo>
                  <a:lnTo>
                    <a:pt x="176726" y="35900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SMARTInkShape-1888"/>
            <p:cNvSpPr/>
            <p:nvPr>
              <p:custDataLst>
                <p:tags r:id="rId174"/>
              </p:custDataLst>
            </p:nvPr>
          </p:nvSpPr>
          <p:spPr bwMode="auto">
            <a:xfrm>
              <a:off x="2977515" y="1080135"/>
              <a:ext cx="154306" cy="112144"/>
            </a:xfrm>
            <a:custGeom>
              <a:avLst/>
              <a:gdLst/>
              <a:ahLst/>
              <a:cxnLst/>
              <a:rect l="0" t="0" r="0" b="0"/>
              <a:pathLst>
                <a:path w="154306" h="112144">
                  <a:moveTo>
                    <a:pt x="0" y="0"/>
                  </a:moveTo>
                  <a:lnTo>
                    <a:pt x="0" y="0"/>
                  </a:lnTo>
                  <a:lnTo>
                    <a:pt x="32965" y="40346"/>
                  </a:lnTo>
                  <a:lnTo>
                    <a:pt x="68717" y="67834"/>
                  </a:lnTo>
                  <a:lnTo>
                    <a:pt x="104921" y="89526"/>
                  </a:lnTo>
                  <a:lnTo>
                    <a:pt x="136648" y="111064"/>
                  </a:lnTo>
                  <a:lnTo>
                    <a:pt x="141581" y="112143"/>
                  </a:lnTo>
                  <a:lnTo>
                    <a:pt x="154305"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 name="SMARTInkShape-1889"/>
            <p:cNvSpPr/>
            <p:nvPr>
              <p:custDataLst>
                <p:tags r:id="rId175"/>
              </p:custDataLst>
            </p:nvPr>
          </p:nvSpPr>
          <p:spPr bwMode="auto">
            <a:xfrm>
              <a:off x="2960370" y="1091091"/>
              <a:ext cx="25719" cy="231604"/>
            </a:xfrm>
            <a:custGeom>
              <a:avLst/>
              <a:gdLst/>
              <a:ahLst/>
              <a:cxnLst/>
              <a:rect l="0" t="0" r="0" b="0"/>
              <a:pathLst>
                <a:path w="25719" h="231604">
                  <a:moveTo>
                    <a:pt x="0" y="14761"/>
                  </a:moveTo>
                  <a:lnTo>
                    <a:pt x="0" y="14761"/>
                  </a:lnTo>
                  <a:lnTo>
                    <a:pt x="7381" y="0"/>
                  </a:lnTo>
                  <a:lnTo>
                    <a:pt x="12770" y="11975"/>
                  </a:lnTo>
                  <a:lnTo>
                    <a:pt x="20400" y="42723"/>
                  </a:lnTo>
                  <a:lnTo>
                    <a:pt x="23354" y="71004"/>
                  </a:lnTo>
                  <a:lnTo>
                    <a:pt x="23715" y="102623"/>
                  </a:lnTo>
                  <a:lnTo>
                    <a:pt x="20700" y="135726"/>
                  </a:lnTo>
                  <a:lnTo>
                    <a:pt x="18725" y="166948"/>
                  </a:lnTo>
                  <a:lnTo>
                    <a:pt x="17613" y="206221"/>
                  </a:lnTo>
                  <a:lnTo>
                    <a:pt x="17207" y="231603"/>
                  </a:lnTo>
                  <a:lnTo>
                    <a:pt x="23042" y="192270"/>
                  </a:lnTo>
                  <a:lnTo>
                    <a:pt x="25718" y="1776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SMARTInkShape-1890"/>
            <p:cNvSpPr/>
            <p:nvPr>
              <p:custDataLst>
                <p:tags r:id="rId176"/>
              </p:custDataLst>
            </p:nvPr>
          </p:nvSpPr>
          <p:spPr bwMode="auto">
            <a:xfrm>
              <a:off x="2232875" y="1045845"/>
              <a:ext cx="143375" cy="274646"/>
            </a:xfrm>
            <a:custGeom>
              <a:avLst/>
              <a:gdLst/>
              <a:ahLst/>
              <a:cxnLst/>
              <a:rect l="0" t="0" r="0" b="0"/>
              <a:pathLst>
                <a:path w="143375" h="274646">
                  <a:moveTo>
                    <a:pt x="135993" y="0"/>
                  </a:moveTo>
                  <a:lnTo>
                    <a:pt x="135993" y="0"/>
                  </a:lnTo>
                  <a:lnTo>
                    <a:pt x="140544" y="0"/>
                  </a:lnTo>
                  <a:lnTo>
                    <a:pt x="141884" y="952"/>
                  </a:lnTo>
                  <a:lnTo>
                    <a:pt x="142778" y="2540"/>
                  </a:lnTo>
                  <a:lnTo>
                    <a:pt x="143374" y="4551"/>
                  </a:lnTo>
                  <a:lnTo>
                    <a:pt x="139661" y="21033"/>
                  </a:lnTo>
                  <a:lnTo>
                    <a:pt x="123427" y="57667"/>
                  </a:lnTo>
                  <a:lnTo>
                    <a:pt x="103420" y="88495"/>
                  </a:lnTo>
                  <a:lnTo>
                    <a:pt x="80559" y="121246"/>
                  </a:lnTo>
                  <a:lnTo>
                    <a:pt x="60873" y="154852"/>
                  </a:lnTo>
                  <a:lnTo>
                    <a:pt x="42599" y="186298"/>
                  </a:lnTo>
                  <a:lnTo>
                    <a:pt x="18785" y="225697"/>
                  </a:lnTo>
                  <a:lnTo>
                    <a:pt x="4745" y="252928"/>
                  </a:lnTo>
                  <a:lnTo>
                    <a:pt x="0" y="274645"/>
                  </a:lnTo>
                  <a:lnTo>
                    <a:pt x="3421" y="274537"/>
                  </a:lnTo>
                  <a:lnTo>
                    <a:pt x="33123" y="25717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SMARTInkShape-1891"/>
            <p:cNvSpPr/>
            <p:nvPr>
              <p:custDataLst>
                <p:tags r:id="rId177"/>
              </p:custDataLst>
            </p:nvPr>
          </p:nvSpPr>
          <p:spPr bwMode="auto">
            <a:xfrm>
              <a:off x="2068830" y="1114425"/>
              <a:ext cx="205741" cy="218233"/>
            </a:xfrm>
            <a:custGeom>
              <a:avLst/>
              <a:gdLst/>
              <a:ahLst/>
              <a:cxnLst/>
              <a:rect l="0" t="0" r="0" b="0"/>
              <a:pathLst>
                <a:path w="205741" h="218233">
                  <a:moveTo>
                    <a:pt x="0" y="0"/>
                  </a:moveTo>
                  <a:lnTo>
                    <a:pt x="0" y="0"/>
                  </a:lnTo>
                  <a:lnTo>
                    <a:pt x="4551" y="0"/>
                  </a:lnTo>
                  <a:lnTo>
                    <a:pt x="9325" y="2540"/>
                  </a:lnTo>
                  <a:lnTo>
                    <a:pt x="45102" y="36634"/>
                  </a:lnTo>
                  <a:lnTo>
                    <a:pt x="73794" y="69803"/>
                  </a:lnTo>
                  <a:lnTo>
                    <a:pt x="106426" y="109794"/>
                  </a:lnTo>
                  <a:lnTo>
                    <a:pt x="144741" y="152286"/>
                  </a:lnTo>
                  <a:lnTo>
                    <a:pt x="177287" y="188196"/>
                  </a:lnTo>
                  <a:lnTo>
                    <a:pt x="193817" y="206574"/>
                  </a:lnTo>
                  <a:lnTo>
                    <a:pt x="200441" y="211826"/>
                  </a:lnTo>
                  <a:lnTo>
                    <a:pt x="204170" y="218232"/>
                  </a:lnTo>
                  <a:lnTo>
                    <a:pt x="204693" y="217878"/>
                  </a:lnTo>
                  <a:lnTo>
                    <a:pt x="205740" y="2143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SMARTInkShape-1892"/>
            <p:cNvSpPr/>
            <p:nvPr>
              <p:custDataLst>
                <p:tags r:id="rId178"/>
              </p:custDataLst>
            </p:nvPr>
          </p:nvSpPr>
          <p:spPr bwMode="auto">
            <a:xfrm>
              <a:off x="1220153" y="1089227"/>
              <a:ext cx="274047" cy="353300"/>
            </a:xfrm>
            <a:custGeom>
              <a:avLst/>
              <a:gdLst/>
              <a:ahLst/>
              <a:cxnLst/>
              <a:rect l="0" t="0" r="0" b="0"/>
              <a:pathLst>
                <a:path w="274047" h="353300">
                  <a:moveTo>
                    <a:pt x="257175" y="33770"/>
                  </a:moveTo>
                  <a:lnTo>
                    <a:pt x="257175" y="33770"/>
                  </a:lnTo>
                  <a:lnTo>
                    <a:pt x="263960" y="17660"/>
                  </a:lnTo>
                  <a:lnTo>
                    <a:pt x="264556" y="14458"/>
                  </a:lnTo>
                  <a:lnTo>
                    <a:pt x="264000" y="11370"/>
                  </a:lnTo>
                  <a:lnTo>
                    <a:pt x="260843" y="5400"/>
                  </a:lnTo>
                  <a:lnTo>
                    <a:pt x="251185" y="2111"/>
                  </a:lnTo>
                  <a:lnTo>
                    <a:pt x="217151" y="0"/>
                  </a:lnTo>
                  <a:lnTo>
                    <a:pt x="184885" y="4185"/>
                  </a:lnTo>
                  <a:lnTo>
                    <a:pt x="151194" y="20560"/>
                  </a:lnTo>
                  <a:lnTo>
                    <a:pt x="121633" y="48059"/>
                  </a:lnTo>
                  <a:lnTo>
                    <a:pt x="99328" y="80337"/>
                  </a:lnTo>
                  <a:lnTo>
                    <a:pt x="94310" y="102727"/>
                  </a:lnTo>
                  <a:lnTo>
                    <a:pt x="96208" y="124425"/>
                  </a:lnTo>
                  <a:lnTo>
                    <a:pt x="103401" y="143594"/>
                  </a:lnTo>
                  <a:lnTo>
                    <a:pt x="131814" y="170451"/>
                  </a:lnTo>
                  <a:lnTo>
                    <a:pt x="170395" y="196506"/>
                  </a:lnTo>
                  <a:lnTo>
                    <a:pt x="200508" y="213730"/>
                  </a:lnTo>
                  <a:lnTo>
                    <a:pt x="241972" y="242032"/>
                  </a:lnTo>
                  <a:lnTo>
                    <a:pt x="267275" y="272008"/>
                  </a:lnTo>
                  <a:lnTo>
                    <a:pt x="272481" y="281178"/>
                  </a:lnTo>
                  <a:lnTo>
                    <a:pt x="274046" y="291101"/>
                  </a:lnTo>
                  <a:lnTo>
                    <a:pt x="270706" y="312287"/>
                  </a:lnTo>
                  <a:lnTo>
                    <a:pt x="257791" y="329323"/>
                  </a:lnTo>
                  <a:lnTo>
                    <a:pt x="238398" y="342292"/>
                  </a:lnTo>
                  <a:lnTo>
                    <a:pt x="213905" y="351231"/>
                  </a:lnTo>
                  <a:lnTo>
                    <a:pt x="182064" y="353299"/>
                  </a:lnTo>
                  <a:lnTo>
                    <a:pt x="143782" y="351043"/>
                  </a:lnTo>
                  <a:lnTo>
                    <a:pt x="121572" y="349108"/>
                  </a:lnTo>
                  <a:lnTo>
                    <a:pt x="98193" y="346866"/>
                  </a:lnTo>
                  <a:lnTo>
                    <a:pt x="59516" y="341834"/>
                  </a:lnTo>
                  <a:lnTo>
                    <a:pt x="18587" y="333646"/>
                  </a:lnTo>
                  <a:lnTo>
                    <a:pt x="2014" y="327727"/>
                  </a:lnTo>
                  <a:lnTo>
                    <a:pt x="0" y="32523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SMARTInkShape-1893"/>
            <p:cNvSpPr/>
            <p:nvPr>
              <p:custDataLst>
                <p:tags r:id="rId179"/>
              </p:custDataLst>
            </p:nvPr>
          </p:nvSpPr>
          <p:spPr bwMode="auto">
            <a:xfrm>
              <a:off x="842963" y="1586391"/>
              <a:ext cx="3146108" cy="21356"/>
            </a:xfrm>
            <a:custGeom>
              <a:avLst/>
              <a:gdLst/>
              <a:ahLst/>
              <a:cxnLst/>
              <a:rect l="0" t="0" r="0" b="0"/>
              <a:pathLst>
                <a:path w="3146108" h="21356">
                  <a:moveTo>
                    <a:pt x="0" y="8094"/>
                  </a:moveTo>
                  <a:lnTo>
                    <a:pt x="0" y="8094"/>
                  </a:lnTo>
                  <a:lnTo>
                    <a:pt x="42380" y="5554"/>
                  </a:lnTo>
                  <a:lnTo>
                    <a:pt x="75033" y="3155"/>
                  </a:lnTo>
                  <a:lnTo>
                    <a:pt x="95742" y="3849"/>
                  </a:lnTo>
                  <a:lnTo>
                    <a:pt x="118120" y="5264"/>
                  </a:lnTo>
                  <a:lnTo>
                    <a:pt x="145422" y="6207"/>
                  </a:lnTo>
                  <a:lnTo>
                    <a:pt x="176005" y="6836"/>
                  </a:lnTo>
                  <a:lnTo>
                    <a:pt x="208777" y="7255"/>
                  </a:lnTo>
                  <a:lnTo>
                    <a:pt x="247769" y="8487"/>
                  </a:lnTo>
                  <a:lnTo>
                    <a:pt x="290909" y="10261"/>
                  </a:lnTo>
                  <a:lnTo>
                    <a:pt x="336814" y="12396"/>
                  </a:lnTo>
                  <a:lnTo>
                    <a:pt x="389325" y="13820"/>
                  </a:lnTo>
                  <a:lnTo>
                    <a:pt x="446240" y="14769"/>
                  </a:lnTo>
                  <a:lnTo>
                    <a:pt x="506091" y="15401"/>
                  </a:lnTo>
                  <a:lnTo>
                    <a:pt x="575519" y="16775"/>
                  </a:lnTo>
                  <a:lnTo>
                    <a:pt x="651331" y="18644"/>
                  </a:lnTo>
                  <a:lnTo>
                    <a:pt x="731401" y="20842"/>
                  </a:lnTo>
                  <a:lnTo>
                    <a:pt x="814308" y="21355"/>
                  </a:lnTo>
                  <a:lnTo>
                    <a:pt x="899107" y="20745"/>
                  </a:lnTo>
                  <a:lnTo>
                    <a:pt x="985167" y="19385"/>
                  </a:lnTo>
                  <a:lnTo>
                    <a:pt x="1077783" y="17527"/>
                  </a:lnTo>
                  <a:lnTo>
                    <a:pt x="1174769" y="15335"/>
                  </a:lnTo>
                  <a:lnTo>
                    <a:pt x="1274669" y="12921"/>
                  </a:lnTo>
                  <a:lnTo>
                    <a:pt x="1377464" y="10360"/>
                  </a:lnTo>
                  <a:lnTo>
                    <a:pt x="1482190" y="7699"/>
                  </a:lnTo>
                  <a:lnTo>
                    <a:pt x="1588201" y="4973"/>
                  </a:lnTo>
                  <a:lnTo>
                    <a:pt x="1694118" y="3156"/>
                  </a:lnTo>
                  <a:lnTo>
                    <a:pt x="1799972" y="1945"/>
                  </a:lnTo>
                  <a:lnTo>
                    <a:pt x="1905784" y="1137"/>
                  </a:lnTo>
                  <a:lnTo>
                    <a:pt x="2007757" y="598"/>
                  </a:lnTo>
                  <a:lnTo>
                    <a:pt x="2107172" y="239"/>
                  </a:lnTo>
                  <a:lnTo>
                    <a:pt x="2204882" y="0"/>
                  </a:lnTo>
                  <a:lnTo>
                    <a:pt x="2297643" y="793"/>
                  </a:lnTo>
                  <a:lnTo>
                    <a:pt x="2387107" y="2274"/>
                  </a:lnTo>
                  <a:lnTo>
                    <a:pt x="2474372" y="4214"/>
                  </a:lnTo>
                  <a:lnTo>
                    <a:pt x="2553503" y="6460"/>
                  </a:lnTo>
                  <a:lnTo>
                    <a:pt x="2627213" y="8910"/>
                  </a:lnTo>
                  <a:lnTo>
                    <a:pt x="2697308" y="11495"/>
                  </a:lnTo>
                  <a:lnTo>
                    <a:pt x="2761183" y="13219"/>
                  </a:lnTo>
                  <a:lnTo>
                    <a:pt x="2820910" y="14368"/>
                  </a:lnTo>
                  <a:lnTo>
                    <a:pt x="2877874" y="15134"/>
                  </a:lnTo>
                  <a:lnTo>
                    <a:pt x="2927281" y="15645"/>
                  </a:lnTo>
                  <a:lnTo>
                    <a:pt x="2971648" y="15985"/>
                  </a:lnTo>
                  <a:lnTo>
                    <a:pt x="3012656" y="16213"/>
                  </a:lnTo>
                  <a:lnTo>
                    <a:pt x="3044757" y="16364"/>
                  </a:lnTo>
                  <a:lnTo>
                    <a:pt x="3070921" y="16465"/>
                  </a:lnTo>
                  <a:lnTo>
                    <a:pt x="3108881" y="15624"/>
                  </a:lnTo>
                  <a:lnTo>
                    <a:pt x="3146107" y="809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 name="SMARTInkShape-1894"/>
            <p:cNvSpPr/>
            <p:nvPr>
              <p:custDataLst>
                <p:tags r:id="rId180"/>
              </p:custDataLst>
            </p:nvPr>
          </p:nvSpPr>
          <p:spPr bwMode="auto">
            <a:xfrm>
              <a:off x="1014444" y="1621394"/>
              <a:ext cx="56805" cy="1716034"/>
            </a:xfrm>
            <a:custGeom>
              <a:avLst/>
              <a:gdLst/>
              <a:ahLst/>
              <a:cxnLst/>
              <a:rect l="0" t="0" r="0" b="0"/>
              <a:pathLst>
                <a:path w="56805" h="1716034">
                  <a:moveTo>
                    <a:pt x="8541" y="7381"/>
                  </a:moveTo>
                  <a:lnTo>
                    <a:pt x="8541" y="7381"/>
                  </a:lnTo>
                  <a:lnTo>
                    <a:pt x="8541" y="0"/>
                  </a:lnTo>
                  <a:lnTo>
                    <a:pt x="3990" y="29048"/>
                  </a:lnTo>
                  <a:lnTo>
                    <a:pt x="1756" y="63683"/>
                  </a:lnTo>
                  <a:lnTo>
                    <a:pt x="1160" y="84921"/>
                  </a:lnTo>
                  <a:lnTo>
                    <a:pt x="763" y="111462"/>
                  </a:lnTo>
                  <a:lnTo>
                    <a:pt x="498" y="141538"/>
                  </a:lnTo>
                  <a:lnTo>
                    <a:pt x="322" y="173972"/>
                  </a:lnTo>
                  <a:lnTo>
                    <a:pt x="204" y="211786"/>
                  </a:lnTo>
                  <a:lnTo>
                    <a:pt x="126" y="253189"/>
                  </a:lnTo>
                  <a:lnTo>
                    <a:pt x="73" y="296983"/>
                  </a:lnTo>
                  <a:lnTo>
                    <a:pt x="38" y="345229"/>
                  </a:lnTo>
                  <a:lnTo>
                    <a:pt x="15" y="396443"/>
                  </a:lnTo>
                  <a:lnTo>
                    <a:pt x="0" y="449636"/>
                  </a:lnTo>
                  <a:lnTo>
                    <a:pt x="942" y="506052"/>
                  </a:lnTo>
                  <a:lnTo>
                    <a:pt x="2522" y="564618"/>
                  </a:lnTo>
                  <a:lnTo>
                    <a:pt x="4529" y="624618"/>
                  </a:lnTo>
                  <a:lnTo>
                    <a:pt x="7771" y="686525"/>
                  </a:lnTo>
                  <a:lnTo>
                    <a:pt x="11838" y="749703"/>
                  </a:lnTo>
                  <a:lnTo>
                    <a:pt x="16454" y="813730"/>
                  </a:lnTo>
                  <a:lnTo>
                    <a:pt x="21436" y="877369"/>
                  </a:lnTo>
                  <a:lnTo>
                    <a:pt x="26663" y="940751"/>
                  </a:lnTo>
                  <a:lnTo>
                    <a:pt x="32052" y="1003960"/>
                  </a:lnTo>
                  <a:lnTo>
                    <a:pt x="37550" y="1066102"/>
                  </a:lnTo>
                  <a:lnTo>
                    <a:pt x="43120" y="1127532"/>
                  </a:lnTo>
                  <a:lnTo>
                    <a:pt x="48739" y="1188489"/>
                  </a:lnTo>
                  <a:lnTo>
                    <a:pt x="52485" y="1246271"/>
                  </a:lnTo>
                  <a:lnTo>
                    <a:pt x="54982" y="1301938"/>
                  </a:lnTo>
                  <a:lnTo>
                    <a:pt x="56647" y="1356194"/>
                  </a:lnTo>
                  <a:lnTo>
                    <a:pt x="56804" y="1406652"/>
                  </a:lnTo>
                  <a:lnTo>
                    <a:pt x="55956" y="1454578"/>
                  </a:lnTo>
                  <a:lnTo>
                    <a:pt x="54439" y="1500817"/>
                  </a:lnTo>
                  <a:lnTo>
                    <a:pt x="52475" y="1541167"/>
                  </a:lnTo>
                  <a:lnTo>
                    <a:pt x="50213" y="1577593"/>
                  </a:lnTo>
                  <a:lnTo>
                    <a:pt x="47752" y="1611401"/>
                  </a:lnTo>
                  <a:lnTo>
                    <a:pt x="45159" y="1638703"/>
                  </a:lnTo>
                  <a:lnTo>
                    <a:pt x="42478" y="1661666"/>
                  </a:lnTo>
                  <a:lnTo>
                    <a:pt x="37912" y="1696072"/>
                  </a:lnTo>
                  <a:lnTo>
                    <a:pt x="35882" y="1714538"/>
                  </a:lnTo>
                  <a:lnTo>
                    <a:pt x="34388" y="1716033"/>
                  </a:lnTo>
                  <a:lnTo>
                    <a:pt x="32440" y="1713220"/>
                  </a:lnTo>
                  <a:lnTo>
                    <a:pt x="25686" y="16961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SMARTInkShape-1895"/>
            <p:cNvSpPr/>
            <p:nvPr>
              <p:custDataLst>
                <p:tags r:id="rId181"/>
              </p:custDataLst>
            </p:nvPr>
          </p:nvSpPr>
          <p:spPr bwMode="auto">
            <a:xfrm>
              <a:off x="208598" y="1423035"/>
              <a:ext cx="128588" cy="111430"/>
            </a:xfrm>
            <a:custGeom>
              <a:avLst/>
              <a:gdLst/>
              <a:ahLst/>
              <a:cxnLst/>
              <a:rect l="0" t="0" r="0" b="0"/>
              <a:pathLst>
                <a:path w="128588" h="111430">
                  <a:moveTo>
                    <a:pt x="128587" y="0"/>
                  </a:moveTo>
                  <a:lnTo>
                    <a:pt x="128587" y="0"/>
                  </a:lnTo>
                  <a:lnTo>
                    <a:pt x="97832" y="953"/>
                  </a:lnTo>
                  <a:lnTo>
                    <a:pt x="65045" y="9325"/>
                  </a:lnTo>
                  <a:lnTo>
                    <a:pt x="40862" y="17368"/>
                  </a:lnTo>
                  <a:lnTo>
                    <a:pt x="24158" y="28619"/>
                  </a:lnTo>
                  <a:lnTo>
                    <a:pt x="20262" y="34309"/>
                  </a:lnTo>
                  <a:lnTo>
                    <a:pt x="18068" y="42868"/>
                  </a:lnTo>
                  <a:lnTo>
                    <a:pt x="17760" y="45724"/>
                  </a:lnTo>
                  <a:lnTo>
                    <a:pt x="19958" y="51437"/>
                  </a:lnTo>
                  <a:lnTo>
                    <a:pt x="21878" y="54294"/>
                  </a:lnTo>
                  <a:lnTo>
                    <a:pt x="24580" y="67416"/>
                  </a:lnTo>
                  <a:lnTo>
                    <a:pt x="25617" y="88229"/>
                  </a:lnTo>
                  <a:lnTo>
                    <a:pt x="28213" y="94141"/>
                  </a:lnTo>
                  <a:lnTo>
                    <a:pt x="31589" y="99943"/>
                  </a:lnTo>
                  <a:lnTo>
                    <a:pt x="34287" y="111429"/>
                  </a:lnTo>
                  <a:lnTo>
                    <a:pt x="29738" y="106888"/>
                  </a:lnTo>
                  <a:lnTo>
                    <a:pt x="24964" y="104656"/>
                  </a:lnTo>
                  <a:lnTo>
                    <a:pt x="11330" y="102153"/>
                  </a:lnTo>
                  <a:lnTo>
                    <a:pt x="0" y="9429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2" name="SMARTInkShape-1896"/>
            <p:cNvSpPr/>
            <p:nvPr>
              <p:custDataLst>
                <p:tags r:id="rId182"/>
              </p:custDataLst>
            </p:nvPr>
          </p:nvSpPr>
          <p:spPr bwMode="auto">
            <a:xfrm>
              <a:off x="371475" y="1071563"/>
              <a:ext cx="698619" cy="615501"/>
            </a:xfrm>
            <a:custGeom>
              <a:avLst/>
              <a:gdLst/>
              <a:ahLst/>
              <a:cxnLst/>
              <a:rect l="0" t="0" r="0" b="0"/>
              <a:pathLst>
                <a:path w="698619" h="615501">
                  <a:moveTo>
                    <a:pt x="0" y="0"/>
                  </a:moveTo>
                  <a:lnTo>
                    <a:pt x="0" y="0"/>
                  </a:lnTo>
                  <a:lnTo>
                    <a:pt x="38945" y="24323"/>
                  </a:lnTo>
                  <a:lnTo>
                    <a:pt x="65887" y="45735"/>
                  </a:lnTo>
                  <a:lnTo>
                    <a:pt x="99451" y="76206"/>
                  </a:lnTo>
                  <a:lnTo>
                    <a:pt x="137545" y="112927"/>
                  </a:lnTo>
                  <a:lnTo>
                    <a:pt x="179876" y="154647"/>
                  </a:lnTo>
                  <a:lnTo>
                    <a:pt x="203738" y="176440"/>
                  </a:lnTo>
                  <a:lnTo>
                    <a:pt x="229170" y="198589"/>
                  </a:lnTo>
                  <a:lnTo>
                    <a:pt x="255650" y="220975"/>
                  </a:lnTo>
                  <a:lnTo>
                    <a:pt x="283781" y="244471"/>
                  </a:lnTo>
                  <a:lnTo>
                    <a:pt x="313012" y="268708"/>
                  </a:lnTo>
                  <a:lnTo>
                    <a:pt x="342977" y="293439"/>
                  </a:lnTo>
                  <a:lnTo>
                    <a:pt x="374384" y="318498"/>
                  </a:lnTo>
                  <a:lnTo>
                    <a:pt x="406752" y="343777"/>
                  </a:lnTo>
                  <a:lnTo>
                    <a:pt x="439761" y="369202"/>
                  </a:lnTo>
                  <a:lnTo>
                    <a:pt x="470339" y="394724"/>
                  </a:lnTo>
                  <a:lnTo>
                    <a:pt x="499297" y="420312"/>
                  </a:lnTo>
                  <a:lnTo>
                    <a:pt x="527174" y="445943"/>
                  </a:lnTo>
                  <a:lnTo>
                    <a:pt x="553380" y="468745"/>
                  </a:lnTo>
                  <a:lnTo>
                    <a:pt x="578470" y="489661"/>
                  </a:lnTo>
                  <a:lnTo>
                    <a:pt x="602816" y="509321"/>
                  </a:lnTo>
                  <a:lnTo>
                    <a:pt x="640028" y="541325"/>
                  </a:lnTo>
                  <a:lnTo>
                    <a:pt x="677318" y="578222"/>
                  </a:lnTo>
                  <a:lnTo>
                    <a:pt x="697883" y="602637"/>
                  </a:lnTo>
                  <a:lnTo>
                    <a:pt x="698618" y="605593"/>
                  </a:lnTo>
                  <a:lnTo>
                    <a:pt x="698155" y="608516"/>
                  </a:lnTo>
                  <a:lnTo>
                    <a:pt x="696894" y="611417"/>
                  </a:lnTo>
                  <a:lnTo>
                    <a:pt x="694149" y="613351"/>
                  </a:lnTo>
                  <a:lnTo>
                    <a:pt x="686018" y="615500"/>
                  </a:lnTo>
                  <a:lnTo>
                    <a:pt x="642938" y="60864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9" name="SMARTInkShape-Group724"/>
          <p:cNvGrpSpPr/>
          <p:nvPr/>
        </p:nvGrpSpPr>
        <p:grpSpPr>
          <a:xfrm>
            <a:off x="6243638" y="1188571"/>
            <a:ext cx="1208723" cy="456836"/>
            <a:chOff x="6243638" y="1188571"/>
            <a:chExt cx="1208723" cy="456836"/>
          </a:xfrm>
        </p:grpSpPr>
        <p:sp>
          <p:nvSpPr>
            <p:cNvPr id="24" name="SMARTInkShape-1897"/>
            <p:cNvSpPr/>
            <p:nvPr>
              <p:custDataLst>
                <p:tags r:id="rId161"/>
              </p:custDataLst>
            </p:nvPr>
          </p:nvSpPr>
          <p:spPr bwMode="auto">
            <a:xfrm>
              <a:off x="6243638" y="1188571"/>
              <a:ext cx="196102" cy="282384"/>
            </a:xfrm>
            <a:custGeom>
              <a:avLst/>
              <a:gdLst/>
              <a:ahLst/>
              <a:cxnLst/>
              <a:rect l="0" t="0" r="0" b="0"/>
              <a:pathLst>
                <a:path w="196102" h="282384">
                  <a:moveTo>
                    <a:pt x="17144" y="20151"/>
                  </a:moveTo>
                  <a:lnTo>
                    <a:pt x="17144" y="20151"/>
                  </a:lnTo>
                  <a:lnTo>
                    <a:pt x="12593" y="15601"/>
                  </a:lnTo>
                  <a:lnTo>
                    <a:pt x="12206" y="13308"/>
                  </a:lnTo>
                  <a:lnTo>
                    <a:pt x="12900" y="10826"/>
                  </a:lnTo>
                  <a:lnTo>
                    <a:pt x="14314" y="8220"/>
                  </a:lnTo>
                  <a:lnTo>
                    <a:pt x="25407" y="0"/>
                  </a:lnTo>
                  <a:lnTo>
                    <a:pt x="58963" y="634"/>
                  </a:lnTo>
                  <a:lnTo>
                    <a:pt x="91610" y="7032"/>
                  </a:lnTo>
                  <a:lnTo>
                    <a:pt x="126440" y="18131"/>
                  </a:lnTo>
                  <a:lnTo>
                    <a:pt x="157796" y="35763"/>
                  </a:lnTo>
                  <a:lnTo>
                    <a:pt x="179986" y="58840"/>
                  </a:lnTo>
                  <a:lnTo>
                    <a:pt x="188571" y="71661"/>
                  </a:lnTo>
                  <a:lnTo>
                    <a:pt x="195569" y="98607"/>
                  </a:lnTo>
                  <a:lnTo>
                    <a:pt x="196101" y="112460"/>
                  </a:lnTo>
                  <a:lnTo>
                    <a:pt x="183994" y="143093"/>
                  </a:lnTo>
                  <a:lnTo>
                    <a:pt x="161784" y="175757"/>
                  </a:lnTo>
                  <a:lnTo>
                    <a:pt x="132864" y="209324"/>
                  </a:lnTo>
                  <a:lnTo>
                    <a:pt x="98420" y="238213"/>
                  </a:lnTo>
                  <a:lnTo>
                    <a:pt x="63744" y="261848"/>
                  </a:lnTo>
                  <a:lnTo>
                    <a:pt x="35633" y="278702"/>
                  </a:lnTo>
                  <a:lnTo>
                    <a:pt x="25660" y="282054"/>
                  </a:lnTo>
                  <a:lnTo>
                    <a:pt x="18060" y="282383"/>
                  </a:lnTo>
                  <a:lnTo>
                    <a:pt x="0" y="2773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5" name="SMARTInkShape-1898"/>
            <p:cNvSpPr/>
            <p:nvPr>
              <p:custDataLst>
                <p:tags r:id="rId162"/>
              </p:custDataLst>
            </p:nvPr>
          </p:nvSpPr>
          <p:spPr bwMode="auto">
            <a:xfrm>
              <a:off x="6407170" y="1192284"/>
              <a:ext cx="230803" cy="238893"/>
            </a:xfrm>
            <a:custGeom>
              <a:avLst/>
              <a:gdLst/>
              <a:ahLst/>
              <a:cxnLst/>
              <a:rect l="0" t="0" r="0" b="0"/>
              <a:pathLst>
                <a:path w="230803" h="238893">
                  <a:moveTo>
                    <a:pt x="50780" y="16438"/>
                  </a:moveTo>
                  <a:lnTo>
                    <a:pt x="50780" y="16438"/>
                  </a:lnTo>
                  <a:lnTo>
                    <a:pt x="31201" y="4656"/>
                  </a:lnTo>
                  <a:lnTo>
                    <a:pt x="6809" y="0"/>
                  </a:lnTo>
                  <a:lnTo>
                    <a:pt x="4321" y="717"/>
                  </a:lnTo>
                  <a:lnTo>
                    <a:pt x="2663" y="2147"/>
                  </a:lnTo>
                  <a:lnTo>
                    <a:pt x="1557" y="4054"/>
                  </a:lnTo>
                  <a:lnTo>
                    <a:pt x="0" y="20389"/>
                  </a:lnTo>
                  <a:lnTo>
                    <a:pt x="4090" y="52428"/>
                  </a:lnTo>
                  <a:lnTo>
                    <a:pt x="6783" y="87533"/>
                  </a:lnTo>
                  <a:lnTo>
                    <a:pt x="7414" y="115663"/>
                  </a:lnTo>
                  <a:lnTo>
                    <a:pt x="8646" y="145311"/>
                  </a:lnTo>
                  <a:lnTo>
                    <a:pt x="16600" y="183422"/>
                  </a:lnTo>
                  <a:lnTo>
                    <a:pt x="36208" y="216939"/>
                  </a:lnTo>
                  <a:lnTo>
                    <a:pt x="51923" y="232867"/>
                  </a:lnTo>
                  <a:lnTo>
                    <a:pt x="76054" y="238677"/>
                  </a:lnTo>
                  <a:lnTo>
                    <a:pt x="90488" y="238892"/>
                  </a:lnTo>
                  <a:lnTo>
                    <a:pt x="124309" y="228972"/>
                  </a:lnTo>
                  <a:lnTo>
                    <a:pt x="160612" y="211863"/>
                  </a:lnTo>
                  <a:lnTo>
                    <a:pt x="195797" y="191559"/>
                  </a:lnTo>
                  <a:lnTo>
                    <a:pt x="230802" y="1707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6" name="SMARTInkShape-1899"/>
            <p:cNvSpPr/>
            <p:nvPr>
              <p:custDataLst>
                <p:tags r:id="rId163"/>
              </p:custDataLst>
            </p:nvPr>
          </p:nvSpPr>
          <p:spPr bwMode="auto">
            <a:xfrm>
              <a:off x="6629400" y="1389098"/>
              <a:ext cx="62826" cy="85373"/>
            </a:xfrm>
            <a:custGeom>
              <a:avLst/>
              <a:gdLst/>
              <a:ahLst/>
              <a:cxnLst/>
              <a:rect l="0" t="0" r="0" b="0"/>
              <a:pathLst>
                <a:path w="62826" h="85373">
                  <a:moveTo>
                    <a:pt x="25718" y="8219"/>
                  </a:moveTo>
                  <a:lnTo>
                    <a:pt x="25718" y="8219"/>
                  </a:lnTo>
                  <a:lnTo>
                    <a:pt x="41828" y="1434"/>
                  </a:lnTo>
                  <a:lnTo>
                    <a:pt x="54088" y="0"/>
                  </a:lnTo>
                  <a:lnTo>
                    <a:pt x="57014" y="1787"/>
                  </a:lnTo>
                  <a:lnTo>
                    <a:pt x="62804" y="8853"/>
                  </a:lnTo>
                  <a:lnTo>
                    <a:pt x="62825" y="14357"/>
                  </a:lnTo>
                  <a:lnTo>
                    <a:pt x="57767" y="28092"/>
                  </a:lnTo>
                  <a:lnTo>
                    <a:pt x="32154" y="59241"/>
                  </a:lnTo>
                  <a:lnTo>
                    <a:pt x="0" y="853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7" name="SMARTInkShape-1900"/>
            <p:cNvSpPr/>
            <p:nvPr>
              <p:custDataLst>
                <p:tags r:id="rId164"/>
              </p:custDataLst>
            </p:nvPr>
          </p:nvSpPr>
          <p:spPr bwMode="auto">
            <a:xfrm>
              <a:off x="6831043" y="1191577"/>
              <a:ext cx="261272" cy="453830"/>
            </a:xfrm>
            <a:custGeom>
              <a:avLst/>
              <a:gdLst/>
              <a:ahLst/>
              <a:cxnLst/>
              <a:rect l="0" t="0" r="0" b="0"/>
              <a:pathLst>
                <a:path w="261272" h="453830">
                  <a:moveTo>
                    <a:pt x="46959" y="0"/>
                  </a:moveTo>
                  <a:lnTo>
                    <a:pt x="46959" y="0"/>
                  </a:lnTo>
                  <a:lnTo>
                    <a:pt x="30477" y="0"/>
                  </a:lnTo>
                  <a:lnTo>
                    <a:pt x="27399" y="1905"/>
                  </a:lnTo>
                  <a:lnTo>
                    <a:pt x="25346" y="5080"/>
                  </a:lnTo>
                  <a:lnTo>
                    <a:pt x="23066" y="14641"/>
                  </a:lnTo>
                  <a:lnTo>
                    <a:pt x="21602" y="49142"/>
                  </a:lnTo>
                  <a:lnTo>
                    <a:pt x="23889" y="82506"/>
                  </a:lnTo>
                  <a:lnTo>
                    <a:pt x="33195" y="114829"/>
                  </a:lnTo>
                  <a:lnTo>
                    <a:pt x="37783" y="119415"/>
                  </a:lnTo>
                  <a:lnTo>
                    <a:pt x="50501" y="124511"/>
                  </a:lnTo>
                  <a:lnTo>
                    <a:pt x="78277" y="122829"/>
                  </a:lnTo>
                  <a:lnTo>
                    <a:pt x="110637" y="107197"/>
                  </a:lnTo>
                  <a:lnTo>
                    <a:pt x="135253" y="79917"/>
                  </a:lnTo>
                  <a:lnTo>
                    <a:pt x="150061" y="52254"/>
                  </a:lnTo>
                  <a:lnTo>
                    <a:pt x="152155" y="37194"/>
                  </a:lnTo>
                  <a:lnTo>
                    <a:pt x="149911" y="26056"/>
                  </a:lnTo>
                  <a:lnTo>
                    <a:pt x="147978" y="23086"/>
                  </a:lnTo>
                  <a:lnTo>
                    <a:pt x="145738" y="21106"/>
                  </a:lnTo>
                  <a:lnTo>
                    <a:pt x="144244" y="22643"/>
                  </a:lnTo>
                  <a:lnTo>
                    <a:pt x="142142" y="41317"/>
                  </a:lnTo>
                  <a:lnTo>
                    <a:pt x="142472" y="82727"/>
                  </a:lnTo>
                  <a:lnTo>
                    <a:pt x="145925" y="118048"/>
                  </a:lnTo>
                  <a:lnTo>
                    <a:pt x="153174" y="158511"/>
                  </a:lnTo>
                  <a:lnTo>
                    <a:pt x="157775" y="179969"/>
                  </a:lnTo>
                  <a:lnTo>
                    <a:pt x="160841" y="201895"/>
                  </a:lnTo>
                  <a:lnTo>
                    <a:pt x="162885" y="224132"/>
                  </a:lnTo>
                  <a:lnTo>
                    <a:pt x="164249" y="246576"/>
                  </a:lnTo>
                  <a:lnTo>
                    <a:pt x="165762" y="286755"/>
                  </a:lnTo>
                  <a:lnTo>
                    <a:pt x="164531" y="323662"/>
                  </a:lnTo>
                  <a:lnTo>
                    <a:pt x="157634" y="359115"/>
                  </a:lnTo>
                  <a:lnTo>
                    <a:pt x="145678" y="391382"/>
                  </a:lnTo>
                  <a:lnTo>
                    <a:pt x="129887" y="418740"/>
                  </a:lnTo>
                  <a:lnTo>
                    <a:pt x="110169" y="437250"/>
                  </a:lnTo>
                  <a:lnTo>
                    <a:pt x="73096" y="453829"/>
                  </a:lnTo>
                  <a:lnTo>
                    <a:pt x="48415" y="453797"/>
                  </a:lnTo>
                  <a:lnTo>
                    <a:pt x="26652" y="446480"/>
                  </a:lnTo>
                  <a:lnTo>
                    <a:pt x="10629" y="433703"/>
                  </a:lnTo>
                  <a:lnTo>
                    <a:pt x="2238" y="415960"/>
                  </a:lnTo>
                  <a:lnTo>
                    <a:pt x="0" y="405894"/>
                  </a:lnTo>
                  <a:lnTo>
                    <a:pt x="7673" y="376930"/>
                  </a:lnTo>
                  <a:lnTo>
                    <a:pt x="23784" y="343737"/>
                  </a:lnTo>
                  <a:lnTo>
                    <a:pt x="43644" y="313110"/>
                  </a:lnTo>
                  <a:lnTo>
                    <a:pt x="85347" y="278194"/>
                  </a:lnTo>
                  <a:lnTo>
                    <a:pt x="124797" y="258852"/>
                  </a:lnTo>
                  <a:lnTo>
                    <a:pt x="153943" y="250618"/>
                  </a:lnTo>
                  <a:lnTo>
                    <a:pt x="186901" y="243784"/>
                  </a:lnTo>
                  <a:lnTo>
                    <a:pt x="223773" y="237571"/>
                  </a:lnTo>
                  <a:lnTo>
                    <a:pt x="261271" y="2314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8" name="SMARTInkShape-1901"/>
            <p:cNvSpPr/>
            <p:nvPr>
              <p:custDataLst>
                <p:tags r:id="rId165"/>
              </p:custDataLst>
            </p:nvPr>
          </p:nvSpPr>
          <p:spPr bwMode="auto">
            <a:xfrm>
              <a:off x="7263764" y="1208722"/>
              <a:ext cx="188597" cy="51437"/>
            </a:xfrm>
            <a:custGeom>
              <a:avLst/>
              <a:gdLst/>
              <a:ahLst/>
              <a:cxnLst/>
              <a:rect l="0" t="0" r="0" b="0"/>
              <a:pathLst>
                <a:path w="188597" h="51437">
                  <a:moveTo>
                    <a:pt x="0" y="51436"/>
                  </a:moveTo>
                  <a:lnTo>
                    <a:pt x="0" y="51436"/>
                  </a:lnTo>
                  <a:lnTo>
                    <a:pt x="4552" y="46885"/>
                  </a:lnTo>
                  <a:lnTo>
                    <a:pt x="41099" y="38313"/>
                  </a:lnTo>
                  <a:lnTo>
                    <a:pt x="68749" y="30363"/>
                  </a:lnTo>
                  <a:lnTo>
                    <a:pt x="106439" y="23655"/>
                  </a:lnTo>
                  <a:lnTo>
                    <a:pt x="140969" y="14959"/>
                  </a:lnTo>
                  <a:lnTo>
                    <a:pt x="18859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4" name="SMARTInkShape-Group725"/>
          <p:cNvGrpSpPr/>
          <p:nvPr/>
        </p:nvGrpSpPr>
        <p:grpSpPr>
          <a:xfrm>
            <a:off x="7324234" y="975555"/>
            <a:ext cx="576455" cy="397733"/>
            <a:chOff x="7324234" y="975555"/>
            <a:chExt cx="576455" cy="397733"/>
          </a:xfrm>
        </p:grpSpPr>
        <p:sp>
          <p:nvSpPr>
            <p:cNvPr id="30" name="SMARTInkShape-1902"/>
            <p:cNvSpPr/>
            <p:nvPr>
              <p:custDataLst>
                <p:tags r:id="rId157"/>
              </p:custDataLst>
            </p:nvPr>
          </p:nvSpPr>
          <p:spPr bwMode="auto">
            <a:xfrm>
              <a:off x="7324234" y="1101655"/>
              <a:ext cx="213852" cy="271633"/>
            </a:xfrm>
            <a:custGeom>
              <a:avLst/>
              <a:gdLst/>
              <a:ahLst/>
              <a:cxnLst/>
              <a:rect l="0" t="0" r="0" b="0"/>
              <a:pathLst>
                <a:path w="213852" h="271633">
                  <a:moveTo>
                    <a:pt x="170988" y="12770"/>
                  </a:moveTo>
                  <a:lnTo>
                    <a:pt x="170988" y="12770"/>
                  </a:lnTo>
                  <a:lnTo>
                    <a:pt x="166437" y="12770"/>
                  </a:lnTo>
                  <a:lnTo>
                    <a:pt x="165096" y="11817"/>
                  </a:lnTo>
                  <a:lnTo>
                    <a:pt x="164203" y="10230"/>
                  </a:lnTo>
                  <a:lnTo>
                    <a:pt x="162769" y="5389"/>
                  </a:lnTo>
                  <a:lnTo>
                    <a:pt x="157970" y="0"/>
                  </a:lnTo>
                  <a:lnTo>
                    <a:pt x="145518" y="2649"/>
                  </a:lnTo>
                  <a:lnTo>
                    <a:pt x="106478" y="24423"/>
                  </a:lnTo>
                  <a:lnTo>
                    <a:pt x="68795" y="52524"/>
                  </a:lnTo>
                  <a:lnTo>
                    <a:pt x="32018" y="89531"/>
                  </a:lnTo>
                  <a:lnTo>
                    <a:pt x="13656" y="119276"/>
                  </a:lnTo>
                  <a:lnTo>
                    <a:pt x="2003" y="150593"/>
                  </a:lnTo>
                  <a:lnTo>
                    <a:pt x="0" y="180387"/>
                  </a:lnTo>
                  <a:lnTo>
                    <a:pt x="8777" y="219385"/>
                  </a:lnTo>
                  <a:lnTo>
                    <a:pt x="23330" y="240806"/>
                  </a:lnTo>
                  <a:lnTo>
                    <a:pt x="42497" y="257947"/>
                  </a:lnTo>
                  <a:lnTo>
                    <a:pt x="63717" y="268740"/>
                  </a:lnTo>
                  <a:lnTo>
                    <a:pt x="88386" y="271632"/>
                  </a:lnTo>
                  <a:lnTo>
                    <a:pt x="114274" y="268790"/>
                  </a:lnTo>
                  <a:lnTo>
                    <a:pt x="150269" y="255527"/>
                  </a:lnTo>
                  <a:lnTo>
                    <a:pt x="183158" y="233923"/>
                  </a:lnTo>
                  <a:lnTo>
                    <a:pt x="203910" y="210377"/>
                  </a:lnTo>
                  <a:lnTo>
                    <a:pt x="213851" y="1842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1903"/>
            <p:cNvSpPr/>
            <p:nvPr>
              <p:custDataLst>
                <p:tags r:id="rId158"/>
              </p:custDataLst>
            </p:nvPr>
          </p:nvSpPr>
          <p:spPr bwMode="auto">
            <a:xfrm>
              <a:off x="7675245" y="1059640"/>
              <a:ext cx="51331" cy="303388"/>
            </a:xfrm>
            <a:custGeom>
              <a:avLst/>
              <a:gdLst/>
              <a:ahLst/>
              <a:cxnLst/>
              <a:rect l="0" t="0" r="0" b="0"/>
              <a:pathLst>
                <a:path w="51331" h="303388">
                  <a:moveTo>
                    <a:pt x="42862" y="20495"/>
                  </a:moveTo>
                  <a:lnTo>
                    <a:pt x="42862" y="20495"/>
                  </a:lnTo>
                  <a:lnTo>
                    <a:pt x="49648" y="4385"/>
                  </a:lnTo>
                  <a:lnTo>
                    <a:pt x="50641" y="0"/>
                  </a:lnTo>
                  <a:lnTo>
                    <a:pt x="50905" y="164"/>
                  </a:lnTo>
                  <a:lnTo>
                    <a:pt x="51330" y="16373"/>
                  </a:lnTo>
                  <a:lnTo>
                    <a:pt x="46853" y="52611"/>
                  </a:lnTo>
                  <a:lnTo>
                    <a:pt x="42096" y="88426"/>
                  </a:lnTo>
                  <a:lnTo>
                    <a:pt x="35854" y="129744"/>
                  </a:lnTo>
                  <a:lnTo>
                    <a:pt x="31523" y="151430"/>
                  </a:lnTo>
                  <a:lnTo>
                    <a:pt x="21630" y="193941"/>
                  </a:lnTo>
                  <a:lnTo>
                    <a:pt x="10884" y="231884"/>
                  </a:lnTo>
                  <a:lnTo>
                    <a:pt x="3224" y="271724"/>
                  </a:lnTo>
                  <a:lnTo>
                    <a:pt x="0" y="3033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SMARTInkShape-1904"/>
            <p:cNvSpPr/>
            <p:nvPr>
              <p:custDataLst>
                <p:tags r:id="rId159"/>
              </p:custDataLst>
            </p:nvPr>
          </p:nvSpPr>
          <p:spPr bwMode="auto">
            <a:xfrm>
              <a:off x="7760970" y="1080135"/>
              <a:ext cx="23244" cy="214313"/>
            </a:xfrm>
            <a:custGeom>
              <a:avLst/>
              <a:gdLst/>
              <a:ahLst/>
              <a:cxnLst/>
              <a:rect l="0" t="0" r="0" b="0"/>
              <a:pathLst>
                <a:path w="23244" h="214313">
                  <a:moveTo>
                    <a:pt x="0" y="0"/>
                  </a:moveTo>
                  <a:lnTo>
                    <a:pt x="0" y="0"/>
                  </a:lnTo>
                  <a:lnTo>
                    <a:pt x="952" y="8749"/>
                  </a:lnTo>
                  <a:lnTo>
                    <a:pt x="11932" y="48565"/>
                  </a:lnTo>
                  <a:lnTo>
                    <a:pt x="20151" y="89955"/>
                  </a:lnTo>
                  <a:lnTo>
                    <a:pt x="23243" y="119355"/>
                  </a:lnTo>
                  <a:lnTo>
                    <a:pt x="22444" y="160142"/>
                  </a:lnTo>
                  <a:lnTo>
                    <a:pt x="13641" y="198955"/>
                  </a:lnTo>
                  <a:lnTo>
                    <a:pt x="8573" y="21431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 name="SMARTInkShape-1905"/>
            <p:cNvSpPr/>
            <p:nvPr>
              <p:custDataLst>
                <p:tags r:id="rId160"/>
              </p:custDataLst>
            </p:nvPr>
          </p:nvSpPr>
          <p:spPr bwMode="auto">
            <a:xfrm>
              <a:off x="7705128" y="975555"/>
              <a:ext cx="195561" cy="310321"/>
            </a:xfrm>
            <a:custGeom>
              <a:avLst/>
              <a:gdLst/>
              <a:ahLst/>
              <a:cxnLst/>
              <a:rect l="0" t="0" r="0" b="0"/>
              <a:pathLst>
                <a:path w="195561" h="310321">
                  <a:moveTo>
                    <a:pt x="4407" y="36000"/>
                  </a:moveTo>
                  <a:lnTo>
                    <a:pt x="4407" y="36000"/>
                  </a:lnTo>
                  <a:lnTo>
                    <a:pt x="12203" y="29156"/>
                  </a:lnTo>
                  <a:lnTo>
                    <a:pt x="45591" y="11298"/>
                  </a:lnTo>
                  <a:lnTo>
                    <a:pt x="81591" y="0"/>
                  </a:lnTo>
                  <a:lnTo>
                    <a:pt x="106022" y="1267"/>
                  </a:lnTo>
                  <a:lnTo>
                    <a:pt x="127674" y="8181"/>
                  </a:lnTo>
                  <a:lnTo>
                    <a:pt x="143647" y="17603"/>
                  </a:lnTo>
                  <a:lnTo>
                    <a:pt x="148669" y="24688"/>
                  </a:lnTo>
                  <a:lnTo>
                    <a:pt x="154248" y="42720"/>
                  </a:lnTo>
                  <a:lnTo>
                    <a:pt x="152878" y="51910"/>
                  </a:lnTo>
                  <a:lnTo>
                    <a:pt x="143736" y="69741"/>
                  </a:lnTo>
                  <a:lnTo>
                    <a:pt x="106788" y="104472"/>
                  </a:lnTo>
                  <a:lnTo>
                    <a:pt x="68291" y="128360"/>
                  </a:lnTo>
                  <a:lnTo>
                    <a:pt x="29580" y="141365"/>
                  </a:lnTo>
                  <a:lnTo>
                    <a:pt x="654" y="146642"/>
                  </a:lnTo>
                  <a:lnTo>
                    <a:pt x="0" y="147862"/>
                  </a:lnTo>
                  <a:lnTo>
                    <a:pt x="516" y="149627"/>
                  </a:lnTo>
                  <a:lnTo>
                    <a:pt x="1814" y="151756"/>
                  </a:lnTo>
                  <a:lnTo>
                    <a:pt x="43906" y="183429"/>
                  </a:lnTo>
                  <a:lnTo>
                    <a:pt x="80563" y="210493"/>
                  </a:lnTo>
                  <a:lnTo>
                    <a:pt x="118094" y="240102"/>
                  </a:lnTo>
                  <a:lnTo>
                    <a:pt x="151757" y="266972"/>
                  </a:lnTo>
                  <a:lnTo>
                    <a:pt x="185419" y="301507"/>
                  </a:lnTo>
                  <a:lnTo>
                    <a:pt x="195411" y="307709"/>
                  </a:lnTo>
                  <a:lnTo>
                    <a:pt x="195560" y="308579"/>
                  </a:lnTo>
                  <a:lnTo>
                    <a:pt x="193002" y="3103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5" name="SMARTInkShape-Group726"/>
          <p:cNvGrpSpPr/>
          <p:nvPr/>
        </p:nvGrpSpPr>
        <p:grpSpPr>
          <a:xfrm>
            <a:off x="6106831" y="1549290"/>
            <a:ext cx="1345530" cy="696706"/>
            <a:chOff x="6106831" y="1549290"/>
            <a:chExt cx="1345530" cy="696706"/>
          </a:xfrm>
        </p:grpSpPr>
        <p:sp>
          <p:nvSpPr>
            <p:cNvPr id="35" name="SMARTInkShape-1906"/>
            <p:cNvSpPr/>
            <p:nvPr>
              <p:custDataLst>
                <p:tags r:id="rId147"/>
              </p:custDataLst>
            </p:nvPr>
          </p:nvSpPr>
          <p:spPr bwMode="auto">
            <a:xfrm>
              <a:off x="6629400" y="2031682"/>
              <a:ext cx="274321" cy="74307"/>
            </a:xfrm>
            <a:custGeom>
              <a:avLst/>
              <a:gdLst/>
              <a:ahLst/>
              <a:cxnLst/>
              <a:rect l="0" t="0" r="0" b="0"/>
              <a:pathLst>
                <a:path w="274321" h="74307">
                  <a:moveTo>
                    <a:pt x="0" y="51435"/>
                  </a:moveTo>
                  <a:lnTo>
                    <a:pt x="0" y="51435"/>
                  </a:lnTo>
                  <a:lnTo>
                    <a:pt x="9102" y="60537"/>
                  </a:lnTo>
                  <a:lnTo>
                    <a:pt x="32965" y="70748"/>
                  </a:lnTo>
                  <a:lnTo>
                    <a:pt x="61006" y="74306"/>
                  </a:lnTo>
                  <a:lnTo>
                    <a:pt x="95693" y="73983"/>
                  </a:lnTo>
                  <a:lnTo>
                    <a:pt x="133335" y="67489"/>
                  </a:lnTo>
                  <a:lnTo>
                    <a:pt x="169750" y="55713"/>
                  </a:lnTo>
                  <a:lnTo>
                    <a:pt x="204984" y="40002"/>
                  </a:lnTo>
                  <a:lnTo>
                    <a:pt x="239694" y="20319"/>
                  </a:lnTo>
                  <a:lnTo>
                    <a:pt x="27432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 name="SMARTInkShape-1907"/>
            <p:cNvSpPr/>
            <p:nvPr>
              <p:custDataLst>
                <p:tags r:id="rId148"/>
              </p:custDataLst>
            </p:nvPr>
          </p:nvSpPr>
          <p:spPr bwMode="auto">
            <a:xfrm>
              <a:off x="6175057" y="2017141"/>
              <a:ext cx="163929" cy="228855"/>
            </a:xfrm>
            <a:custGeom>
              <a:avLst/>
              <a:gdLst/>
              <a:ahLst/>
              <a:cxnLst/>
              <a:rect l="0" t="0" r="0" b="0"/>
              <a:pathLst>
                <a:path w="163929" h="228855">
                  <a:moveTo>
                    <a:pt x="0" y="40259"/>
                  </a:moveTo>
                  <a:lnTo>
                    <a:pt x="0" y="40259"/>
                  </a:lnTo>
                  <a:lnTo>
                    <a:pt x="9102" y="22056"/>
                  </a:lnTo>
                  <a:lnTo>
                    <a:pt x="23731" y="10579"/>
                  </a:lnTo>
                  <a:lnTo>
                    <a:pt x="43885" y="3255"/>
                  </a:lnTo>
                  <a:lnTo>
                    <a:pt x="68717" y="0"/>
                  </a:lnTo>
                  <a:lnTo>
                    <a:pt x="95629" y="6174"/>
                  </a:lnTo>
                  <a:lnTo>
                    <a:pt x="121559" y="19395"/>
                  </a:lnTo>
                  <a:lnTo>
                    <a:pt x="142609" y="37971"/>
                  </a:lnTo>
                  <a:lnTo>
                    <a:pt x="156409" y="61467"/>
                  </a:lnTo>
                  <a:lnTo>
                    <a:pt x="163813" y="86832"/>
                  </a:lnTo>
                  <a:lnTo>
                    <a:pt x="163928" y="110806"/>
                  </a:lnTo>
                  <a:lnTo>
                    <a:pt x="153185" y="136700"/>
                  </a:lnTo>
                  <a:lnTo>
                    <a:pt x="133805" y="162179"/>
                  </a:lnTo>
                  <a:lnTo>
                    <a:pt x="92669" y="192588"/>
                  </a:lnTo>
                  <a:lnTo>
                    <a:pt x="42863" y="22885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 name="SMARTInkShape-1908"/>
            <p:cNvSpPr/>
            <p:nvPr>
              <p:custDataLst>
                <p:tags r:id="rId149"/>
              </p:custDataLst>
            </p:nvPr>
          </p:nvSpPr>
          <p:spPr bwMode="auto">
            <a:xfrm>
              <a:off x="6322470" y="2015729"/>
              <a:ext cx="161199" cy="224516"/>
            </a:xfrm>
            <a:custGeom>
              <a:avLst/>
              <a:gdLst/>
              <a:ahLst/>
              <a:cxnLst/>
              <a:rect l="0" t="0" r="0" b="0"/>
              <a:pathLst>
                <a:path w="161199" h="224516">
                  <a:moveTo>
                    <a:pt x="32610" y="7381"/>
                  </a:moveTo>
                  <a:lnTo>
                    <a:pt x="32610" y="7381"/>
                  </a:lnTo>
                  <a:lnTo>
                    <a:pt x="28059" y="2830"/>
                  </a:lnTo>
                  <a:lnTo>
                    <a:pt x="23285" y="596"/>
                  </a:lnTo>
                  <a:lnTo>
                    <a:pt x="20678" y="0"/>
                  </a:lnTo>
                  <a:lnTo>
                    <a:pt x="17988" y="555"/>
                  </a:lnTo>
                  <a:lnTo>
                    <a:pt x="12459" y="3712"/>
                  </a:lnTo>
                  <a:lnTo>
                    <a:pt x="3991" y="19946"/>
                  </a:lnTo>
                  <a:lnTo>
                    <a:pt x="0" y="51956"/>
                  </a:lnTo>
                  <a:lnTo>
                    <a:pt x="1607" y="80532"/>
                  </a:lnTo>
                  <a:lnTo>
                    <a:pt x="6448" y="111330"/>
                  </a:lnTo>
                  <a:lnTo>
                    <a:pt x="14950" y="140893"/>
                  </a:lnTo>
                  <a:lnTo>
                    <a:pt x="34997" y="179761"/>
                  </a:lnTo>
                  <a:lnTo>
                    <a:pt x="63586" y="210856"/>
                  </a:lnTo>
                  <a:lnTo>
                    <a:pt x="82572" y="221639"/>
                  </a:lnTo>
                  <a:lnTo>
                    <a:pt x="91635" y="224515"/>
                  </a:lnTo>
                  <a:lnTo>
                    <a:pt x="100535" y="223574"/>
                  </a:lnTo>
                  <a:lnTo>
                    <a:pt x="118044" y="214910"/>
                  </a:lnTo>
                  <a:lnTo>
                    <a:pt x="149710" y="177138"/>
                  </a:lnTo>
                  <a:lnTo>
                    <a:pt x="161198" y="16168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 name="SMARTInkShape-1909"/>
            <p:cNvSpPr/>
            <p:nvPr>
              <p:custDataLst>
                <p:tags r:id="rId150"/>
              </p:custDataLst>
            </p:nvPr>
          </p:nvSpPr>
          <p:spPr bwMode="auto">
            <a:xfrm>
              <a:off x="6106831" y="1783080"/>
              <a:ext cx="305178" cy="145734"/>
            </a:xfrm>
            <a:custGeom>
              <a:avLst/>
              <a:gdLst/>
              <a:ahLst/>
              <a:cxnLst/>
              <a:rect l="0" t="0" r="0" b="0"/>
              <a:pathLst>
                <a:path w="305178" h="145734">
                  <a:moveTo>
                    <a:pt x="8219" y="145733"/>
                  </a:moveTo>
                  <a:lnTo>
                    <a:pt x="8219" y="145733"/>
                  </a:lnTo>
                  <a:lnTo>
                    <a:pt x="1434" y="129622"/>
                  </a:lnTo>
                  <a:lnTo>
                    <a:pt x="0" y="112811"/>
                  </a:lnTo>
                  <a:lnTo>
                    <a:pt x="2344" y="104748"/>
                  </a:lnTo>
                  <a:lnTo>
                    <a:pt x="4302" y="101265"/>
                  </a:lnTo>
                  <a:lnTo>
                    <a:pt x="14098" y="94854"/>
                  </a:lnTo>
                  <a:lnTo>
                    <a:pt x="45839" y="83350"/>
                  </a:lnTo>
                  <a:lnTo>
                    <a:pt x="80184" y="74192"/>
                  </a:lnTo>
                  <a:lnTo>
                    <a:pt x="120848" y="66947"/>
                  </a:lnTo>
                  <a:lnTo>
                    <a:pt x="161782" y="58011"/>
                  </a:lnTo>
                  <a:lnTo>
                    <a:pt x="201247" y="48643"/>
                  </a:lnTo>
                  <a:lnTo>
                    <a:pt x="237836" y="41304"/>
                  </a:lnTo>
                  <a:lnTo>
                    <a:pt x="276913" y="36368"/>
                  </a:lnTo>
                  <a:lnTo>
                    <a:pt x="297488" y="30355"/>
                  </a:lnTo>
                  <a:lnTo>
                    <a:pt x="303471" y="25238"/>
                  </a:lnTo>
                  <a:lnTo>
                    <a:pt x="305066" y="22541"/>
                  </a:lnTo>
                  <a:lnTo>
                    <a:pt x="305177" y="18837"/>
                  </a:lnTo>
                  <a:lnTo>
                    <a:pt x="29968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 name="SMARTInkShape-1910"/>
            <p:cNvSpPr/>
            <p:nvPr>
              <p:custDataLst>
                <p:tags r:id="rId151"/>
              </p:custDataLst>
            </p:nvPr>
          </p:nvSpPr>
          <p:spPr bwMode="auto">
            <a:xfrm>
              <a:off x="6290133" y="1757363"/>
              <a:ext cx="107519" cy="162878"/>
            </a:xfrm>
            <a:custGeom>
              <a:avLst/>
              <a:gdLst/>
              <a:ahLst/>
              <a:cxnLst/>
              <a:rect l="0" t="0" r="0" b="0"/>
              <a:pathLst>
                <a:path w="107519" h="162878">
                  <a:moveTo>
                    <a:pt x="4940" y="0"/>
                  </a:moveTo>
                  <a:lnTo>
                    <a:pt x="4940" y="0"/>
                  </a:lnTo>
                  <a:lnTo>
                    <a:pt x="389" y="0"/>
                  </a:lnTo>
                  <a:lnTo>
                    <a:pt x="0" y="952"/>
                  </a:lnTo>
                  <a:lnTo>
                    <a:pt x="2110" y="4550"/>
                  </a:lnTo>
                  <a:lnTo>
                    <a:pt x="35082" y="22448"/>
                  </a:lnTo>
                  <a:lnTo>
                    <a:pt x="77251" y="52482"/>
                  </a:lnTo>
                  <a:lnTo>
                    <a:pt x="101825" y="77462"/>
                  </a:lnTo>
                  <a:lnTo>
                    <a:pt x="105724" y="85931"/>
                  </a:lnTo>
                  <a:lnTo>
                    <a:pt x="107518" y="102961"/>
                  </a:lnTo>
                  <a:lnTo>
                    <a:pt x="100060" y="120055"/>
                  </a:lnTo>
                  <a:lnTo>
                    <a:pt x="64947"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 name="SMARTInkShape-1911"/>
            <p:cNvSpPr/>
            <p:nvPr>
              <p:custDataLst>
                <p:tags r:id="rId152"/>
              </p:custDataLst>
            </p:nvPr>
          </p:nvSpPr>
          <p:spPr bwMode="auto">
            <a:xfrm>
              <a:off x="6664382" y="1946062"/>
              <a:ext cx="222194" cy="281666"/>
            </a:xfrm>
            <a:custGeom>
              <a:avLst/>
              <a:gdLst/>
              <a:ahLst/>
              <a:cxnLst/>
              <a:rect l="0" t="0" r="0" b="0"/>
              <a:pathLst>
                <a:path w="222194" h="281666">
                  <a:moveTo>
                    <a:pt x="93606" y="8468"/>
                  </a:moveTo>
                  <a:lnTo>
                    <a:pt x="93606" y="8468"/>
                  </a:lnTo>
                  <a:lnTo>
                    <a:pt x="98156" y="3917"/>
                  </a:lnTo>
                  <a:lnTo>
                    <a:pt x="102931" y="1683"/>
                  </a:lnTo>
                  <a:lnTo>
                    <a:pt x="110293" y="0"/>
                  </a:lnTo>
                  <a:lnTo>
                    <a:pt x="90128" y="8665"/>
                  </a:lnTo>
                  <a:lnTo>
                    <a:pt x="74915" y="20938"/>
                  </a:lnTo>
                  <a:lnTo>
                    <a:pt x="45734" y="62116"/>
                  </a:lnTo>
                  <a:lnTo>
                    <a:pt x="26610" y="97717"/>
                  </a:lnTo>
                  <a:lnTo>
                    <a:pt x="10490" y="135764"/>
                  </a:lnTo>
                  <a:lnTo>
                    <a:pt x="150" y="174899"/>
                  </a:lnTo>
                  <a:lnTo>
                    <a:pt x="0" y="209437"/>
                  </a:lnTo>
                  <a:lnTo>
                    <a:pt x="2627" y="225315"/>
                  </a:lnTo>
                  <a:lnTo>
                    <a:pt x="18246" y="250577"/>
                  </a:lnTo>
                  <a:lnTo>
                    <a:pt x="42015" y="269424"/>
                  </a:lnTo>
                  <a:lnTo>
                    <a:pt x="71629" y="280976"/>
                  </a:lnTo>
                  <a:lnTo>
                    <a:pt x="103841" y="281665"/>
                  </a:lnTo>
                  <a:lnTo>
                    <a:pt x="137207" y="272764"/>
                  </a:lnTo>
                  <a:lnTo>
                    <a:pt x="171086" y="252933"/>
                  </a:lnTo>
                  <a:lnTo>
                    <a:pt x="195033" y="228244"/>
                  </a:lnTo>
                  <a:lnTo>
                    <a:pt x="222193" y="1884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 name="SMARTInkShape-1912"/>
            <p:cNvSpPr/>
            <p:nvPr>
              <p:custDataLst>
                <p:tags r:id="rId153"/>
              </p:custDataLst>
            </p:nvPr>
          </p:nvSpPr>
          <p:spPr bwMode="auto">
            <a:xfrm>
              <a:off x="7023735" y="1862616"/>
              <a:ext cx="77154" cy="357662"/>
            </a:xfrm>
            <a:custGeom>
              <a:avLst/>
              <a:gdLst/>
              <a:ahLst/>
              <a:cxnLst/>
              <a:rect l="0" t="0" r="0" b="0"/>
              <a:pathLst>
                <a:path w="77154" h="357662">
                  <a:moveTo>
                    <a:pt x="77153" y="14761"/>
                  </a:moveTo>
                  <a:lnTo>
                    <a:pt x="77153" y="14761"/>
                  </a:lnTo>
                  <a:lnTo>
                    <a:pt x="69771" y="0"/>
                  </a:lnTo>
                  <a:lnTo>
                    <a:pt x="69374" y="1110"/>
                  </a:lnTo>
                  <a:lnTo>
                    <a:pt x="68685" y="39892"/>
                  </a:lnTo>
                  <a:lnTo>
                    <a:pt x="66087" y="72286"/>
                  </a:lnTo>
                  <a:lnTo>
                    <a:pt x="61757" y="109861"/>
                  </a:lnTo>
                  <a:lnTo>
                    <a:pt x="56658" y="151960"/>
                  </a:lnTo>
                  <a:lnTo>
                    <a:pt x="53011" y="174807"/>
                  </a:lnTo>
                  <a:lnTo>
                    <a:pt x="48676" y="198611"/>
                  </a:lnTo>
                  <a:lnTo>
                    <a:pt x="43881" y="223053"/>
                  </a:lnTo>
                  <a:lnTo>
                    <a:pt x="33472" y="265450"/>
                  </a:lnTo>
                  <a:lnTo>
                    <a:pt x="23449" y="301439"/>
                  </a:lnTo>
                  <a:lnTo>
                    <a:pt x="12451" y="339309"/>
                  </a:lnTo>
                  <a:lnTo>
                    <a:pt x="0" y="35766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 name="SMARTInkShape-1913"/>
            <p:cNvSpPr/>
            <p:nvPr>
              <p:custDataLst>
                <p:tags r:id="rId154"/>
              </p:custDataLst>
            </p:nvPr>
          </p:nvSpPr>
          <p:spPr bwMode="auto">
            <a:xfrm>
              <a:off x="7126605" y="1877377"/>
              <a:ext cx="42864" cy="325756"/>
            </a:xfrm>
            <a:custGeom>
              <a:avLst/>
              <a:gdLst/>
              <a:ahLst/>
              <a:cxnLst/>
              <a:rect l="0" t="0" r="0" b="0"/>
              <a:pathLst>
                <a:path w="42864" h="325756">
                  <a:moveTo>
                    <a:pt x="42863" y="0"/>
                  </a:moveTo>
                  <a:lnTo>
                    <a:pt x="42863" y="0"/>
                  </a:lnTo>
                  <a:lnTo>
                    <a:pt x="41909" y="37993"/>
                  </a:lnTo>
                  <a:lnTo>
                    <a:pt x="36971" y="76133"/>
                  </a:lnTo>
                  <a:lnTo>
                    <a:pt x="35481" y="110355"/>
                  </a:lnTo>
                  <a:lnTo>
                    <a:pt x="34819" y="147789"/>
                  </a:lnTo>
                  <a:lnTo>
                    <a:pt x="33573" y="186652"/>
                  </a:lnTo>
                  <a:lnTo>
                    <a:pt x="29843" y="226149"/>
                  </a:lnTo>
                  <a:lnTo>
                    <a:pt x="25011" y="258308"/>
                  </a:lnTo>
                  <a:lnTo>
                    <a:pt x="14395" y="295293"/>
                  </a:lnTo>
                  <a:lnTo>
                    <a:pt x="0" y="3257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 name="SMARTInkShape-1914"/>
            <p:cNvSpPr/>
            <p:nvPr>
              <p:custDataLst>
                <p:tags r:id="rId155"/>
              </p:custDataLst>
            </p:nvPr>
          </p:nvSpPr>
          <p:spPr bwMode="auto">
            <a:xfrm>
              <a:off x="7091271" y="1787551"/>
              <a:ext cx="266793" cy="441300"/>
            </a:xfrm>
            <a:custGeom>
              <a:avLst/>
              <a:gdLst/>
              <a:ahLst/>
              <a:cxnLst/>
              <a:rect l="0" t="0" r="0" b="0"/>
              <a:pathLst>
                <a:path w="266793" h="441300">
                  <a:moveTo>
                    <a:pt x="43906" y="89826"/>
                  </a:moveTo>
                  <a:lnTo>
                    <a:pt x="43906" y="89826"/>
                  </a:lnTo>
                  <a:lnTo>
                    <a:pt x="43906" y="54031"/>
                  </a:lnTo>
                  <a:lnTo>
                    <a:pt x="48458" y="29373"/>
                  </a:lnTo>
                  <a:lnTo>
                    <a:pt x="60389" y="8520"/>
                  </a:lnTo>
                  <a:lnTo>
                    <a:pt x="78220" y="1303"/>
                  </a:lnTo>
                  <a:lnTo>
                    <a:pt x="102019" y="0"/>
                  </a:lnTo>
                  <a:lnTo>
                    <a:pt x="142193" y="10930"/>
                  </a:lnTo>
                  <a:lnTo>
                    <a:pt x="170139" y="24281"/>
                  </a:lnTo>
                  <a:lnTo>
                    <a:pt x="188275" y="42280"/>
                  </a:lnTo>
                  <a:lnTo>
                    <a:pt x="194445" y="52414"/>
                  </a:lnTo>
                  <a:lnTo>
                    <a:pt x="198760" y="73834"/>
                  </a:lnTo>
                  <a:lnTo>
                    <a:pt x="198577" y="84880"/>
                  </a:lnTo>
                  <a:lnTo>
                    <a:pt x="185674" y="107313"/>
                  </a:lnTo>
                  <a:lnTo>
                    <a:pt x="162159" y="129031"/>
                  </a:lnTo>
                  <a:lnTo>
                    <a:pt x="129483" y="148208"/>
                  </a:lnTo>
                  <a:lnTo>
                    <a:pt x="95275" y="166256"/>
                  </a:lnTo>
                  <a:lnTo>
                    <a:pt x="61975" y="181898"/>
                  </a:lnTo>
                  <a:lnTo>
                    <a:pt x="19310" y="195106"/>
                  </a:lnTo>
                  <a:lnTo>
                    <a:pt x="907" y="198530"/>
                  </a:lnTo>
                  <a:lnTo>
                    <a:pt x="0" y="203253"/>
                  </a:lnTo>
                  <a:lnTo>
                    <a:pt x="11692" y="218661"/>
                  </a:lnTo>
                  <a:lnTo>
                    <a:pt x="45050" y="248755"/>
                  </a:lnTo>
                  <a:lnTo>
                    <a:pt x="85097" y="286353"/>
                  </a:lnTo>
                  <a:lnTo>
                    <a:pt x="115553" y="316236"/>
                  </a:lnTo>
                  <a:lnTo>
                    <a:pt x="148140" y="347616"/>
                  </a:lnTo>
                  <a:lnTo>
                    <a:pt x="181673" y="377437"/>
                  </a:lnTo>
                  <a:lnTo>
                    <a:pt x="223579" y="411899"/>
                  </a:lnTo>
                  <a:lnTo>
                    <a:pt x="266792" y="44129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 name="SMARTInkShape-1915"/>
            <p:cNvSpPr/>
            <p:nvPr>
              <p:custDataLst>
                <p:tags r:id="rId156"/>
              </p:custDataLst>
            </p:nvPr>
          </p:nvSpPr>
          <p:spPr bwMode="auto">
            <a:xfrm>
              <a:off x="7276740" y="1549290"/>
              <a:ext cx="175621" cy="362378"/>
            </a:xfrm>
            <a:custGeom>
              <a:avLst/>
              <a:gdLst/>
              <a:ahLst/>
              <a:cxnLst/>
              <a:rect l="0" t="0" r="0" b="0"/>
              <a:pathLst>
                <a:path w="175621" h="362378">
                  <a:moveTo>
                    <a:pt x="158474" y="173782"/>
                  </a:moveTo>
                  <a:lnTo>
                    <a:pt x="158474" y="173782"/>
                  </a:lnTo>
                  <a:lnTo>
                    <a:pt x="165319" y="165986"/>
                  </a:lnTo>
                  <a:lnTo>
                    <a:pt x="170407" y="157300"/>
                  </a:lnTo>
                  <a:lnTo>
                    <a:pt x="171192" y="152317"/>
                  </a:lnTo>
                  <a:lnTo>
                    <a:pt x="169524" y="141699"/>
                  </a:lnTo>
                  <a:lnTo>
                    <a:pt x="158679" y="125012"/>
                  </a:lnTo>
                  <a:lnTo>
                    <a:pt x="138851" y="108003"/>
                  </a:lnTo>
                  <a:lnTo>
                    <a:pt x="105776" y="95449"/>
                  </a:lnTo>
                  <a:lnTo>
                    <a:pt x="70364" y="90248"/>
                  </a:lnTo>
                  <a:lnTo>
                    <a:pt x="47242" y="96651"/>
                  </a:lnTo>
                  <a:lnTo>
                    <a:pt x="35742" y="102359"/>
                  </a:lnTo>
                  <a:lnTo>
                    <a:pt x="17885" y="121401"/>
                  </a:lnTo>
                  <a:lnTo>
                    <a:pt x="5502" y="146692"/>
                  </a:lnTo>
                  <a:lnTo>
                    <a:pt x="0" y="176982"/>
                  </a:lnTo>
                  <a:lnTo>
                    <a:pt x="2634" y="201875"/>
                  </a:lnTo>
                  <a:lnTo>
                    <a:pt x="6004" y="212513"/>
                  </a:lnTo>
                  <a:lnTo>
                    <a:pt x="13012" y="220558"/>
                  </a:lnTo>
                  <a:lnTo>
                    <a:pt x="33500" y="232037"/>
                  </a:lnTo>
                  <a:lnTo>
                    <a:pt x="43726" y="233573"/>
                  </a:lnTo>
                  <a:lnTo>
                    <a:pt x="62708" y="230201"/>
                  </a:lnTo>
                  <a:lnTo>
                    <a:pt x="80670" y="217273"/>
                  </a:lnTo>
                  <a:lnTo>
                    <a:pt x="97225" y="197874"/>
                  </a:lnTo>
                  <a:lnTo>
                    <a:pt x="116303" y="157320"/>
                  </a:lnTo>
                  <a:lnTo>
                    <a:pt x="124810" y="119158"/>
                  </a:lnTo>
                  <a:lnTo>
                    <a:pt x="126686" y="76798"/>
                  </a:lnTo>
                  <a:lnTo>
                    <a:pt x="125296" y="38286"/>
                  </a:lnTo>
                  <a:lnTo>
                    <a:pt x="123561" y="7799"/>
                  </a:lnTo>
                  <a:lnTo>
                    <a:pt x="121864" y="3120"/>
                  </a:lnTo>
                  <a:lnTo>
                    <a:pt x="119780" y="0"/>
                  </a:lnTo>
                  <a:lnTo>
                    <a:pt x="117438" y="777"/>
                  </a:lnTo>
                  <a:lnTo>
                    <a:pt x="112297" y="9261"/>
                  </a:lnTo>
                  <a:lnTo>
                    <a:pt x="108598" y="43755"/>
                  </a:lnTo>
                  <a:lnTo>
                    <a:pt x="105192" y="81703"/>
                  </a:lnTo>
                  <a:lnTo>
                    <a:pt x="102951" y="103823"/>
                  </a:lnTo>
                  <a:lnTo>
                    <a:pt x="102409" y="128096"/>
                  </a:lnTo>
                  <a:lnTo>
                    <a:pt x="103000" y="153802"/>
                  </a:lnTo>
                  <a:lnTo>
                    <a:pt x="104347" y="180465"/>
                  </a:lnTo>
                  <a:lnTo>
                    <a:pt x="109054" y="205860"/>
                  </a:lnTo>
                  <a:lnTo>
                    <a:pt x="116003" y="230410"/>
                  </a:lnTo>
                  <a:lnTo>
                    <a:pt x="124445" y="254397"/>
                  </a:lnTo>
                  <a:lnTo>
                    <a:pt x="133884" y="277055"/>
                  </a:lnTo>
                  <a:lnTo>
                    <a:pt x="143985" y="298828"/>
                  </a:lnTo>
                  <a:lnTo>
                    <a:pt x="161560" y="334133"/>
                  </a:lnTo>
                  <a:lnTo>
                    <a:pt x="175620" y="3623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6" name="SMARTInkShape-1916"/>
          <p:cNvSpPr/>
          <p:nvPr>
            <p:custDataLst>
              <p:tags r:id="rId1"/>
            </p:custDataLst>
          </p:nvPr>
        </p:nvSpPr>
        <p:spPr bwMode="auto">
          <a:xfrm>
            <a:off x="6706552" y="1988820"/>
            <a:ext cx="8574" cy="1"/>
          </a:xfrm>
          <a:custGeom>
            <a:avLst/>
            <a:gdLst/>
            <a:ahLst/>
            <a:cxnLst/>
            <a:rect l="0" t="0" r="0" b="0"/>
            <a:pathLst>
              <a:path w="8574" h="1">
                <a:moveTo>
                  <a:pt x="0" y="0"/>
                </a:moveTo>
                <a:lnTo>
                  <a:pt x="0" y="0"/>
                </a:lnTo>
                <a:lnTo>
                  <a:pt x="857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1" name="SMARTInkShape-Group728"/>
          <p:cNvGrpSpPr/>
          <p:nvPr/>
        </p:nvGrpSpPr>
        <p:grpSpPr>
          <a:xfrm>
            <a:off x="6106477" y="2451735"/>
            <a:ext cx="694374" cy="651639"/>
            <a:chOff x="6106477" y="2451735"/>
            <a:chExt cx="694374" cy="651639"/>
          </a:xfrm>
        </p:grpSpPr>
        <p:sp>
          <p:nvSpPr>
            <p:cNvPr id="47" name="SMARTInkShape-1917"/>
            <p:cNvSpPr/>
            <p:nvPr>
              <p:custDataLst>
                <p:tags r:id="rId143"/>
              </p:custDataLst>
            </p:nvPr>
          </p:nvSpPr>
          <p:spPr bwMode="auto">
            <a:xfrm>
              <a:off x="6166485" y="2631757"/>
              <a:ext cx="240031" cy="471617"/>
            </a:xfrm>
            <a:custGeom>
              <a:avLst/>
              <a:gdLst/>
              <a:ahLst/>
              <a:cxnLst/>
              <a:rect l="0" t="0" r="0" b="0"/>
              <a:pathLst>
                <a:path w="240031" h="471617">
                  <a:moveTo>
                    <a:pt x="0" y="0"/>
                  </a:moveTo>
                  <a:lnTo>
                    <a:pt x="0" y="0"/>
                  </a:lnTo>
                  <a:lnTo>
                    <a:pt x="7381" y="0"/>
                  </a:lnTo>
                  <a:lnTo>
                    <a:pt x="7778" y="953"/>
                  </a:lnTo>
                  <a:lnTo>
                    <a:pt x="8502" y="38011"/>
                  </a:lnTo>
                  <a:lnTo>
                    <a:pt x="8542" y="69599"/>
                  </a:lnTo>
                  <a:lnTo>
                    <a:pt x="13639" y="103323"/>
                  </a:lnTo>
                  <a:lnTo>
                    <a:pt x="24159" y="135457"/>
                  </a:lnTo>
                  <a:lnTo>
                    <a:pt x="41535" y="162438"/>
                  </a:lnTo>
                  <a:lnTo>
                    <a:pt x="67038" y="179510"/>
                  </a:lnTo>
                  <a:lnTo>
                    <a:pt x="81839" y="185396"/>
                  </a:lnTo>
                  <a:lnTo>
                    <a:pt x="113526" y="186856"/>
                  </a:lnTo>
                  <a:lnTo>
                    <a:pt x="143801" y="180202"/>
                  </a:lnTo>
                  <a:lnTo>
                    <a:pt x="166781" y="167720"/>
                  </a:lnTo>
                  <a:lnTo>
                    <a:pt x="174052" y="159439"/>
                  </a:lnTo>
                  <a:lnTo>
                    <a:pt x="188263" y="118772"/>
                  </a:lnTo>
                  <a:lnTo>
                    <a:pt x="192257" y="99460"/>
                  </a:lnTo>
                  <a:lnTo>
                    <a:pt x="190857" y="87702"/>
                  </a:lnTo>
                  <a:lnTo>
                    <a:pt x="187246" y="86091"/>
                  </a:lnTo>
                  <a:lnTo>
                    <a:pt x="175613" y="89380"/>
                  </a:lnTo>
                  <a:lnTo>
                    <a:pt x="171368" y="94829"/>
                  </a:lnTo>
                  <a:lnTo>
                    <a:pt x="166651" y="111044"/>
                  </a:lnTo>
                  <a:lnTo>
                    <a:pt x="168546" y="146144"/>
                  </a:lnTo>
                  <a:lnTo>
                    <a:pt x="170160" y="180523"/>
                  </a:lnTo>
                  <a:lnTo>
                    <a:pt x="170876" y="222155"/>
                  </a:lnTo>
                  <a:lnTo>
                    <a:pt x="171068" y="245259"/>
                  </a:lnTo>
                  <a:lnTo>
                    <a:pt x="171195" y="269233"/>
                  </a:lnTo>
                  <a:lnTo>
                    <a:pt x="170327" y="292837"/>
                  </a:lnTo>
                  <a:lnTo>
                    <a:pt x="168797" y="316192"/>
                  </a:lnTo>
                  <a:lnTo>
                    <a:pt x="166824" y="339382"/>
                  </a:lnTo>
                  <a:lnTo>
                    <a:pt x="162651" y="361510"/>
                  </a:lnTo>
                  <a:lnTo>
                    <a:pt x="150394" y="403876"/>
                  </a:lnTo>
                  <a:lnTo>
                    <a:pt x="135422" y="437311"/>
                  </a:lnTo>
                  <a:lnTo>
                    <a:pt x="127429" y="451561"/>
                  </a:lnTo>
                  <a:lnTo>
                    <a:pt x="118290" y="461061"/>
                  </a:lnTo>
                  <a:lnTo>
                    <a:pt x="97976" y="471616"/>
                  </a:lnTo>
                  <a:lnTo>
                    <a:pt x="87225" y="471573"/>
                  </a:lnTo>
                  <a:lnTo>
                    <a:pt x="65119" y="463906"/>
                  </a:lnTo>
                  <a:lnTo>
                    <a:pt x="45135" y="445893"/>
                  </a:lnTo>
                  <a:lnTo>
                    <a:pt x="20358" y="406437"/>
                  </a:lnTo>
                  <a:lnTo>
                    <a:pt x="10001" y="376854"/>
                  </a:lnTo>
                  <a:lnTo>
                    <a:pt x="8572" y="351006"/>
                  </a:lnTo>
                  <a:lnTo>
                    <a:pt x="18732" y="329358"/>
                  </a:lnTo>
                  <a:lnTo>
                    <a:pt x="26776" y="319584"/>
                  </a:lnTo>
                  <a:lnTo>
                    <a:pt x="65401" y="296728"/>
                  </a:lnTo>
                  <a:lnTo>
                    <a:pt x="99234" y="281422"/>
                  </a:lnTo>
                  <a:lnTo>
                    <a:pt x="135544" y="265094"/>
                  </a:lnTo>
                  <a:lnTo>
                    <a:pt x="170732" y="248312"/>
                  </a:lnTo>
                  <a:lnTo>
                    <a:pt x="209020" y="227350"/>
                  </a:lnTo>
                  <a:lnTo>
                    <a:pt x="240030" y="1971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 name="SMARTInkShape-1918"/>
            <p:cNvSpPr/>
            <p:nvPr>
              <p:custDataLst>
                <p:tags r:id="rId144"/>
              </p:custDataLst>
            </p:nvPr>
          </p:nvSpPr>
          <p:spPr bwMode="auto">
            <a:xfrm>
              <a:off x="6106477" y="2486025"/>
              <a:ext cx="265749" cy="51436"/>
            </a:xfrm>
            <a:custGeom>
              <a:avLst/>
              <a:gdLst/>
              <a:ahLst/>
              <a:cxnLst/>
              <a:rect l="0" t="0" r="0" b="0"/>
              <a:pathLst>
                <a:path w="265749" h="51436">
                  <a:moveTo>
                    <a:pt x="0" y="51435"/>
                  </a:moveTo>
                  <a:lnTo>
                    <a:pt x="0" y="51435"/>
                  </a:lnTo>
                  <a:lnTo>
                    <a:pt x="42381" y="51435"/>
                  </a:lnTo>
                  <a:lnTo>
                    <a:pt x="72176" y="50482"/>
                  </a:lnTo>
                  <a:lnTo>
                    <a:pt x="104468" y="46884"/>
                  </a:lnTo>
                  <a:lnTo>
                    <a:pt x="137871" y="42110"/>
                  </a:lnTo>
                  <a:lnTo>
                    <a:pt x="169861" y="36813"/>
                  </a:lnTo>
                  <a:lnTo>
                    <a:pt x="210244" y="26571"/>
                  </a:lnTo>
                  <a:lnTo>
                    <a:pt x="247186" y="9143"/>
                  </a:lnTo>
                  <a:lnTo>
                    <a:pt x="26574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 name="SMARTInkShape-1919"/>
            <p:cNvSpPr/>
            <p:nvPr>
              <p:custDataLst>
                <p:tags r:id="rId145"/>
              </p:custDataLst>
            </p:nvPr>
          </p:nvSpPr>
          <p:spPr bwMode="auto">
            <a:xfrm>
              <a:off x="6243638" y="2451735"/>
              <a:ext cx="119668" cy="128588"/>
            </a:xfrm>
            <a:custGeom>
              <a:avLst/>
              <a:gdLst/>
              <a:ahLst/>
              <a:cxnLst/>
              <a:rect l="0" t="0" r="0" b="0"/>
              <a:pathLst>
                <a:path w="119668" h="128588">
                  <a:moveTo>
                    <a:pt x="0" y="0"/>
                  </a:moveTo>
                  <a:lnTo>
                    <a:pt x="0" y="0"/>
                  </a:lnTo>
                  <a:lnTo>
                    <a:pt x="33266" y="7796"/>
                  </a:lnTo>
                  <a:lnTo>
                    <a:pt x="66266" y="21466"/>
                  </a:lnTo>
                  <a:lnTo>
                    <a:pt x="106469" y="40611"/>
                  </a:lnTo>
                  <a:lnTo>
                    <a:pt x="113842" y="44219"/>
                  </a:lnTo>
                  <a:lnTo>
                    <a:pt x="117805" y="49482"/>
                  </a:lnTo>
                  <a:lnTo>
                    <a:pt x="119493" y="55848"/>
                  </a:lnTo>
                  <a:lnTo>
                    <a:pt x="119667" y="62949"/>
                  </a:lnTo>
                  <a:lnTo>
                    <a:pt x="109701" y="78460"/>
                  </a:lnTo>
                  <a:lnTo>
                    <a:pt x="101708" y="86597"/>
                  </a:lnTo>
                  <a:lnTo>
                    <a:pt x="72508" y="103257"/>
                  </a:lnTo>
                  <a:lnTo>
                    <a:pt x="17144" y="128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 name="SMARTInkShape-1920"/>
            <p:cNvSpPr/>
            <p:nvPr>
              <p:custDataLst>
                <p:tags r:id="rId146"/>
              </p:custDataLst>
            </p:nvPr>
          </p:nvSpPr>
          <p:spPr bwMode="auto">
            <a:xfrm>
              <a:off x="6569393" y="2726055"/>
              <a:ext cx="231458" cy="60009"/>
            </a:xfrm>
            <a:custGeom>
              <a:avLst/>
              <a:gdLst/>
              <a:ahLst/>
              <a:cxnLst/>
              <a:rect l="0" t="0" r="0" b="0"/>
              <a:pathLst>
                <a:path w="231458" h="60009">
                  <a:moveTo>
                    <a:pt x="0" y="60008"/>
                  </a:moveTo>
                  <a:lnTo>
                    <a:pt x="0" y="60008"/>
                  </a:lnTo>
                  <a:lnTo>
                    <a:pt x="32964" y="60008"/>
                  </a:lnTo>
                  <a:lnTo>
                    <a:pt x="63546" y="54928"/>
                  </a:lnTo>
                  <a:lnTo>
                    <a:pt x="101584" y="46320"/>
                  </a:lnTo>
                  <a:lnTo>
                    <a:pt x="140716" y="36144"/>
                  </a:lnTo>
                  <a:lnTo>
                    <a:pt x="177793" y="22731"/>
                  </a:lnTo>
                  <a:lnTo>
                    <a:pt x="23145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8" name="SMARTInkShape-Group729"/>
          <p:cNvGrpSpPr/>
          <p:nvPr/>
        </p:nvGrpSpPr>
        <p:grpSpPr>
          <a:xfrm>
            <a:off x="6612530" y="2288857"/>
            <a:ext cx="831259" cy="625794"/>
            <a:chOff x="6612530" y="2288857"/>
            <a:chExt cx="831259" cy="625794"/>
          </a:xfrm>
        </p:grpSpPr>
        <p:sp>
          <p:nvSpPr>
            <p:cNvPr id="52" name="SMARTInkShape-1921"/>
            <p:cNvSpPr/>
            <p:nvPr>
              <p:custDataLst>
                <p:tags r:id="rId137"/>
              </p:custDataLst>
            </p:nvPr>
          </p:nvSpPr>
          <p:spPr bwMode="auto">
            <a:xfrm>
              <a:off x="6612530" y="2633302"/>
              <a:ext cx="239756" cy="268066"/>
            </a:xfrm>
            <a:custGeom>
              <a:avLst/>
              <a:gdLst/>
              <a:ahLst/>
              <a:cxnLst/>
              <a:rect l="0" t="0" r="0" b="0"/>
              <a:pathLst>
                <a:path w="239756" h="268066">
                  <a:moveTo>
                    <a:pt x="128313" y="15601"/>
                  </a:moveTo>
                  <a:lnTo>
                    <a:pt x="128313" y="15601"/>
                  </a:lnTo>
                  <a:lnTo>
                    <a:pt x="123762" y="15601"/>
                  </a:lnTo>
                  <a:lnTo>
                    <a:pt x="122421" y="14648"/>
                  </a:lnTo>
                  <a:lnTo>
                    <a:pt x="121527" y="13060"/>
                  </a:lnTo>
                  <a:lnTo>
                    <a:pt x="120932" y="11050"/>
                  </a:lnTo>
                  <a:lnTo>
                    <a:pt x="115541" y="3669"/>
                  </a:lnTo>
                  <a:lnTo>
                    <a:pt x="108032" y="772"/>
                  </a:lnTo>
                  <a:lnTo>
                    <a:pt x="103362" y="0"/>
                  </a:lnTo>
                  <a:lnTo>
                    <a:pt x="98344" y="1390"/>
                  </a:lnTo>
                  <a:lnTo>
                    <a:pt x="87687" y="8015"/>
                  </a:lnTo>
                  <a:lnTo>
                    <a:pt x="51637" y="49274"/>
                  </a:lnTo>
                  <a:lnTo>
                    <a:pt x="30099" y="79144"/>
                  </a:lnTo>
                  <a:lnTo>
                    <a:pt x="12907" y="114010"/>
                  </a:lnTo>
                  <a:lnTo>
                    <a:pt x="1774" y="150778"/>
                  </a:lnTo>
                  <a:lnTo>
                    <a:pt x="0" y="186169"/>
                  </a:lnTo>
                  <a:lnTo>
                    <a:pt x="10008" y="215869"/>
                  </a:lnTo>
                  <a:lnTo>
                    <a:pt x="18010" y="229123"/>
                  </a:lnTo>
                  <a:lnTo>
                    <a:pt x="44681" y="248929"/>
                  </a:lnTo>
                  <a:lnTo>
                    <a:pt x="78761" y="262177"/>
                  </a:lnTo>
                  <a:lnTo>
                    <a:pt x="116132" y="268065"/>
                  </a:lnTo>
                  <a:lnTo>
                    <a:pt x="154967" y="263062"/>
                  </a:lnTo>
                  <a:lnTo>
                    <a:pt x="190642" y="250361"/>
                  </a:lnTo>
                  <a:lnTo>
                    <a:pt x="239755" y="2127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 name="SMARTInkShape-1922"/>
            <p:cNvSpPr/>
            <p:nvPr>
              <p:custDataLst>
                <p:tags r:id="rId138"/>
              </p:custDataLst>
            </p:nvPr>
          </p:nvSpPr>
          <p:spPr bwMode="auto">
            <a:xfrm>
              <a:off x="7015163" y="2556988"/>
              <a:ext cx="77152" cy="357663"/>
            </a:xfrm>
            <a:custGeom>
              <a:avLst/>
              <a:gdLst/>
              <a:ahLst/>
              <a:cxnLst/>
              <a:rect l="0" t="0" r="0" b="0"/>
              <a:pathLst>
                <a:path w="77152" h="357663">
                  <a:moveTo>
                    <a:pt x="77151" y="14762"/>
                  </a:moveTo>
                  <a:lnTo>
                    <a:pt x="77151" y="14762"/>
                  </a:lnTo>
                  <a:lnTo>
                    <a:pt x="69770" y="0"/>
                  </a:lnTo>
                  <a:lnTo>
                    <a:pt x="64382" y="34730"/>
                  </a:lnTo>
                  <a:lnTo>
                    <a:pt x="59411" y="72531"/>
                  </a:lnTo>
                  <a:lnTo>
                    <a:pt x="56753" y="93280"/>
                  </a:lnTo>
                  <a:lnTo>
                    <a:pt x="54027" y="115685"/>
                  </a:lnTo>
                  <a:lnTo>
                    <a:pt x="51258" y="139194"/>
                  </a:lnTo>
                  <a:lnTo>
                    <a:pt x="48459" y="163439"/>
                  </a:lnTo>
                  <a:lnTo>
                    <a:pt x="44688" y="187222"/>
                  </a:lnTo>
                  <a:lnTo>
                    <a:pt x="40270" y="210698"/>
                  </a:lnTo>
                  <a:lnTo>
                    <a:pt x="35419" y="233969"/>
                  </a:lnTo>
                  <a:lnTo>
                    <a:pt x="24948" y="275065"/>
                  </a:lnTo>
                  <a:lnTo>
                    <a:pt x="14898" y="310475"/>
                  </a:lnTo>
                  <a:lnTo>
                    <a:pt x="3224" y="351551"/>
                  </a:lnTo>
                  <a:lnTo>
                    <a:pt x="0" y="35766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 name="SMARTInkShape-1923"/>
            <p:cNvSpPr/>
            <p:nvPr>
              <p:custDataLst>
                <p:tags r:id="rId139"/>
              </p:custDataLst>
            </p:nvPr>
          </p:nvSpPr>
          <p:spPr bwMode="auto">
            <a:xfrm>
              <a:off x="7100888" y="2546032"/>
              <a:ext cx="77152" cy="325757"/>
            </a:xfrm>
            <a:custGeom>
              <a:avLst/>
              <a:gdLst/>
              <a:ahLst/>
              <a:cxnLst/>
              <a:rect l="0" t="0" r="0" b="0"/>
              <a:pathLst>
                <a:path w="77152" h="325757">
                  <a:moveTo>
                    <a:pt x="77151" y="0"/>
                  </a:moveTo>
                  <a:lnTo>
                    <a:pt x="77151" y="0"/>
                  </a:lnTo>
                  <a:lnTo>
                    <a:pt x="74612" y="16946"/>
                  </a:lnTo>
                  <a:lnTo>
                    <a:pt x="62746" y="55504"/>
                  </a:lnTo>
                  <a:lnTo>
                    <a:pt x="51699" y="93248"/>
                  </a:lnTo>
                  <a:lnTo>
                    <a:pt x="46790" y="132249"/>
                  </a:lnTo>
                  <a:lnTo>
                    <a:pt x="44529" y="153889"/>
                  </a:lnTo>
                  <a:lnTo>
                    <a:pt x="42067" y="176887"/>
                  </a:lnTo>
                  <a:lnTo>
                    <a:pt x="39475" y="200793"/>
                  </a:lnTo>
                  <a:lnTo>
                    <a:pt x="28974" y="242594"/>
                  </a:lnTo>
                  <a:lnTo>
                    <a:pt x="16688" y="277365"/>
                  </a:lnTo>
                  <a:lnTo>
                    <a:pt x="2385" y="318819"/>
                  </a:lnTo>
                  <a:lnTo>
                    <a:pt x="0" y="32575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 name="SMARTInkShape-1924"/>
            <p:cNvSpPr/>
            <p:nvPr>
              <p:custDataLst>
                <p:tags r:id="rId140"/>
              </p:custDataLst>
            </p:nvPr>
          </p:nvSpPr>
          <p:spPr bwMode="auto">
            <a:xfrm>
              <a:off x="7095503" y="2479744"/>
              <a:ext cx="209441" cy="368086"/>
            </a:xfrm>
            <a:custGeom>
              <a:avLst/>
              <a:gdLst/>
              <a:ahLst/>
              <a:cxnLst/>
              <a:rect l="0" t="0" r="0" b="0"/>
              <a:pathLst>
                <a:path w="209441" h="368086">
                  <a:moveTo>
                    <a:pt x="73965" y="83434"/>
                  </a:moveTo>
                  <a:lnTo>
                    <a:pt x="73965" y="83434"/>
                  </a:lnTo>
                  <a:lnTo>
                    <a:pt x="74917" y="69746"/>
                  </a:lnTo>
                  <a:lnTo>
                    <a:pt x="89539" y="31624"/>
                  </a:lnTo>
                  <a:lnTo>
                    <a:pt x="98666" y="18815"/>
                  </a:lnTo>
                  <a:lnTo>
                    <a:pt x="111614" y="9311"/>
                  </a:lnTo>
                  <a:lnTo>
                    <a:pt x="132426" y="1146"/>
                  </a:lnTo>
                  <a:lnTo>
                    <a:pt x="138657" y="0"/>
                  </a:lnTo>
                  <a:lnTo>
                    <a:pt x="153200" y="3807"/>
                  </a:lnTo>
                  <a:lnTo>
                    <a:pt x="161078" y="7489"/>
                  </a:lnTo>
                  <a:lnTo>
                    <a:pt x="166330" y="12802"/>
                  </a:lnTo>
                  <a:lnTo>
                    <a:pt x="174674" y="34883"/>
                  </a:lnTo>
                  <a:lnTo>
                    <a:pt x="180002" y="54553"/>
                  </a:lnTo>
                  <a:lnTo>
                    <a:pt x="177924" y="75995"/>
                  </a:lnTo>
                  <a:lnTo>
                    <a:pt x="168747" y="98225"/>
                  </a:lnTo>
                  <a:lnTo>
                    <a:pt x="140254" y="132160"/>
                  </a:lnTo>
                  <a:lnTo>
                    <a:pt x="97415" y="164440"/>
                  </a:lnTo>
                  <a:lnTo>
                    <a:pt x="55090" y="185011"/>
                  </a:lnTo>
                  <a:lnTo>
                    <a:pt x="20853" y="191001"/>
                  </a:lnTo>
                  <a:lnTo>
                    <a:pt x="166" y="187110"/>
                  </a:lnTo>
                  <a:lnTo>
                    <a:pt x="0" y="186841"/>
                  </a:lnTo>
                  <a:lnTo>
                    <a:pt x="2356" y="186542"/>
                  </a:lnTo>
                  <a:lnTo>
                    <a:pt x="42286" y="207525"/>
                  </a:lnTo>
                  <a:lnTo>
                    <a:pt x="74738" y="235454"/>
                  </a:lnTo>
                  <a:lnTo>
                    <a:pt x="111023" y="271351"/>
                  </a:lnTo>
                  <a:lnTo>
                    <a:pt x="149397" y="306118"/>
                  </a:lnTo>
                  <a:lnTo>
                    <a:pt x="191946" y="347448"/>
                  </a:lnTo>
                  <a:lnTo>
                    <a:pt x="207337" y="367536"/>
                  </a:lnTo>
                  <a:lnTo>
                    <a:pt x="208598" y="368085"/>
                  </a:lnTo>
                  <a:lnTo>
                    <a:pt x="209440" y="367499"/>
                  </a:lnTo>
                  <a:lnTo>
                    <a:pt x="202552" y="34060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 name="SMARTInkShape-1925"/>
            <p:cNvSpPr/>
            <p:nvPr>
              <p:custDataLst>
                <p:tags r:id="rId141"/>
              </p:custDataLst>
            </p:nvPr>
          </p:nvSpPr>
          <p:spPr bwMode="auto">
            <a:xfrm>
              <a:off x="7426643" y="2288857"/>
              <a:ext cx="1" cy="8574"/>
            </a:xfrm>
            <a:custGeom>
              <a:avLst/>
              <a:gdLst/>
              <a:ahLst/>
              <a:cxnLst/>
              <a:rect l="0" t="0" r="0" b="0"/>
              <a:pathLst>
                <a:path w="1" h="8574">
                  <a:moveTo>
                    <a:pt x="0" y="8573"/>
                  </a:moveTo>
                  <a:lnTo>
                    <a:pt x="0" y="8573"/>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 name="SMARTInkShape-1926"/>
            <p:cNvSpPr/>
            <p:nvPr>
              <p:custDataLst>
                <p:tags r:id="rId142"/>
              </p:custDataLst>
            </p:nvPr>
          </p:nvSpPr>
          <p:spPr bwMode="auto">
            <a:xfrm>
              <a:off x="7323405" y="2307194"/>
              <a:ext cx="120384" cy="193136"/>
            </a:xfrm>
            <a:custGeom>
              <a:avLst/>
              <a:gdLst/>
              <a:ahLst/>
              <a:cxnLst/>
              <a:rect l="0" t="0" r="0" b="0"/>
              <a:pathLst>
                <a:path w="120384" h="193136">
                  <a:moveTo>
                    <a:pt x="111809" y="7381"/>
                  </a:moveTo>
                  <a:lnTo>
                    <a:pt x="111809" y="7381"/>
                  </a:lnTo>
                  <a:lnTo>
                    <a:pt x="107259" y="2830"/>
                  </a:lnTo>
                  <a:lnTo>
                    <a:pt x="102484" y="596"/>
                  </a:lnTo>
                  <a:lnTo>
                    <a:pt x="99878" y="0"/>
                  </a:lnTo>
                  <a:lnTo>
                    <a:pt x="87109" y="3712"/>
                  </a:lnTo>
                  <a:lnTo>
                    <a:pt x="48267" y="34873"/>
                  </a:lnTo>
                  <a:lnTo>
                    <a:pt x="29276" y="51985"/>
                  </a:lnTo>
                  <a:lnTo>
                    <a:pt x="8827" y="83039"/>
                  </a:lnTo>
                  <a:lnTo>
                    <a:pt x="0" y="105142"/>
                  </a:lnTo>
                  <a:lnTo>
                    <a:pt x="522" y="127665"/>
                  </a:lnTo>
                  <a:lnTo>
                    <a:pt x="3328" y="139005"/>
                  </a:lnTo>
                  <a:lnTo>
                    <a:pt x="16606" y="159226"/>
                  </a:lnTo>
                  <a:lnTo>
                    <a:pt x="35207" y="175832"/>
                  </a:lnTo>
                  <a:lnTo>
                    <a:pt x="65194" y="189584"/>
                  </a:lnTo>
                  <a:lnTo>
                    <a:pt x="80297" y="193135"/>
                  </a:lnTo>
                  <a:lnTo>
                    <a:pt x="93359" y="192174"/>
                  </a:lnTo>
                  <a:lnTo>
                    <a:pt x="99509" y="190583"/>
                  </a:lnTo>
                  <a:lnTo>
                    <a:pt x="108882" y="183737"/>
                  </a:lnTo>
                  <a:lnTo>
                    <a:pt x="120383" y="17025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5" name="SMARTInkShape-Group730"/>
          <p:cNvGrpSpPr/>
          <p:nvPr/>
        </p:nvGrpSpPr>
        <p:grpSpPr>
          <a:xfrm>
            <a:off x="1132043" y="1671354"/>
            <a:ext cx="469777" cy="632289"/>
            <a:chOff x="1132043" y="1671354"/>
            <a:chExt cx="469777" cy="632289"/>
          </a:xfrm>
        </p:grpSpPr>
        <p:sp>
          <p:nvSpPr>
            <p:cNvPr id="59" name="SMARTInkShape-1927"/>
            <p:cNvSpPr/>
            <p:nvPr>
              <p:custDataLst>
                <p:tags r:id="rId131"/>
              </p:custDataLst>
            </p:nvPr>
          </p:nvSpPr>
          <p:spPr bwMode="auto">
            <a:xfrm>
              <a:off x="1132043" y="2131643"/>
              <a:ext cx="165263" cy="172000"/>
            </a:xfrm>
            <a:custGeom>
              <a:avLst/>
              <a:gdLst/>
              <a:ahLst/>
              <a:cxnLst/>
              <a:rect l="0" t="0" r="0" b="0"/>
              <a:pathLst>
                <a:path w="165263" h="172000">
                  <a:moveTo>
                    <a:pt x="165262" y="54345"/>
                  </a:moveTo>
                  <a:lnTo>
                    <a:pt x="165262" y="54345"/>
                  </a:lnTo>
                  <a:lnTo>
                    <a:pt x="165262" y="38744"/>
                  </a:lnTo>
                  <a:lnTo>
                    <a:pt x="156161" y="37657"/>
                  </a:lnTo>
                  <a:lnTo>
                    <a:pt x="120409" y="49171"/>
                  </a:lnTo>
                  <a:lnTo>
                    <a:pt x="81825" y="67010"/>
                  </a:lnTo>
                  <a:lnTo>
                    <a:pt x="63409" y="77754"/>
                  </a:lnTo>
                  <a:lnTo>
                    <a:pt x="41527" y="103614"/>
                  </a:lnTo>
                  <a:lnTo>
                    <a:pt x="34068" y="121962"/>
                  </a:lnTo>
                  <a:lnTo>
                    <a:pt x="32080" y="130855"/>
                  </a:lnTo>
                  <a:lnTo>
                    <a:pt x="32659" y="138689"/>
                  </a:lnTo>
                  <a:lnTo>
                    <a:pt x="38382" y="152474"/>
                  </a:lnTo>
                  <a:lnTo>
                    <a:pt x="49816" y="162410"/>
                  </a:lnTo>
                  <a:lnTo>
                    <a:pt x="64423" y="169049"/>
                  </a:lnTo>
                  <a:lnTo>
                    <a:pt x="80440" y="171999"/>
                  </a:lnTo>
                  <a:lnTo>
                    <a:pt x="97083" y="168231"/>
                  </a:lnTo>
                  <a:lnTo>
                    <a:pt x="112100" y="160205"/>
                  </a:lnTo>
                  <a:lnTo>
                    <a:pt x="121950" y="150289"/>
                  </a:lnTo>
                  <a:lnTo>
                    <a:pt x="126962" y="136991"/>
                  </a:lnTo>
                  <a:lnTo>
                    <a:pt x="128237" y="121556"/>
                  </a:lnTo>
                  <a:lnTo>
                    <a:pt x="118755" y="80744"/>
                  </a:lnTo>
                  <a:lnTo>
                    <a:pt x="106715" y="42482"/>
                  </a:lnTo>
                  <a:lnTo>
                    <a:pt x="99236" y="24307"/>
                  </a:lnTo>
                  <a:lnTo>
                    <a:pt x="89562" y="13055"/>
                  </a:lnTo>
                  <a:lnTo>
                    <a:pt x="68855" y="1365"/>
                  </a:lnTo>
                  <a:lnTo>
                    <a:pt x="50342" y="0"/>
                  </a:lnTo>
                  <a:lnTo>
                    <a:pt x="16514" y="6886"/>
                  </a:lnTo>
                  <a:lnTo>
                    <a:pt x="10852" y="11275"/>
                  </a:lnTo>
                  <a:lnTo>
                    <a:pt x="2020" y="23773"/>
                  </a:lnTo>
                  <a:lnTo>
                    <a:pt x="0" y="38852"/>
                  </a:lnTo>
                  <a:lnTo>
                    <a:pt x="2385" y="629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 name="SMARTInkShape-1928"/>
            <p:cNvSpPr/>
            <p:nvPr>
              <p:custDataLst>
                <p:tags r:id="rId132"/>
              </p:custDataLst>
            </p:nvPr>
          </p:nvSpPr>
          <p:spPr bwMode="auto">
            <a:xfrm>
              <a:off x="1297867" y="2177415"/>
              <a:ext cx="79056" cy="101060"/>
            </a:xfrm>
            <a:custGeom>
              <a:avLst/>
              <a:gdLst/>
              <a:ahLst/>
              <a:cxnLst/>
              <a:rect l="0" t="0" r="0" b="0"/>
              <a:pathLst>
                <a:path w="79056" h="101060">
                  <a:moveTo>
                    <a:pt x="25156" y="0"/>
                  </a:moveTo>
                  <a:lnTo>
                    <a:pt x="25156" y="0"/>
                  </a:lnTo>
                  <a:lnTo>
                    <a:pt x="0" y="0"/>
                  </a:lnTo>
                  <a:lnTo>
                    <a:pt x="36736" y="2540"/>
                  </a:lnTo>
                  <a:lnTo>
                    <a:pt x="51257" y="7796"/>
                  </a:lnTo>
                  <a:lnTo>
                    <a:pt x="69190" y="21466"/>
                  </a:lnTo>
                  <a:lnTo>
                    <a:pt x="77429" y="32083"/>
                  </a:lnTo>
                  <a:lnTo>
                    <a:pt x="79055" y="37581"/>
                  </a:lnTo>
                  <a:lnTo>
                    <a:pt x="78321" y="48770"/>
                  </a:lnTo>
                  <a:lnTo>
                    <a:pt x="74820" y="57553"/>
                  </a:lnTo>
                  <a:lnTo>
                    <a:pt x="61117" y="79863"/>
                  </a:lnTo>
                  <a:lnTo>
                    <a:pt x="35765" y="101059"/>
                  </a:lnTo>
                  <a:lnTo>
                    <a:pt x="42301" y="942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 name="SMARTInkShape-1929"/>
            <p:cNvSpPr/>
            <p:nvPr>
              <p:custDataLst>
                <p:tags r:id="rId133"/>
              </p:custDataLst>
            </p:nvPr>
          </p:nvSpPr>
          <p:spPr bwMode="auto">
            <a:xfrm>
              <a:off x="1360581" y="2143125"/>
              <a:ext cx="108175" cy="134813"/>
            </a:xfrm>
            <a:custGeom>
              <a:avLst/>
              <a:gdLst/>
              <a:ahLst/>
              <a:cxnLst/>
              <a:rect l="0" t="0" r="0" b="0"/>
              <a:pathLst>
                <a:path w="108175" h="134813">
                  <a:moveTo>
                    <a:pt x="73884" y="0"/>
                  </a:moveTo>
                  <a:lnTo>
                    <a:pt x="73884" y="0"/>
                  </a:lnTo>
                  <a:lnTo>
                    <a:pt x="61952" y="0"/>
                  </a:lnTo>
                  <a:lnTo>
                    <a:pt x="49182" y="4551"/>
                  </a:lnTo>
                  <a:lnTo>
                    <a:pt x="41315" y="11865"/>
                  </a:lnTo>
                  <a:lnTo>
                    <a:pt x="18689" y="50316"/>
                  </a:lnTo>
                  <a:lnTo>
                    <a:pt x="4084" y="76821"/>
                  </a:lnTo>
                  <a:lnTo>
                    <a:pt x="0" y="94150"/>
                  </a:lnTo>
                  <a:lnTo>
                    <a:pt x="724" y="108837"/>
                  </a:lnTo>
                  <a:lnTo>
                    <a:pt x="2251" y="115420"/>
                  </a:lnTo>
                  <a:lnTo>
                    <a:pt x="6126" y="120762"/>
                  </a:lnTo>
                  <a:lnTo>
                    <a:pt x="18052" y="129237"/>
                  </a:lnTo>
                  <a:lnTo>
                    <a:pt x="45382" y="134812"/>
                  </a:lnTo>
                  <a:lnTo>
                    <a:pt x="82161" y="127363"/>
                  </a:lnTo>
                  <a:lnTo>
                    <a:pt x="108174" y="120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 name="SMARTInkShape-1930"/>
            <p:cNvSpPr/>
            <p:nvPr>
              <p:custDataLst>
                <p:tags r:id="rId134"/>
              </p:custDataLst>
            </p:nvPr>
          </p:nvSpPr>
          <p:spPr bwMode="auto">
            <a:xfrm>
              <a:off x="1168853" y="2005965"/>
              <a:ext cx="432967" cy="42501"/>
            </a:xfrm>
            <a:custGeom>
              <a:avLst/>
              <a:gdLst/>
              <a:ahLst/>
              <a:cxnLst/>
              <a:rect l="0" t="0" r="0" b="0"/>
              <a:pathLst>
                <a:path w="432967" h="42501">
                  <a:moveTo>
                    <a:pt x="17010" y="25717"/>
                  </a:moveTo>
                  <a:lnTo>
                    <a:pt x="17010" y="25717"/>
                  </a:lnTo>
                  <a:lnTo>
                    <a:pt x="12459" y="25717"/>
                  </a:lnTo>
                  <a:lnTo>
                    <a:pt x="7685" y="28258"/>
                  </a:lnTo>
                  <a:lnTo>
                    <a:pt x="322" y="33937"/>
                  </a:lnTo>
                  <a:lnTo>
                    <a:pt x="0" y="38736"/>
                  </a:lnTo>
                  <a:lnTo>
                    <a:pt x="1860" y="40112"/>
                  </a:lnTo>
                  <a:lnTo>
                    <a:pt x="9007" y="41640"/>
                  </a:lnTo>
                  <a:lnTo>
                    <a:pt x="37393" y="42500"/>
                  </a:lnTo>
                  <a:lnTo>
                    <a:pt x="72741" y="37621"/>
                  </a:lnTo>
                  <a:lnTo>
                    <a:pt x="94169" y="33653"/>
                  </a:lnTo>
                  <a:lnTo>
                    <a:pt x="117979" y="30056"/>
                  </a:lnTo>
                  <a:lnTo>
                    <a:pt x="143378" y="26705"/>
                  </a:lnTo>
                  <a:lnTo>
                    <a:pt x="169835" y="23518"/>
                  </a:lnTo>
                  <a:lnTo>
                    <a:pt x="197951" y="20441"/>
                  </a:lnTo>
                  <a:lnTo>
                    <a:pt x="227172" y="17437"/>
                  </a:lnTo>
                  <a:lnTo>
                    <a:pt x="257130" y="14482"/>
                  </a:lnTo>
                  <a:lnTo>
                    <a:pt x="285675" y="11560"/>
                  </a:lnTo>
                  <a:lnTo>
                    <a:pt x="313277" y="8659"/>
                  </a:lnTo>
                  <a:lnTo>
                    <a:pt x="340251" y="5773"/>
                  </a:lnTo>
                  <a:lnTo>
                    <a:pt x="382923" y="2566"/>
                  </a:lnTo>
                  <a:lnTo>
                    <a:pt x="423561" y="760"/>
                  </a:lnTo>
                  <a:lnTo>
                    <a:pt x="432966" y="338"/>
                  </a:lnTo>
                  <a:lnTo>
                    <a:pt x="38562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 name="SMARTInkShape-1931"/>
            <p:cNvSpPr/>
            <p:nvPr>
              <p:custDataLst>
                <p:tags r:id="rId135"/>
              </p:custDataLst>
            </p:nvPr>
          </p:nvSpPr>
          <p:spPr bwMode="auto">
            <a:xfrm>
              <a:off x="1333247" y="1742115"/>
              <a:ext cx="212662" cy="211753"/>
            </a:xfrm>
            <a:custGeom>
              <a:avLst/>
              <a:gdLst/>
              <a:ahLst/>
              <a:cxnLst/>
              <a:rect l="0" t="0" r="0" b="0"/>
              <a:pathLst>
                <a:path w="212662" h="211753">
                  <a:moveTo>
                    <a:pt x="32638" y="23820"/>
                  </a:moveTo>
                  <a:lnTo>
                    <a:pt x="32638" y="23820"/>
                  </a:lnTo>
                  <a:lnTo>
                    <a:pt x="32638" y="14718"/>
                  </a:lnTo>
                  <a:lnTo>
                    <a:pt x="30098" y="7710"/>
                  </a:lnTo>
                  <a:lnTo>
                    <a:pt x="25257" y="0"/>
                  </a:lnTo>
                  <a:lnTo>
                    <a:pt x="24860" y="320"/>
                  </a:lnTo>
                  <a:lnTo>
                    <a:pt x="24419" y="3215"/>
                  </a:lnTo>
                  <a:lnTo>
                    <a:pt x="3924" y="43219"/>
                  </a:lnTo>
                  <a:lnTo>
                    <a:pt x="0" y="67350"/>
                  </a:lnTo>
                  <a:lnTo>
                    <a:pt x="4162" y="81584"/>
                  </a:lnTo>
                  <a:lnTo>
                    <a:pt x="7939" y="88047"/>
                  </a:lnTo>
                  <a:lnTo>
                    <a:pt x="19756" y="97768"/>
                  </a:lnTo>
                  <a:lnTo>
                    <a:pt x="26907" y="101694"/>
                  </a:lnTo>
                  <a:lnTo>
                    <a:pt x="45014" y="103515"/>
                  </a:lnTo>
                  <a:lnTo>
                    <a:pt x="55176" y="102668"/>
                  </a:lnTo>
                  <a:lnTo>
                    <a:pt x="74087" y="94106"/>
                  </a:lnTo>
                  <a:lnTo>
                    <a:pt x="98259" y="73220"/>
                  </a:lnTo>
                  <a:lnTo>
                    <a:pt x="109428" y="57206"/>
                  </a:lnTo>
                  <a:lnTo>
                    <a:pt x="118014" y="17909"/>
                  </a:lnTo>
                  <a:lnTo>
                    <a:pt x="117178" y="17974"/>
                  </a:lnTo>
                  <a:lnTo>
                    <a:pt x="113709" y="20587"/>
                  </a:lnTo>
                  <a:lnTo>
                    <a:pt x="111532" y="24923"/>
                  </a:lnTo>
                  <a:lnTo>
                    <a:pt x="110952" y="27413"/>
                  </a:lnTo>
                  <a:lnTo>
                    <a:pt x="120419" y="69474"/>
                  </a:lnTo>
                  <a:lnTo>
                    <a:pt x="132921" y="109912"/>
                  </a:lnTo>
                  <a:lnTo>
                    <a:pt x="142423" y="152456"/>
                  </a:lnTo>
                  <a:lnTo>
                    <a:pt x="139039" y="173588"/>
                  </a:lnTo>
                  <a:lnTo>
                    <a:pt x="127453" y="191915"/>
                  </a:lnTo>
                  <a:lnTo>
                    <a:pt x="111955" y="204859"/>
                  </a:lnTo>
                  <a:lnTo>
                    <a:pt x="98370" y="209057"/>
                  </a:lnTo>
                  <a:lnTo>
                    <a:pt x="70916" y="211752"/>
                  </a:lnTo>
                  <a:lnTo>
                    <a:pt x="48425" y="207668"/>
                  </a:lnTo>
                  <a:lnTo>
                    <a:pt x="26643" y="196797"/>
                  </a:lnTo>
                  <a:lnTo>
                    <a:pt x="26736" y="195336"/>
                  </a:lnTo>
                  <a:lnTo>
                    <a:pt x="29380" y="191172"/>
                  </a:lnTo>
                  <a:lnTo>
                    <a:pt x="68147" y="175158"/>
                  </a:lnTo>
                  <a:lnTo>
                    <a:pt x="108303" y="170660"/>
                  </a:lnTo>
                  <a:lnTo>
                    <a:pt x="141629" y="168928"/>
                  </a:lnTo>
                  <a:lnTo>
                    <a:pt x="181943" y="160292"/>
                  </a:lnTo>
                  <a:lnTo>
                    <a:pt x="200067" y="152204"/>
                  </a:lnTo>
                  <a:lnTo>
                    <a:pt x="212661" y="1438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 name="SMARTInkShape-1932"/>
            <p:cNvSpPr/>
            <p:nvPr>
              <p:custDataLst>
                <p:tags r:id="rId136"/>
              </p:custDataLst>
            </p:nvPr>
          </p:nvSpPr>
          <p:spPr bwMode="auto">
            <a:xfrm>
              <a:off x="1152129" y="1671354"/>
              <a:ext cx="213757" cy="278811"/>
            </a:xfrm>
            <a:custGeom>
              <a:avLst/>
              <a:gdLst/>
              <a:ahLst/>
              <a:cxnLst/>
              <a:rect l="0" t="0" r="0" b="0"/>
              <a:pathLst>
                <a:path w="213757" h="278811">
                  <a:moveTo>
                    <a:pt x="213756" y="146016"/>
                  </a:moveTo>
                  <a:lnTo>
                    <a:pt x="213756" y="146016"/>
                  </a:lnTo>
                  <a:lnTo>
                    <a:pt x="213756" y="150955"/>
                  </a:lnTo>
                  <a:lnTo>
                    <a:pt x="213756" y="146265"/>
                  </a:lnTo>
                  <a:lnTo>
                    <a:pt x="205960" y="139221"/>
                  </a:lnTo>
                  <a:lnTo>
                    <a:pt x="197274" y="134106"/>
                  </a:lnTo>
                  <a:lnTo>
                    <a:pt x="184523" y="133738"/>
                  </a:lnTo>
                  <a:lnTo>
                    <a:pt x="148503" y="136711"/>
                  </a:lnTo>
                  <a:lnTo>
                    <a:pt x="115894" y="150879"/>
                  </a:lnTo>
                  <a:lnTo>
                    <a:pt x="86652" y="177725"/>
                  </a:lnTo>
                  <a:lnTo>
                    <a:pt x="64442" y="209809"/>
                  </a:lnTo>
                  <a:lnTo>
                    <a:pt x="54897" y="243446"/>
                  </a:lnTo>
                  <a:lnTo>
                    <a:pt x="57745" y="261073"/>
                  </a:lnTo>
                  <a:lnTo>
                    <a:pt x="61171" y="268441"/>
                  </a:lnTo>
                  <a:lnTo>
                    <a:pt x="66313" y="273352"/>
                  </a:lnTo>
                  <a:lnTo>
                    <a:pt x="79646" y="278810"/>
                  </a:lnTo>
                  <a:lnTo>
                    <a:pt x="95096" y="276156"/>
                  </a:lnTo>
                  <a:lnTo>
                    <a:pt x="111488" y="267673"/>
                  </a:lnTo>
                  <a:lnTo>
                    <a:pt x="135830" y="245880"/>
                  </a:lnTo>
                  <a:lnTo>
                    <a:pt x="149277" y="226277"/>
                  </a:lnTo>
                  <a:lnTo>
                    <a:pt x="163007" y="184720"/>
                  </a:lnTo>
                  <a:lnTo>
                    <a:pt x="164848" y="152740"/>
                  </a:lnTo>
                  <a:lnTo>
                    <a:pt x="162492" y="120429"/>
                  </a:lnTo>
                  <a:lnTo>
                    <a:pt x="158269" y="90194"/>
                  </a:lnTo>
                  <a:lnTo>
                    <a:pt x="141435" y="50948"/>
                  </a:lnTo>
                  <a:lnTo>
                    <a:pt x="123829" y="32009"/>
                  </a:lnTo>
                  <a:lnTo>
                    <a:pt x="87416" y="10636"/>
                  </a:lnTo>
                  <a:lnTo>
                    <a:pt x="58545" y="1075"/>
                  </a:lnTo>
                  <a:lnTo>
                    <a:pt x="33013" y="0"/>
                  </a:lnTo>
                  <a:lnTo>
                    <a:pt x="22776" y="2952"/>
                  </a:lnTo>
                  <a:lnTo>
                    <a:pt x="6321" y="13852"/>
                  </a:lnTo>
                  <a:lnTo>
                    <a:pt x="2124" y="21712"/>
                  </a:lnTo>
                  <a:lnTo>
                    <a:pt x="0" y="40605"/>
                  </a:lnTo>
                  <a:lnTo>
                    <a:pt x="7311" y="59161"/>
                  </a:lnTo>
                  <a:lnTo>
                    <a:pt x="25161" y="8600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4" name="SMARTInkShape-Group731"/>
          <p:cNvGrpSpPr/>
          <p:nvPr/>
        </p:nvGrpSpPr>
        <p:grpSpPr>
          <a:xfrm>
            <a:off x="1177290" y="2408872"/>
            <a:ext cx="501793" cy="699438"/>
            <a:chOff x="1177290" y="2408872"/>
            <a:chExt cx="501793" cy="699438"/>
          </a:xfrm>
        </p:grpSpPr>
        <p:sp>
          <p:nvSpPr>
            <p:cNvPr id="66" name="SMARTInkShape-1933"/>
            <p:cNvSpPr/>
            <p:nvPr>
              <p:custDataLst>
                <p:tags r:id="rId123"/>
              </p:custDataLst>
            </p:nvPr>
          </p:nvSpPr>
          <p:spPr bwMode="auto">
            <a:xfrm>
              <a:off x="1420954" y="2565503"/>
              <a:ext cx="210680" cy="236648"/>
            </a:xfrm>
            <a:custGeom>
              <a:avLst/>
              <a:gdLst/>
              <a:ahLst/>
              <a:cxnLst/>
              <a:rect l="0" t="0" r="0" b="0"/>
              <a:pathLst>
                <a:path w="210680" h="236648">
                  <a:moveTo>
                    <a:pt x="4939" y="23392"/>
                  </a:moveTo>
                  <a:lnTo>
                    <a:pt x="4939" y="23392"/>
                  </a:lnTo>
                  <a:lnTo>
                    <a:pt x="4939" y="14820"/>
                  </a:lnTo>
                  <a:lnTo>
                    <a:pt x="4939" y="19370"/>
                  </a:lnTo>
                  <a:lnTo>
                    <a:pt x="0" y="36285"/>
                  </a:lnTo>
                  <a:lnTo>
                    <a:pt x="8651" y="68141"/>
                  </a:lnTo>
                  <a:lnTo>
                    <a:pt x="21173" y="87980"/>
                  </a:lnTo>
                  <a:lnTo>
                    <a:pt x="34061" y="97500"/>
                  </a:lnTo>
                  <a:lnTo>
                    <a:pt x="41499" y="101372"/>
                  </a:lnTo>
                  <a:lnTo>
                    <a:pt x="57383" y="103135"/>
                  </a:lnTo>
                  <a:lnTo>
                    <a:pt x="79850" y="98772"/>
                  </a:lnTo>
                  <a:lnTo>
                    <a:pt x="92525" y="93089"/>
                  </a:lnTo>
                  <a:lnTo>
                    <a:pt x="104508" y="84214"/>
                  </a:lnTo>
                  <a:lnTo>
                    <a:pt x="111104" y="71379"/>
                  </a:lnTo>
                  <a:lnTo>
                    <a:pt x="115686" y="32463"/>
                  </a:lnTo>
                  <a:lnTo>
                    <a:pt x="115223" y="13909"/>
                  </a:lnTo>
                  <a:lnTo>
                    <a:pt x="108973" y="0"/>
                  </a:lnTo>
                  <a:lnTo>
                    <a:pt x="108585" y="178"/>
                  </a:lnTo>
                  <a:lnTo>
                    <a:pt x="107962" y="9846"/>
                  </a:lnTo>
                  <a:lnTo>
                    <a:pt x="108781" y="43092"/>
                  </a:lnTo>
                  <a:lnTo>
                    <a:pt x="114598" y="84469"/>
                  </a:lnTo>
                  <a:lnTo>
                    <a:pt x="120580" y="124780"/>
                  </a:lnTo>
                  <a:lnTo>
                    <a:pt x="129981" y="166151"/>
                  </a:lnTo>
                  <a:lnTo>
                    <a:pt x="131523" y="193008"/>
                  </a:lnTo>
                  <a:lnTo>
                    <a:pt x="123993" y="219633"/>
                  </a:lnTo>
                  <a:lnTo>
                    <a:pt x="118812" y="229673"/>
                  </a:lnTo>
                  <a:lnTo>
                    <a:pt x="113334" y="234135"/>
                  </a:lnTo>
                  <a:lnTo>
                    <a:pt x="100344" y="236647"/>
                  </a:lnTo>
                  <a:lnTo>
                    <a:pt x="96165" y="235094"/>
                  </a:lnTo>
                  <a:lnTo>
                    <a:pt x="75031" y="213748"/>
                  </a:lnTo>
                  <a:lnTo>
                    <a:pt x="53900" y="173077"/>
                  </a:lnTo>
                  <a:lnTo>
                    <a:pt x="48337" y="154271"/>
                  </a:lnTo>
                  <a:lnTo>
                    <a:pt x="49111" y="154459"/>
                  </a:lnTo>
                  <a:lnTo>
                    <a:pt x="52511" y="157209"/>
                  </a:lnTo>
                  <a:lnTo>
                    <a:pt x="68882" y="159561"/>
                  </a:lnTo>
                  <a:lnTo>
                    <a:pt x="106857" y="153512"/>
                  </a:lnTo>
                  <a:lnTo>
                    <a:pt x="139806" y="146824"/>
                  </a:lnTo>
                  <a:lnTo>
                    <a:pt x="179993" y="141542"/>
                  </a:lnTo>
                  <a:lnTo>
                    <a:pt x="187364" y="139306"/>
                  </a:lnTo>
                  <a:lnTo>
                    <a:pt x="198094" y="131742"/>
                  </a:lnTo>
                  <a:lnTo>
                    <a:pt x="210679" y="11768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7" name="SMARTInkShape-1934"/>
            <p:cNvSpPr/>
            <p:nvPr>
              <p:custDataLst>
                <p:tags r:id="rId124"/>
              </p:custDataLst>
            </p:nvPr>
          </p:nvSpPr>
          <p:spPr bwMode="auto">
            <a:xfrm>
              <a:off x="1177290" y="2837497"/>
              <a:ext cx="501793" cy="60009"/>
            </a:xfrm>
            <a:custGeom>
              <a:avLst/>
              <a:gdLst/>
              <a:ahLst/>
              <a:cxnLst/>
              <a:rect l="0" t="0" r="0" b="0"/>
              <a:pathLst>
                <a:path w="501793" h="60009">
                  <a:moveTo>
                    <a:pt x="0" y="60008"/>
                  </a:moveTo>
                  <a:lnTo>
                    <a:pt x="0" y="60008"/>
                  </a:lnTo>
                  <a:lnTo>
                    <a:pt x="37993" y="45386"/>
                  </a:lnTo>
                  <a:lnTo>
                    <a:pt x="76133" y="37049"/>
                  </a:lnTo>
                  <a:lnTo>
                    <a:pt x="110354" y="31389"/>
                  </a:lnTo>
                  <a:lnTo>
                    <a:pt x="131672" y="29499"/>
                  </a:lnTo>
                  <a:lnTo>
                    <a:pt x="155409" y="28239"/>
                  </a:lnTo>
                  <a:lnTo>
                    <a:pt x="180759" y="27398"/>
                  </a:lnTo>
                  <a:lnTo>
                    <a:pt x="208136" y="25886"/>
                  </a:lnTo>
                  <a:lnTo>
                    <a:pt x="236865" y="23925"/>
                  </a:lnTo>
                  <a:lnTo>
                    <a:pt x="266495" y="21665"/>
                  </a:lnTo>
                  <a:lnTo>
                    <a:pt x="296726" y="20158"/>
                  </a:lnTo>
                  <a:lnTo>
                    <a:pt x="327357" y="19154"/>
                  </a:lnTo>
                  <a:lnTo>
                    <a:pt x="358256" y="18484"/>
                  </a:lnTo>
                  <a:lnTo>
                    <a:pt x="386475" y="17086"/>
                  </a:lnTo>
                  <a:lnTo>
                    <a:pt x="412907" y="15201"/>
                  </a:lnTo>
                  <a:lnTo>
                    <a:pt x="438149" y="12991"/>
                  </a:lnTo>
                  <a:lnTo>
                    <a:pt x="473815" y="10537"/>
                  </a:lnTo>
                  <a:lnTo>
                    <a:pt x="495382" y="8493"/>
                  </a:lnTo>
                  <a:lnTo>
                    <a:pt x="499800" y="6615"/>
                  </a:lnTo>
                  <a:lnTo>
                    <a:pt x="501792" y="4410"/>
                  </a:lnTo>
                  <a:lnTo>
                    <a:pt x="499311" y="2940"/>
                  </a:lnTo>
                  <a:lnTo>
                    <a:pt x="465412" y="581"/>
                  </a:lnTo>
                  <a:lnTo>
                    <a:pt x="42862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8" name="SMARTInkShape-1935"/>
            <p:cNvSpPr/>
            <p:nvPr>
              <p:custDataLst>
                <p:tags r:id="rId125"/>
              </p:custDataLst>
            </p:nvPr>
          </p:nvSpPr>
          <p:spPr bwMode="auto">
            <a:xfrm>
              <a:off x="1198762" y="2950151"/>
              <a:ext cx="167124" cy="158159"/>
            </a:xfrm>
            <a:custGeom>
              <a:avLst/>
              <a:gdLst/>
              <a:ahLst/>
              <a:cxnLst/>
              <a:rect l="0" t="0" r="0" b="0"/>
              <a:pathLst>
                <a:path w="167124" h="158159">
                  <a:moveTo>
                    <a:pt x="167123" y="58796"/>
                  </a:moveTo>
                  <a:lnTo>
                    <a:pt x="167123" y="58796"/>
                  </a:lnTo>
                  <a:lnTo>
                    <a:pt x="129376" y="59749"/>
                  </a:lnTo>
                  <a:lnTo>
                    <a:pt x="96771" y="70728"/>
                  </a:lnTo>
                  <a:lnTo>
                    <a:pt x="72301" y="88049"/>
                  </a:lnTo>
                  <a:lnTo>
                    <a:pt x="51503" y="111279"/>
                  </a:lnTo>
                  <a:lnTo>
                    <a:pt x="44299" y="125302"/>
                  </a:lnTo>
                  <a:lnTo>
                    <a:pt x="42378" y="131708"/>
                  </a:lnTo>
                  <a:lnTo>
                    <a:pt x="43002" y="137884"/>
                  </a:lnTo>
                  <a:lnTo>
                    <a:pt x="48776" y="149827"/>
                  </a:lnTo>
                  <a:lnTo>
                    <a:pt x="52982" y="153773"/>
                  </a:lnTo>
                  <a:lnTo>
                    <a:pt x="62736" y="158158"/>
                  </a:lnTo>
                  <a:lnTo>
                    <a:pt x="75962" y="155027"/>
                  </a:lnTo>
                  <a:lnTo>
                    <a:pt x="90412" y="146333"/>
                  </a:lnTo>
                  <a:lnTo>
                    <a:pt x="121085" y="109341"/>
                  </a:lnTo>
                  <a:lnTo>
                    <a:pt x="127612" y="90151"/>
                  </a:lnTo>
                  <a:lnTo>
                    <a:pt x="129560" y="69874"/>
                  </a:lnTo>
                  <a:lnTo>
                    <a:pt x="127251" y="51337"/>
                  </a:lnTo>
                  <a:lnTo>
                    <a:pt x="116045" y="24836"/>
                  </a:lnTo>
                  <a:lnTo>
                    <a:pt x="103464" y="12588"/>
                  </a:lnTo>
                  <a:lnTo>
                    <a:pt x="87395" y="4922"/>
                  </a:lnTo>
                  <a:lnTo>
                    <a:pt x="46035" y="0"/>
                  </a:lnTo>
                  <a:lnTo>
                    <a:pt x="25676" y="1232"/>
                  </a:lnTo>
                  <a:lnTo>
                    <a:pt x="10278" y="8130"/>
                  </a:lnTo>
                  <a:lnTo>
                    <a:pt x="5410" y="12636"/>
                  </a:lnTo>
                  <a:lnTo>
                    <a:pt x="0" y="22723"/>
                  </a:lnTo>
                  <a:lnTo>
                    <a:pt x="463" y="27128"/>
                  </a:lnTo>
                  <a:lnTo>
                    <a:pt x="2676" y="31016"/>
                  </a:lnTo>
                  <a:lnTo>
                    <a:pt x="12818" y="4165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9" name="SMARTInkShape-1936"/>
            <p:cNvSpPr/>
            <p:nvPr>
              <p:custDataLst>
                <p:tags r:id="rId126"/>
              </p:custDataLst>
            </p:nvPr>
          </p:nvSpPr>
          <p:spPr bwMode="auto">
            <a:xfrm>
              <a:off x="1374458" y="2958075"/>
              <a:ext cx="65386" cy="122148"/>
            </a:xfrm>
            <a:custGeom>
              <a:avLst/>
              <a:gdLst/>
              <a:ahLst/>
              <a:cxnLst/>
              <a:rect l="0" t="0" r="0" b="0"/>
              <a:pathLst>
                <a:path w="65386" h="122148">
                  <a:moveTo>
                    <a:pt x="17145" y="25155"/>
                  </a:moveTo>
                  <a:lnTo>
                    <a:pt x="17145" y="25155"/>
                  </a:lnTo>
                  <a:lnTo>
                    <a:pt x="23930" y="9045"/>
                  </a:lnTo>
                  <a:lnTo>
                    <a:pt x="25613" y="0"/>
                  </a:lnTo>
                  <a:lnTo>
                    <a:pt x="33493" y="12284"/>
                  </a:lnTo>
                  <a:lnTo>
                    <a:pt x="57797" y="32373"/>
                  </a:lnTo>
                  <a:lnTo>
                    <a:pt x="63788" y="42968"/>
                  </a:lnTo>
                  <a:lnTo>
                    <a:pt x="65385" y="48460"/>
                  </a:lnTo>
                  <a:lnTo>
                    <a:pt x="63082" y="69843"/>
                  </a:lnTo>
                  <a:lnTo>
                    <a:pt x="53754" y="83434"/>
                  </a:lnTo>
                  <a:lnTo>
                    <a:pt x="11565" y="120516"/>
                  </a:lnTo>
                  <a:lnTo>
                    <a:pt x="7710" y="122066"/>
                  </a:lnTo>
                  <a:lnTo>
                    <a:pt x="5140" y="122147"/>
                  </a:lnTo>
                  <a:lnTo>
                    <a:pt x="0" y="1194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 name="SMARTInkShape-1937"/>
            <p:cNvSpPr/>
            <p:nvPr>
              <p:custDataLst>
                <p:tags r:id="rId127"/>
              </p:custDataLst>
            </p:nvPr>
          </p:nvSpPr>
          <p:spPr bwMode="auto">
            <a:xfrm>
              <a:off x="1405112" y="2918283"/>
              <a:ext cx="132224" cy="152572"/>
            </a:xfrm>
            <a:custGeom>
              <a:avLst/>
              <a:gdLst/>
              <a:ahLst/>
              <a:cxnLst/>
              <a:rect l="0" t="0" r="0" b="0"/>
              <a:pathLst>
                <a:path w="132224" h="152572">
                  <a:moveTo>
                    <a:pt x="106506" y="4939"/>
                  </a:moveTo>
                  <a:lnTo>
                    <a:pt x="106506" y="4939"/>
                  </a:lnTo>
                  <a:lnTo>
                    <a:pt x="106506" y="388"/>
                  </a:lnTo>
                  <a:lnTo>
                    <a:pt x="103648" y="0"/>
                  </a:lnTo>
                  <a:lnTo>
                    <a:pt x="92853" y="2109"/>
                  </a:lnTo>
                  <a:lnTo>
                    <a:pt x="51862" y="32542"/>
                  </a:lnTo>
                  <a:lnTo>
                    <a:pt x="31737" y="50545"/>
                  </a:lnTo>
                  <a:lnTo>
                    <a:pt x="7199" y="85551"/>
                  </a:lnTo>
                  <a:lnTo>
                    <a:pt x="457" y="105536"/>
                  </a:lnTo>
                  <a:lnTo>
                    <a:pt x="0" y="123944"/>
                  </a:lnTo>
                  <a:lnTo>
                    <a:pt x="1212" y="132853"/>
                  </a:lnTo>
                  <a:lnTo>
                    <a:pt x="5830" y="139745"/>
                  </a:lnTo>
                  <a:lnTo>
                    <a:pt x="21121" y="149943"/>
                  </a:lnTo>
                  <a:lnTo>
                    <a:pt x="40617" y="152571"/>
                  </a:lnTo>
                  <a:lnTo>
                    <a:pt x="61982" y="149611"/>
                  </a:lnTo>
                  <a:lnTo>
                    <a:pt x="104202" y="132188"/>
                  </a:lnTo>
                  <a:lnTo>
                    <a:pt x="132223" y="11638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 name="SMARTInkShape-1938"/>
            <p:cNvSpPr/>
            <p:nvPr>
              <p:custDataLst>
                <p:tags r:id="rId128"/>
              </p:custDataLst>
            </p:nvPr>
          </p:nvSpPr>
          <p:spPr bwMode="auto">
            <a:xfrm>
              <a:off x="1314450" y="2443163"/>
              <a:ext cx="168567" cy="34291"/>
            </a:xfrm>
            <a:custGeom>
              <a:avLst/>
              <a:gdLst/>
              <a:ahLst/>
              <a:cxnLst/>
              <a:rect l="0" t="0" r="0" b="0"/>
              <a:pathLst>
                <a:path w="168567" h="34291">
                  <a:moveTo>
                    <a:pt x="0" y="34290"/>
                  </a:moveTo>
                  <a:lnTo>
                    <a:pt x="0" y="34290"/>
                  </a:lnTo>
                  <a:lnTo>
                    <a:pt x="32965" y="29739"/>
                  </a:lnTo>
                  <a:lnTo>
                    <a:pt x="73268" y="22358"/>
                  </a:lnTo>
                  <a:lnTo>
                    <a:pt x="112302" y="14138"/>
                  </a:lnTo>
                  <a:lnTo>
                    <a:pt x="150877" y="9672"/>
                  </a:lnTo>
                  <a:lnTo>
                    <a:pt x="168553" y="8717"/>
                  </a:lnTo>
                  <a:lnTo>
                    <a:pt x="168566" y="8668"/>
                  </a:lnTo>
                  <a:lnTo>
                    <a:pt x="166041" y="8615"/>
                  </a:lnTo>
                  <a:lnTo>
                    <a:pt x="164986" y="7648"/>
                  </a:lnTo>
                  <a:lnTo>
                    <a:pt x="16287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 name="SMARTInkShape-1939"/>
            <p:cNvSpPr/>
            <p:nvPr>
              <p:custDataLst>
                <p:tags r:id="rId129"/>
              </p:custDataLst>
            </p:nvPr>
          </p:nvSpPr>
          <p:spPr bwMode="auto">
            <a:xfrm>
              <a:off x="1212382" y="2515930"/>
              <a:ext cx="213512" cy="261638"/>
            </a:xfrm>
            <a:custGeom>
              <a:avLst/>
              <a:gdLst/>
              <a:ahLst/>
              <a:cxnLst/>
              <a:rect l="0" t="0" r="0" b="0"/>
              <a:pathLst>
                <a:path w="213512" h="261638">
                  <a:moveTo>
                    <a:pt x="213511" y="141545"/>
                  </a:moveTo>
                  <a:lnTo>
                    <a:pt x="213511" y="141545"/>
                  </a:lnTo>
                  <a:lnTo>
                    <a:pt x="213511" y="128774"/>
                  </a:lnTo>
                  <a:lnTo>
                    <a:pt x="210970" y="123805"/>
                  </a:lnTo>
                  <a:lnTo>
                    <a:pt x="208960" y="121145"/>
                  </a:lnTo>
                  <a:lnTo>
                    <a:pt x="204186" y="118191"/>
                  </a:lnTo>
                  <a:lnTo>
                    <a:pt x="193603" y="116528"/>
                  </a:lnTo>
                  <a:lnTo>
                    <a:pt x="172960" y="115966"/>
                  </a:lnTo>
                  <a:lnTo>
                    <a:pt x="142546" y="124970"/>
                  </a:lnTo>
                  <a:lnTo>
                    <a:pt x="107923" y="144254"/>
                  </a:lnTo>
                  <a:lnTo>
                    <a:pt x="78086" y="177167"/>
                  </a:lnTo>
                  <a:lnTo>
                    <a:pt x="67597" y="198334"/>
                  </a:lnTo>
                  <a:lnTo>
                    <a:pt x="63887" y="217267"/>
                  </a:lnTo>
                  <a:lnTo>
                    <a:pt x="65414" y="235207"/>
                  </a:lnTo>
                  <a:lnTo>
                    <a:pt x="74347" y="250165"/>
                  </a:lnTo>
                  <a:lnTo>
                    <a:pt x="80730" y="256821"/>
                  </a:lnTo>
                  <a:lnTo>
                    <a:pt x="89748" y="260306"/>
                  </a:lnTo>
                  <a:lnTo>
                    <a:pt x="112467" y="261637"/>
                  </a:lnTo>
                  <a:lnTo>
                    <a:pt x="135900" y="253975"/>
                  </a:lnTo>
                  <a:lnTo>
                    <a:pt x="158062" y="240091"/>
                  </a:lnTo>
                  <a:lnTo>
                    <a:pt x="184699" y="211807"/>
                  </a:lnTo>
                  <a:lnTo>
                    <a:pt x="195308" y="193727"/>
                  </a:lnTo>
                  <a:lnTo>
                    <a:pt x="195578" y="168547"/>
                  </a:lnTo>
                  <a:lnTo>
                    <a:pt x="189348" y="139259"/>
                  </a:lnTo>
                  <a:lnTo>
                    <a:pt x="180229" y="110366"/>
                  </a:lnTo>
                  <a:lnTo>
                    <a:pt x="167286" y="81650"/>
                  </a:lnTo>
                  <a:lnTo>
                    <a:pt x="143935" y="43789"/>
                  </a:lnTo>
                  <a:lnTo>
                    <a:pt x="125438" y="24755"/>
                  </a:lnTo>
                  <a:lnTo>
                    <a:pt x="101342" y="9946"/>
                  </a:lnTo>
                  <a:lnTo>
                    <a:pt x="61001" y="0"/>
                  </a:lnTo>
                  <a:lnTo>
                    <a:pt x="23437" y="1604"/>
                  </a:lnTo>
                  <a:lnTo>
                    <a:pt x="7431" y="8229"/>
                  </a:lnTo>
                  <a:lnTo>
                    <a:pt x="1829" y="12663"/>
                  </a:lnTo>
                  <a:lnTo>
                    <a:pt x="0" y="17523"/>
                  </a:lnTo>
                  <a:lnTo>
                    <a:pt x="685" y="22669"/>
                  </a:lnTo>
                  <a:lnTo>
                    <a:pt x="3047" y="28004"/>
                  </a:lnTo>
                  <a:lnTo>
                    <a:pt x="42061" y="643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3" name="SMARTInkShape-1940"/>
            <p:cNvSpPr/>
            <p:nvPr>
              <p:custDataLst>
                <p:tags r:id="rId130"/>
              </p:custDataLst>
            </p:nvPr>
          </p:nvSpPr>
          <p:spPr bwMode="auto">
            <a:xfrm>
              <a:off x="1417673" y="2408872"/>
              <a:ext cx="94481" cy="128589"/>
            </a:xfrm>
            <a:custGeom>
              <a:avLst/>
              <a:gdLst/>
              <a:ahLst/>
              <a:cxnLst/>
              <a:rect l="0" t="0" r="0" b="0"/>
              <a:pathLst>
                <a:path w="94481" h="128589">
                  <a:moveTo>
                    <a:pt x="8220" y="0"/>
                  </a:moveTo>
                  <a:lnTo>
                    <a:pt x="8220" y="0"/>
                  </a:lnTo>
                  <a:lnTo>
                    <a:pt x="0" y="0"/>
                  </a:lnTo>
                  <a:lnTo>
                    <a:pt x="4302" y="0"/>
                  </a:lnTo>
                  <a:lnTo>
                    <a:pt x="16161" y="4551"/>
                  </a:lnTo>
                  <a:lnTo>
                    <a:pt x="52971" y="27532"/>
                  </a:lnTo>
                  <a:lnTo>
                    <a:pt x="72808" y="41390"/>
                  </a:lnTo>
                  <a:lnTo>
                    <a:pt x="90751" y="62111"/>
                  </a:lnTo>
                  <a:lnTo>
                    <a:pt x="93721" y="69030"/>
                  </a:lnTo>
                  <a:lnTo>
                    <a:pt x="94480" y="81798"/>
                  </a:lnTo>
                  <a:lnTo>
                    <a:pt x="89103" y="93822"/>
                  </a:lnTo>
                  <a:lnTo>
                    <a:pt x="79410" y="105517"/>
                  </a:lnTo>
                  <a:lnTo>
                    <a:pt x="51082" y="1285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75" name="SMARTInkShape-1941"/>
          <p:cNvSpPr/>
          <p:nvPr>
            <p:custDataLst>
              <p:tags r:id="rId2"/>
            </p:custDataLst>
          </p:nvPr>
        </p:nvSpPr>
        <p:spPr bwMode="auto">
          <a:xfrm>
            <a:off x="2017395" y="1648832"/>
            <a:ext cx="154306" cy="245085"/>
          </a:xfrm>
          <a:custGeom>
            <a:avLst/>
            <a:gdLst/>
            <a:ahLst/>
            <a:cxnLst/>
            <a:rect l="0" t="0" r="0" b="0"/>
            <a:pathLst>
              <a:path w="154306" h="245085">
                <a:moveTo>
                  <a:pt x="154305" y="125675"/>
                </a:moveTo>
                <a:lnTo>
                  <a:pt x="154305" y="125675"/>
                </a:lnTo>
                <a:lnTo>
                  <a:pt x="154305" y="118295"/>
                </a:lnTo>
                <a:lnTo>
                  <a:pt x="153353" y="117897"/>
                </a:lnTo>
                <a:lnTo>
                  <a:pt x="146086" y="117134"/>
                </a:lnTo>
                <a:lnTo>
                  <a:pt x="141286" y="112561"/>
                </a:lnTo>
                <a:lnTo>
                  <a:pt x="133914" y="110322"/>
                </a:lnTo>
                <a:lnTo>
                  <a:pt x="129281" y="109725"/>
                </a:lnTo>
                <a:lnTo>
                  <a:pt x="113659" y="113435"/>
                </a:lnTo>
                <a:lnTo>
                  <a:pt x="74258" y="132463"/>
                </a:lnTo>
                <a:lnTo>
                  <a:pt x="58091" y="146842"/>
                </a:lnTo>
                <a:lnTo>
                  <a:pt x="36132" y="174961"/>
                </a:lnTo>
                <a:lnTo>
                  <a:pt x="35109" y="178695"/>
                </a:lnTo>
                <a:lnTo>
                  <a:pt x="34452" y="188854"/>
                </a:lnTo>
                <a:lnTo>
                  <a:pt x="31822" y="194394"/>
                </a:lnTo>
                <a:lnTo>
                  <a:pt x="28431" y="200032"/>
                </a:lnTo>
                <a:lnTo>
                  <a:pt x="26254" y="211413"/>
                </a:lnTo>
                <a:lnTo>
                  <a:pt x="25727" y="243644"/>
                </a:lnTo>
                <a:lnTo>
                  <a:pt x="26676" y="244326"/>
                </a:lnTo>
                <a:lnTo>
                  <a:pt x="30271" y="245084"/>
                </a:lnTo>
                <a:lnTo>
                  <a:pt x="65811" y="238727"/>
                </a:lnTo>
                <a:lnTo>
                  <a:pt x="92524" y="230080"/>
                </a:lnTo>
                <a:lnTo>
                  <a:pt x="112928" y="214924"/>
                </a:lnTo>
                <a:lnTo>
                  <a:pt x="130086" y="192759"/>
                </a:lnTo>
                <a:lnTo>
                  <a:pt x="138144" y="176446"/>
                </a:lnTo>
                <a:lnTo>
                  <a:pt x="143484" y="142094"/>
                </a:lnTo>
                <a:lnTo>
                  <a:pt x="144733" y="112970"/>
                </a:lnTo>
                <a:lnTo>
                  <a:pt x="144336" y="82881"/>
                </a:lnTo>
                <a:lnTo>
                  <a:pt x="140984" y="56808"/>
                </a:lnTo>
                <a:lnTo>
                  <a:pt x="131240" y="35060"/>
                </a:lnTo>
                <a:lnTo>
                  <a:pt x="124641" y="25260"/>
                </a:lnTo>
                <a:lnTo>
                  <a:pt x="104608" y="11831"/>
                </a:lnTo>
                <a:lnTo>
                  <a:pt x="79830" y="3641"/>
                </a:lnTo>
                <a:lnTo>
                  <a:pt x="52943" y="0"/>
                </a:lnTo>
                <a:lnTo>
                  <a:pt x="30198" y="3462"/>
                </a:lnTo>
                <a:lnTo>
                  <a:pt x="20132" y="7053"/>
                </a:lnTo>
                <a:lnTo>
                  <a:pt x="13421" y="12303"/>
                </a:lnTo>
                <a:lnTo>
                  <a:pt x="0" y="399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83" name="SMARTInkShape-Group733"/>
          <p:cNvGrpSpPr/>
          <p:nvPr/>
        </p:nvGrpSpPr>
        <p:grpSpPr>
          <a:xfrm>
            <a:off x="1907835" y="1724211"/>
            <a:ext cx="509057" cy="601843"/>
            <a:chOff x="1907835" y="1724211"/>
            <a:chExt cx="509057" cy="601843"/>
          </a:xfrm>
        </p:grpSpPr>
        <p:sp>
          <p:nvSpPr>
            <p:cNvPr id="76" name="SMARTInkShape-1942"/>
            <p:cNvSpPr/>
            <p:nvPr>
              <p:custDataLst>
                <p:tags r:id="rId116"/>
              </p:custDataLst>
            </p:nvPr>
          </p:nvSpPr>
          <p:spPr bwMode="auto">
            <a:xfrm>
              <a:off x="2190592" y="1724211"/>
              <a:ext cx="161132" cy="219370"/>
            </a:xfrm>
            <a:custGeom>
              <a:avLst/>
              <a:gdLst/>
              <a:ahLst/>
              <a:cxnLst/>
              <a:rect l="0" t="0" r="0" b="0"/>
              <a:pathLst>
                <a:path w="161132" h="219370">
                  <a:moveTo>
                    <a:pt x="6826" y="24579"/>
                  </a:moveTo>
                  <a:lnTo>
                    <a:pt x="6826" y="24579"/>
                  </a:lnTo>
                  <a:lnTo>
                    <a:pt x="6826" y="7570"/>
                  </a:lnTo>
                  <a:lnTo>
                    <a:pt x="934" y="28945"/>
                  </a:lnTo>
                  <a:lnTo>
                    <a:pt x="0" y="56247"/>
                  </a:lnTo>
                  <a:lnTo>
                    <a:pt x="3157" y="70721"/>
                  </a:lnTo>
                  <a:lnTo>
                    <a:pt x="10275" y="80964"/>
                  </a:lnTo>
                  <a:lnTo>
                    <a:pt x="14840" y="85029"/>
                  </a:lnTo>
                  <a:lnTo>
                    <a:pt x="27533" y="89546"/>
                  </a:lnTo>
                  <a:lnTo>
                    <a:pt x="34918" y="90750"/>
                  </a:lnTo>
                  <a:lnTo>
                    <a:pt x="41746" y="88695"/>
                  </a:lnTo>
                  <a:lnTo>
                    <a:pt x="76806" y="57152"/>
                  </a:lnTo>
                  <a:lnTo>
                    <a:pt x="99802" y="18320"/>
                  </a:lnTo>
                  <a:lnTo>
                    <a:pt x="109116" y="0"/>
                  </a:lnTo>
                  <a:lnTo>
                    <a:pt x="102834" y="15122"/>
                  </a:lnTo>
                  <a:lnTo>
                    <a:pt x="101461" y="36363"/>
                  </a:lnTo>
                  <a:lnTo>
                    <a:pt x="110493" y="78977"/>
                  </a:lnTo>
                  <a:lnTo>
                    <a:pt x="116732" y="117768"/>
                  </a:lnTo>
                  <a:lnTo>
                    <a:pt x="117012" y="158839"/>
                  </a:lnTo>
                  <a:lnTo>
                    <a:pt x="106296" y="199669"/>
                  </a:lnTo>
                  <a:lnTo>
                    <a:pt x="98342" y="209712"/>
                  </a:lnTo>
                  <a:lnTo>
                    <a:pt x="88457" y="216398"/>
                  </a:lnTo>
                  <a:lnTo>
                    <a:pt x="77714" y="219369"/>
                  </a:lnTo>
                  <a:lnTo>
                    <a:pt x="56405" y="216491"/>
                  </a:lnTo>
                  <a:lnTo>
                    <a:pt x="36544" y="209606"/>
                  </a:lnTo>
                  <a:lnTo>
                    <a:pt x="18594" y="196983"/>
                  </a:lnTo>
                  <a:lnTo>
                    <a:pt x="15624" y="190950"/>
                  </a:lnTo>
                  <a:lnTo>
                    <a:pt x="14863" y="176626"/>
                  </a:lnTo>
                  <a:lnTo>
                    <a:pt x="19791" y="157048"/>
                  </a:lnTo>
                  <a:lnTo>
                    <a:pt x="27283" y="143733"/>
                  </a:lnTo>
                  <a:lnTo>
                    <a:pt x="31894" y="141163"/>
                  </a:lnTo>
                  <a:lnTo>
                    <a:pt x="67876" y="132148"/>
                  </a:lnTo>
                  <a:lnTo>
                    <a:pt x="107220" y="121533"/>
                  </a:lnTo>
                  <a:lnTo>
                    <a:pt x="147681" y="107420"/>
                  </a:lnTo>
                  <a:lnTo>
                    <a:pt x="161131" y="1017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 name="SMARTInkShape-1943"/>
            <p:cNvSpPr/>
            <p:nvPr>
              <p:custDataLst>
                <p:tags r:id="rId117"/>
              </p:custDataLst>
            </p:nvPr>
          </p:nvSpPr>
          <p:spPr bwMode="auto">
            <a:xfrm>
              <a:off x="1983105" y="1963102"/>
              <a:ext cx="433787" cy="51083"/>
            </a:xfrm>
            <a:custGeom>
              <a:avLst/>
              <a:gdLst/>
              <a:ahLst/>
              <a:cxnLst/>
              <a:rect l="0" t="0" r="0" b="0"/>
              <a:pathLst>
                <a:path w="433787" h="51083">
                  <a:moveTo>
                    <a:pt x="0" y="42863"/>
                  </a:moveTo>
                  <a:lnTo>
                    <a:pt x="0" y="42863"/>
                  </a:lnTo>
                  <a:lnTo>
                    <a:pt x="22419" y="43815"/>
                  </a:lnTo>
                  <a:lnTo>
                    <a:pt x="62637" y="49648"/>
                  </a:lnTo>
                  <a:lnTo>
                    <a:pt x="98324" y="50641"/>
                  </a:lnTo>
                  <a:lnTo>
                    <a:pt x="119842" y="50906"/>
                  </a:lnTo>
                  <a:lnTo>
                    <a:pt x="142759" y="51082"/>
                  </a:lnTo>
                  <a:lnTo>
                    <a:pt x="168515" y="50248"/>
                  </a:lnTo>
                  <a:lnTo>
                    <a:pt x="196164" y="48739"/>
                  </a:lnTo>
                  <a:lnTo>
                    <a:pt x="225073" y="46780"/>
                  </a:lnTo>
                  <a:lnTo>
                    <a:pt x="252919" y="44522"/>
                  </a:lnTo>
                  <a:lnTo>
                    <a:pt x="280055" y="42064"/>
                  </a:lnTo>
                  <a:lnTo>
                    <a:pt x="306718" y="39473"/>
                  </a:lnTo>
                  <a:lnTo>
                    <a:pt x="331161" y="35840"/>
                  </a:lnTo>
                  <a:lnTo>
                    <a:pt x="354124" y="31514"/>
                  </a:lnTo>
                  <a:lnTo>
                    <a:pt x="393609" y="22579"/>
                  </a:lnTo>
                  <a:lnTo>
                    <a:pt x="428092" y="12194"/>
                  </a:lnTo>
                  <a:lnTo>
                    <a:pt x="432080" y="9082"/>
                  </a:lnTo>
                  <a:lnTo>
                    <a:pt x="433786" y="6055"/>
                  </a:lnTo>
                  <a:lnTo>
                    <a:pt x="431113" y="4037"/>
                  </a:lnTo>
                  <a:lnTo>
                    <a:pt x="40290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 name="SMARTInkShape-1944"/>
            <p:cNvSpPr/>
            <p:nvPr>
              <p:custDataLst>
                <p:tags r:id="rId118"/>
              </p:custDataLst>
            </p:nvPr>
          </p:nvSpPr>
          <p:spPr bwMode="auto">
            <a:xfrm>
              <a:off x="1907835" y="2099321"/>
              <a:ext cx="221004" cy="226733"/>
            </a:xfrm>
            <a:custGeom>
              <a:avLst/>
              <a:gdLst/>
              <a:ahLst/>
              <a:cxnLst/>
              <a:rect l="0" t="0" r="0" b="0"/>
              <a:pathLst>
                <a:path w="221004" h="226733">
                  <a:moveTo>
                    <a:pt x="221003" y="69521"/>
                  </a:moveTo>
                  <a:lnTo>
                    <a:pt x="221003" y="69521"/>
                  </a:lnTo>
                  <a:lnTo>
                    <a:pt x="221003" y="64971"/>
                  </a:lnTo>
                  <a:lnTo>
                    <a:pt x="220050" y="63630"/>
                  </a:lnTo>
                  <a:lnTo>
                    <a:pt x="218463" y="62736"/>
                  </a:lnTo>
                  <a:lnTo>
                    <a:pt x="181539" y="53673"/>
                  </a:lnTo>
                  <a:lnTo>
                    <a:pt x="154911" y="61862"/>
                  </a:lnTo>
                  <a:lnTo>
                    <a:pt x="122892" y="80904"/>
                  </a:lnTo>
                  <a:lnTo>
                    <a:pt x="89274" y="109195"/>
                  </a:lnTo>
                  <a:lnTo>
                    <a:pt x="64285" y="146258"/>
                  </a:lnTo>
                  <a:lnTo>
                    <a:pt x="53918" y="182852"/>
                  </a:lnTo>
                  <a:lnTo>
                    <a:pt x="56573" y="203711"/>
                  </a:lnTo>
                  <a:lnTo>
                    <a:pt x="59948" y="213273"/>
                  </a:lnTo>
                  <a:lnTo>
                    <a:pt x="66008" y="219648"/>
                  </a:lnTo>
                  <a:lnTo>
                    <a:pt x="82901" y="226732"/>
                  </a:lnTo>
                  <a:lnTo>
                    <a:pt x="103109" y="224800"/>
                  </a:lnTo>
                  <a:lnTo>
                    <a:pt x="113832" y="221618"/>
                  </a:lnTo>
                  <a:lnTo>
                    <a:pt x="133366" y="207922"/>
                  </a:lnTo>
                  <a:lnTo>
                    <a:pt x="150620" y="188183"/>
                  </a:lnTo>
                  <a:lnTo>
                    <a:pt x="164639" y="163535"/>
                  </a:lnTo>
                  <a:lnTo>
                    <a:pt x="172140" y="129085"/>
                  </a:lnTo>
                  <a:lnTo>
                    <a:pt x="174521" y="91232"/>
                  </a:lnTo>
                  <a:lnTo>
                    <a:pt x="172404" y="58533"/>
                  </a:lnTo>
                  <a:lnTo>
                    <a:pt x="163208" y="33205"/>
                  </a:lnTo>
                  <a:lnTo>
                    <a:pt x="156756" y="22451"/>
                  </a:lnTo>
                  <a:lnTo>
                    <a:pt x="134346" y="7961"/>
                  </a:lnTo>
                  <a:lnTo>
                    <a:pt x="105336" y="251"/>
                  </a:lnTo>
                  <a:lnTo>
                    <a:pt x="73393" y="0"/>
                  </a:lnTo>
                  <a:lnTo>
                    <a:pt x="42686" y="3063"/>
                  </a:lnTo>
                  <a:lnTo>
                    <a:pt x="27830" y="5213"/>
                  </a:lnTo>
                  <a:lnTo>
                    <a:pt x="16973" y="9504"/>
                  </a:lnTo>
                  <a:lnTo>
                    <a:pt x="2370" y="21892"/>
                  </a:lnTo>
                  <a:lnTo>
                    <a:pt x="0" y="28244"/>
                  </a:lnTo>
                  <a:lnTo>
                    <a:pt x="325" y="34383"/>
                  </a:lnTo>
                  <a:lnTo>
                    <a:pt x="6690" y="5237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9" name="SMARTInkShape-1945"/>
            <p:cNvSpPr/>
            <p:nvPr>
              <p:custDataLst>
                <p:tags r:id="rId119"/>
              </p:custDataLst>
            </p:nvPr>
          </p:nvSpPr>
          <p:spPr bwMode="auto">
            <a:xfrm>
              <a:off x="2118161" y="2178121"/>
              <a:ext cx="67355" cy="128943"/>
            </a:xfrm>
            <a:custGeom>
              <a:avLst/>
              <a:gdLst/>
              <a:ahLst/>
              <a:cxnLst/>
              <a:rect l="0" t="0" r="0" b="0"/>
              <a:pathLst>
                <a:path w="67355" h="128943">
                  <a:moveTo>
                    <a:pt x="2104" y="16439"/>
                  </a:moveTo>
                  <a:lnTo>
                    <a:pt x="2104" y="16439"/>
                  </a:lnTo>
                  <a:lnTo>
                    <a:pt x="10324" y="0"/>
                  </a:lnTo>
                  <a:lnTo>
                    <a:pt x="48252" y="29109"/>
                  </a:lnTo>
                  <a:lnTo>
                    <a:pt x="63191" y="45381"/>
                  </a:lnTo>
                  <a:lnTo>
                    <a:pt x="67354" y="56607"/>
                  </a:lnTo>
                  <a:lnTo>
                    <a:pt x="64124" y="70487"/>
                  </a:lnTo>
                  <a:lnTo>
                    <a:pt x="55386" y="85228"/>
                  </a:lnTo>
                  <a:lnTo>
                    <a:pt x="18363" y="116103"/>
                  </a:lnTo>
                  <a:lnTo>
                    <a:pt x="2371" y="128942"/>
                  </a:lnTo>
                  <a:lnTo>
                    <a:pt x="377" y="128589"/>
                  </a:lnTo>
                  <a:lnTo>
                    <a:pt x="0" y="125496"/>
                  </a:lnTo>
                  <a:lnTo>
                    <a:pt x="2104" y="11073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 name="SMARTInkShape-1946"/>
            <p:cNvSpPr/>
            <p:nvPr>
              <p:custDataLst>
                <p:tags r:id="rId120"/>
              </p:custDataLst>
            </p:nvPr>
          </p:nvSpPr>
          <p:spPr bwMode="auto">
            <a:xfrm>
              <a:off x="2175210" y="2122621"/>
              <a:ext cx="176514" cy="176537"/>
            </a:xfrm>
            <a:custGeom>
              <a:avLst/>
              <a:gdLst/>
              <a:ahLst/>
              <a:cxnLst/>
              <a:rect l="0" t="0" r="0" b="0"/>
              <a:pathLst>
                <a:path w="176514" h="176537">
                  <a:moveTo>
                    <a:pt x="99360" y="11931"/>
                  </a:moveTo>
                  <a:lnTo>
                    <a:pt x="99360" y="11931"/>
                  </a:lnTo>
                  <a:lnTo>
                    <a:pt x="99360" y="7381"/>
                  </a:lnTo>
                  <a:lnTo>
                    <a:pt x="94280" y="2606"/>
                  </a:lnTo>
                  <a:lnTo>
                    <a:pt x="90258" y="0"/>
                  </a:lnTo>
                  <a:lnTo>
                    <a:pt x="85672" y="167"/>
                  </a:lnTo>
                  <a:lnTo>
                    <a:pt x="75496" y="5433"/>
                  </a:lnTo>
                  <a:lnTo>
                    <a:pt x="38468" y="41591"/>
                  </a:lnTo>
                  <a:lnTo>
                    <a:pt x="15913" y="75647"/>
                  </a:lnTo>
                  <a:lnTo>
                    <a:pt x="5122" y="101209"/>
                  </a:lnTo>
                  <a:lnTo>
                    <a:pt x="0" y="136068"/>
                  </a:lnTo>
                  <a:lnTo>
                    <a:pt x="2178" y="155686"/>
                  </a:lnTo>
                  <a:lnTo>
                    <a:pt x="6949" y="163013"/>
                  </a:lnTo>
                  <a:lnTo>
                    <a:pt x="22411" y="173694"/>
                  </a:lnTo>
                  <a:lnTo>
                    <a:pt x="44523" y="176536"/>
                  </a:lnTo>
                  <a:lnTo>
                    <a:pt x="83747" y="172781"/>
                  </a:lnTo>
                  <a:lnTo>
                    <a:pt x="110519" y="166288"/>
                  </a:lnTo>
                  <a:lnTo>
                    <a:pt x="145105" y="147519"/>
                  </a:lnTo>
                  <a:lnTo>
                    <a:pt x="176513" y="12337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 name="SMARTInkShape-1947"/>
            <p:cNvSpPr/>
            <p:nvPr>
              <p:custDataLst>
                <p:tags r:id="rId121"/>
              </p:custDataLst>
            </p:nvPr>
          </p:nvSpPr>
          <p:spPr bwMode="auto">
            <a:xfrm>
              <a:off x="2055388" y="2100263"/>
              <a:ext cx="192129" cy="40881"/>
            </a:xfrm>
            <a:custGeom>
              <a:avLst/>
              <a:gdLst/>
              <a:ahLst/>
              <a:cxnLst/>
              <a:rect l="0" t="0" r="0" b="0"/>
              <a:pathLst>
                <a:path w="192129" h="40881">
                  <a:moveTo>
                    <a:pt x="13442" y="34289"/>
                  </a:moveTo>
                  <a:lnTo>
                    <a:pt x="13442" y="34289"/>
                  </a:lnTo>
                  <a:lnTo>
                    <a:pt x="13442" y="26909"/>
                  </a:lnTo>
                  <a:lnTo>
                    <a:pt x="12490" y="26511"/>
                  </a:lnTo>
                  <a:lnTo>
                    <a:pt x="5223" y="25748"/>
                  </a:lnTo>
                  <a:lnTo>
                    <a:pt x="423" y="30277"/>
                  </a:lnTo>
                  <a:lnTo>
                    <a:pt x="0" y="32567"/>
                  </a:lnTo>
                  <a:lnTo>
                    <a:pt x="671" y="35046"/>
                  </a:lnTo>
                  <a:lnTo>
                    <a:pt x="2071" y="37651"/>
                  </a:lnTo>
                  <a:lnTo>
                    <a:pt x="11246" y="40546"/>
                  </a:lnTo>
                  <a:lnTo>
                    <a:pt x="24848" y="40880"/>
                  </a:lnTo>
                  <a:lnTo>
                    <a:pt x="61944" y="33334"/>
                  </a:lnTo>
                  <a:lnTo>
                    <a:pt x="100838" y="25434"/>
                  </a:lnTo>
                  <a:lnTo>
                    <a:pt x="139985" y="19601"/>
                  </a:lnTo>
                  <a:lnTo>
                    <a:pt x="178244" y="13079"/>
                  </a:lnTo>
                  <a:lnTo>
                    <a:pt x="192128" y="8968"/>
                  </a:lnTo>
                  <a:lnTo>
                    <a:pt x="188518" y="8689"/>
                  </a:lnTo>
                  <a:lnTo>
                    <a:pt x="181416" y="8607"/>
                  </a:lnTo>
                  <a:lnTo>
                    <a:pt x="176044" y="6047"/>
                  </a:lnTo>
                  <a:lnTo>
                    <a:pt x="16774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 name="SMARTInkShape-1948"/>
            <p:cNvSpPr/>
            <p:nvPr>
              <p:custDataLst>
                <p:tags r:id="rId122"/>
              </p:custDataLst>
            </p:nvPr>
          </p:nvSpPr>
          <p:spPr bwMode="auto">
            <a:xfrm>
              <a:off x="2180273" y="2074545"/>
              <a:ext cx="70816" cy="77153"/>
            </a:xfrm>
            <a:custGeom>
              <a:avLst/>
              <a:gdLst/>
              <a:ahLst/>
              <a:cxnLst/>
              <a:rect l="0" t="0" r="0" b="0"/>
              <a:pathLst>
                <a:path w="70816" h="77153">
                  <a:moveTo>
                    <a:pt x="0" y="0"/>
                  </a:moveTo>
                  <a:lnTo>
                    <a:pt x="0" y="0"/>
                  </a:lnTo>
                  <a:lnTo>
                    <a:pt x="4550" y="0"/>
                  </a:lnTo>
                  <a:lnTo>
                    <a:pt x="16482" y="4551"/>
                  </a:lnTo>
                  <a:lnTo>
                    <a:pt x="53321" y="27532"/>
                  </a:lnTo>
                  <a:lnTo>
                    <a:pt x="68609" y="36839"/>
                  </a:lnTo>
                  <a:lnTo>
                    <a:pt x="70504" y="39799"/>
                  </a:lnTo>
                  <a:lnTo>
                    <a:pt x="70815" y="42725"/>
                  </a:lnTo>
                  <a:lnTo>
                    <a:pt x="70070" y="45628"/>
                  </a:lnTo>
                  <a:lnTo>
                    <a:pt x="59920" y="58816"/>
                  </a:lnTo>
                  <a:lnTo>
                    <a:pt x="34290" y="771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92" name="SMARTInkShape-Group734"/>
          <p:cNvGrpSpPr/>
          <p:nvPr/>
        </p:nvGrpSpPr>
        <p:grpSpPr>
          <a:xfrm>
            <a:off x="1005840" y="3267314"/>
            <a:ext cx="774204" cy="869384"/>
            <a:chOff x="1005840" y="3267314"/>
            <a:chExt cx="774204" cy="869384"/>
          </a:xfrm>
        </p:grpSpPr>
        <p:sp>
          <p:nvSpPr>
            <p:cNvPr id="84" name="SMARTInkShape-1949"/>
            <p:cNvSpPr/>
            <p:nvPr>
              <p:custDataLst>
                <p:tags r:id="rId108"/>
              </p:custDataLst>
            </p:nvPr>
          </p:nvSpPr>
          <p:spPr bwMode="auto">
            <a:xfrm>
              <a:off x="1005840" y="3779401"/>
              <a:ext cx="317184" cy="357297"/>
            </a:xfrm>
            <a:custGeom>
              <a:avLst/>
              <a:gdLst/>
              <a:ahLst/>
              <a:cxnLst/>
              <a:rect l="0" t="0" r="0" b="0"/>
              <a:pathLst>
                <a:path w="317184" h="357297">
                  <a:moveTo>
                    <a:pt x="317183" y="189666"/>
                  </a:moveTo>
                  <a:lnTo>
                    <a:pt x="317183" y="189666"/>
                  </a:lnTo>
                  <a:lnTo>
                    <a:pt x="317183" y="185116"/>
                  </a:lnTo>
                  <a:lnTo>
                    <a:pt x="316230" y="183775"/>
                  </a:lnTo>
                  <a:lnTo>
                    <a:pt x="314642" y="182881"/>
                  </a:lnTo>
                  <a:lnTo>
                    <a:pt x="302561" y="180377"/>
                  </a:lnTo>
                  <a:lnTo>
                    <a:pt x="267467" y="158141"/>
                  </a:lnTo>
                  <a:lnTo>
                    <a:pt x="245875" y="152478"/>
                  </a:lnTo>
                  <a:lnTo>
                    <a:pt x="212783" y="154406"/>
                  </a:lnTo>
                  <a:lnTo>
                    <a:pt x="172675" y="164470"/>
                  </a:lnTo>
                  <a:lnTo>
                    <a:pt x="151312" y="173821"/>
                  </a:lnTo>
                  <a:lnTo>
                    <a:pt x="129450" y="184818"/>
                  </a:lnTo>
                  <a:lnTo>
                    <a:pt x="107255" y="197864"/>
                  </a:lnTo>
                  <a:lnTo>
                    <a:pt x="84838" y="212277"/>
                  </a:lnTo>
                  <a:lnTo>
                    <a:pt x="44373" y="243531"/>
                  </a:lnTo>
                  <a:lnTo>
                    <a:pt x="16864" y="276471"/>
                  </a:lnTo>
                  <a:lnTo>
                    <a:pt x="5273" y="307621"/>
                  </a:lnTo>
                  <a:lnTo>
                    <a:pt x="3515" y="322596"/>
                  </a:lnTo>
                  <a:lnTo>
                    <a:pt x="7106" y="333531"/>
                  </a:lnTo>
                  <a:lnTo>
                    <a:pt x="14262" y="341773"/>
                  </a:lnTo>
                  <a:lnTo>
                    <a:pt x="23796" y="348221"/>
                  </a:lnTo>
                  <a:lnTo>
                    <a:pt x="54708" y="355385"/>
                  </a:lnTo>
                  <a:lnTo>
                    <a:pt x="73620" y="357296"/>
                  </a:lnTo>
                  <a:lnTo>
                    <a:pt x="114952" y="349258"/>
                  </a:lnTo>
                  <a:lnTo>
                    <a:pt x="155865" y="331081"/>
                  </a:lnTo>
                  <a:lnTo>
                    <a:pt x="189923" y="303952"/>
                  </a:lnTo>
                  <a:lnTo>
                    <a:pt x="215855" y="270305"/>
                  </a:lnTo>
                  <a:lnTo>
                    <a:pt x="226771" y="251998"/>
                  </a:lnTo>
                  <a:lnTo>
                    <a:pt x="236360" y="211337"/>
                  </a:lnTo>
                  <a:lnTo>
                    <a:pt x="237583" y="189826"/>
                  </a:lnTo>
                  <a:lnTo>
                    <a:pt x="235541" y="166913"/>
                  </a:lnTo>
                  <a:lnTo>
                    <a:pt x="231323" y="143065"/>
                  </a:lnTo>
                  <a:lnTo>
                    <a:pt x="225653" y="118594"/>
                  </a:lnTo>
                  <a:lnTo>
                    <a:pt x="209193" y="76164"/>
                  </a:lnTo>
                  <a:lnTo>
                    <a:pt x="188225" y="41113"/>
                  </a:lnTo>
                  <a:lnTo>
                    <a:pt x="163030" y="16010"/>
                  </a:lnTo>
                  <a:lnTo>
                    <a:pt x="128338" y="2948"/>
                  </a:lnTo>
                  <a:lnTo>
                    <a:pt x="87519" y="0"/>
                  </a:lnTo>
                  <a:lnTo>
                    <a:pt x="65966" y="3215"/>
                  </a:lnTo>
                  <a:lnTo>
                    <a:pt x="29318" y="11549"/>
                  </a:lnTo>
                  <a:lnTo>
                    <a:pt x="0" y="1821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5" name="SMARTInkShape-1950"/>
            <p:cNvSpPr/>
            <p:nvPr>
              <p:custDataLst>
                <p:tags r:id="rId109"/>
              </p:custDataLst>
            </p:nvPr>
          </p:nvSpPr>
          <p:spPr bwMode="auto">
            <a:xfrm>
              <a:off x="1357313" y="3952027"/>
              <a:ext cx="120034" cy="139413"/>
            </a:xfrm>
            <a:custGeom>
              <a:avLst/>
              <a:gdLst/>
              <a:ahLst/>
              <a:cxnLst/>
              <a:rect l="0" t="0" r="0" b="0"/>
              <a:pathLst>
                <a:path w="120034" h="139413">
                  <a:moveTo>
                    <a:pt x="0" y="8468"/>
                  </a:moveTo>
                  <a:lnTo>
                    <a:pt x="0" y="8468"/>
                  </a:lnTo>
                  <a:lnTo>
                    <a:pt x="0" y="1087"/>
                  </a:lnTo>
                  <a:lnTo>
                    <a:pt x="32965" y="0"/>
                  </a:lnTo>
                  <a:lnTo>
                    <a:pt x="74209" y="7712"/>
                  </a:lnTo>
                  <a:lnTo>
                    <a:pt x="108321" y="26592"/>
                  </a:lnTo>
                  <a:lnTo>
                    <a:pt x="115076" y="31981"/>
                  </a:lnTo>
                  <a:lnTo>
                    <a:pt x="118627" y="38431"/>
                  </a:lnTo>
                  <a:lnTo>
                    <a:pt x="120033" y="53217"/>
                  </a:lnTo>
                  <a:lnTo>
                    <a:pt x="112403" y="69314"/>
                  </a:lnTo>
                  <a:lnTo>
                    <a:pt x="84221" y="102931"/>
                  </a:lnTo>
                  <a:lnTo>
                    <a:pt x="45246" y="129292"/>
                  </a:lnTo>
                  <a:lnTo>
                    <a:pt x="19756" y="139412"/>
                  </a:lnTo>
                  <a:lnTo>
                    <a:pt x="0" y="1370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6" name="SMARTInkShape-1951"/>
            <p:cNvSpPr/>
            <p:nvPr>
              <p:custDataLst>
                <p:tags r:id="rId110"/>
              </p:custDataLst>
            </p:nvPr>
          </p:nvSpPr>
          <p:spPr bwMode="auto">
            <a:xfrm>
              <a:off x="1459205" y="3900488"/>
              <a:ext cx="129566" cy="167079"/>
            </a:xfrm>
            <a:custGeom>
              <a:avLst/>
              <a:gdLst/>
              <a:ahLst/>
              <a:cxnLst/>
              <a:rect l="0" t="0" r="0" b="0"/>
              <a:pathLst>
                <a:path w="129566" h="167079">
                  <a:moveTo>
                    <a:pt x="69558" y="0"/>
                  </a:moveTo>
                  <a:lnTo>
                    <a:pt x="69558" y="0"/>
                  </a:lnTo>
                  <a:lnTo>
                    <a:pt x="65007" y="0"/>
                  </a:lnTo>
                  <a:lnTo>
                    <a:pt x="53075" y="4550"/>
                  </a:lnTo>
                  <a:lnTo>
                    <a:pt x="37475" y="16482"/>
                  </a:lnTo>
                  <a:lnTo>
                    <a:pt x="9464" y="55016"/>
                  </a:lnTo>
                  <a:lnTo>
                    <a:pt x="3778" y="65252"/>
                  </a:lnTo>
                  <a:lnTo>
                    <a:pt x="0" y="86786"/>
                  </a:lnTo>
                  <a:lnTo>
                    <a:pt x="3228" y="120329"/>
                  </a:lnTo>
                  <a:lnTo>
                    <a:pt x="8645" y="141109"/>
                  </a:lnTo>
                  <a:lnTo>
                    <a:pt x="17403" y="156695"/>
                  </a:lnTo>
                  <a:lnTo>
                    <a:pt x="24310" y="161613"/>
                  </a:lnTo>
                  <a:lnTo>
                    <a:pt x="42145" y="167078"/>
                  </a:lnTo>
                  <a:lnTo>
                    <a:pt x="62772" y="164427"/>
                  </a:lnTo>
                  <a:lnTo>
                    <a:pt x="95804" y="149684"/>
                  </a:lnTo>
                  <a:lnTo>
                    <a:pt x="129565" y="128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7" name="SMARTInkShape-1952"/>
            <p:cNvSpPr/>
            <p:nvPr>
              <p:custDataLst>
                <p:tags r:id="rId111"/>
              </p:custDataLst>
            </p:nvPr>
          </p:nvSpPr>
          <p:spPr bwMode="auto">
            <a:xfrm>
              <a:off x="1091565" y="3303995"/>
              <a:ext cx="291466" cy="297991"/>
            </a:xfrm>
            <a:custGeom>
              <a:avLst/>
              <a:gdLst/>
              <a:ahLst/>
              <a:cxnLst/>
              <a:rect l="0" t="0" r="0" b="0"/>
              <a:pathLst>
                <a:path w="291466" h="297991">
                  <a:moveTo>
                    <a:pt x="291465" y="142150"/>
                  </a:moveTo>
                  <a:lnTo>
                    <a:pt x="291465" y="142150"/>
                  </a:lnTo>
                  <a:lnTo>
                    <a:pt x="286914" y="137599"/>
                  </a:lnTo>
                  <a:lnTo>
                    <a:pt x="279600" y="135365"/>
                  </a:lnTo>
                  <a:lnTo>
                    <a:pt x="246088" y="133813"/>
                  </a:lnTo>
                  <a:lnTo>
                    <a:pt x="213673" y="135552"/>
                  </a:lnTo>
                  <a:lnTo>
                    <a:pt x="184501" y="142710"/>
                  </a:lnTo>
                  <a:lnTo>
                    <a:pt x="155025" y="154781"/>
                  </a:lnTo>
                  <a:lnTo>
                    <a:pt x="114196" y="180183"/>
                  </a:lnTo>
                  <a:lnTo>
                    <a:pt x="83049" y="211839"/>
                  </a:lnTo>
                  <a:lnTo>
                    <a:pt x="75368" y="222899"/>
                  </a:lnTo>
                  <a:lnTo>
                    <a:pt x="69374" y="245348"/>
                  </a:lnTo>
                  <a:lnTo>
                    <a:pt x="69110" y="256669"/>
                  </a:lnTo>
                  <a:lnTo>
                    <a:pt x="72743" y="266121"/>
                  </a:lnTo>
                  <a:lnTo>
                    <a:pt x="86940" y="281703"/>
                  </a:lnTo>
                  <a:lnTo>
                    <a:pt x="120904" y="296635"/>
                  </a:lnTo>
                  <a:lnTo>
                    <a:pt x="161130" y="297990"/>
                  </a:lnTo>
                  <a:lnTo>
                    <a:pt x="203212" y="283257"/>
                  </a:lnTo>
                  <a:lnTo>
                    <a:pt x="241292" y="256244"/>
                  </a:lnTo>
                  <a:lnTo>
                    <a:pt x="267603" y="224110"/>
                  </a:lnTo>
                  <a:lnTo>
                    <a:pt x="276097" y="201754"/>
                  </a:lnTo>
                  <a:lnTo>
                    <a:pt x="278362" y="190458"/>
                  </a:lnTo>
                  <a:lnTo>
                    <a:pt x="272449" y="151807"/>
                  </a:lnTo>
                  <a:lnTo>
                    <a:pt x="258631" y="119294"/>
                  </a:lnTo>
                  <a:lnTo>
                    <a:pt x="233371" y="82461"/>
                  </a:lnTo>
                  <a:lnTo>
                    <a:pt x="197205" y="45936"/>
                  </a:lnTo>
                  <a:lnTo>
                    <a:pt x="167657" y="27633"/>
                  </a:lnTo>
                  <a:lnTo>
                    <a:pt x="136427" y="14101"/>
                  </a:lnTo>
                  <a:lnTo>
                    <a:pt x="106672" y="4912"/>
                  </a:lnTo>
                  <a:lnTo>
                    <a:pt x="75032" y="193"/>
                  </a:lnTo>
                  <a:lnTo>
                    <a:pt x="44778" y="0"/>
                  </a:lnTo>
                  <a:lnTo>
                    <a:pt x="0" y="1356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8" name="SMARTInkShape-1953"/>
            <p:cNvSpPr/>
            <p:nvPr>
              <p:custDataLst>
                <p:tags r:id="rId112"/>
              </p:custDataLst>
            </p:nvPr>
          </p:nvSpPr>
          <p:spPr bwMode="auto">
            <a:xfrm>
              <a:off x="1443069" y="3300413"/>
              <a:ext cx="154275" cy="177536"/>
            </a:xfrm>
            <a:custGeom>
              <a:avLst/>
              <a:gdLst/>
              <a:ahLst/>
              <a:cxnLst/>
              <a:rect l="0" t="0" r="0" b="0"/>
              <a:pathLst>
                <a:path w="154275" h="177536">
                  <a:moveTo>
                    <a:pt x="8541" y="0"/>
                  </a:moveTo>
                  <a:lnTo>
                    <a:pt x="8541" y="0"/>
                  </a:lnTo>
                  <a:lnTo>
                    <a:pt x="1160" y="0"/>
                  </a:lnTo>
                  <a:lnTo>
                    <a:pt x="763" y="952"/>
                  </a:lnTo>
                  <a:lnTo>
                    <a:pt x="0" y="17321"/>
                  </a:lnTo>
                  <a:lnTo>
                    <a:pt x="4529" y="36882"/>
                  </a:lnTo>
                  <a:lnTo>
                    <a:pt x="29233" y="75935"/>
                  </a:lnTo>
                  <a:lnTo>
                    <a:pt x="59969" y="109070"/>
                  </a:lnTo>
                  <a:lnTo>
                    <a:pt x="95957" y="141113"/>
                  </a:lnTo>
                  <a:lnTo>
                    <a:pt x="137226" y="174427"/>
                  </a:lnTo>
                  <a:lnTo>
                    <a:pt x="141934" y="177535"/>
                  </a:lnTo>
                  <a:lnTo>
                    <a:pt x="143190" y="176459"/>
                  </a:lnTo>
                  <a:lnTo>
                    <a:pt x="144957" y="165843"/>
                  </a:lnTo>
                  <a:lnTo>
                    <a:pt x="154274" y="1200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9" name="SMARTInkShape-1954"/>
            <p:cNvSpPr/>
            <p:nvPr>
              <p:custDataLst>
                <p:tags r:id="rId113"/>
              </p:custDataLst>
            </p:nvPr>
          </p:nvSpPr>
          <p:spPr bwMode="auto">
            <a:xfrm>
              <a:off x="1582153" y="3267314"/>
              <a:ext cx="143778" cy="161687"/>
            </a:xfrm>
            <a:custGeom>
              <a:avLst/>
              <a:gdLst/>
              <a:ahLst/>
              <a:cxnLst/>
              <a:rect l="0" t="0" r="0" b="0"/>
              <a:pathLst>
                <a:path w="143778" h="161687">
                  <a:moveTo>
                    <a:pt x="143777" y="7381"/>
                  </a:moveTo>
                  <a:lnTo>
                    <a:pt x="143777" y="7381"/>
                  </a:lnTo>
                  <a:lnTo>
                    <a:pt x="139226" y="2830"/>
                  </a:lnTo>
                  <a:lnTo>
                    <a:pt x="134452" y="596"/>
                  </a:lnTo>
                  <a:lnTo>
                    <a:pt x="131845" y="0"/>
                  </a:lnTo>
                  <a:lnTo>
                    <a:pt x="129155" y="555"/>
                  </a:lnTo>
                  <a:lnTo>
                    <a:pt x="110607" y="10845"/>
                  </a:lnTo>
                  <a:lnTo>
                    <a:pt x="94685" y="28092"/>
                  </a:lnTo>
                  <a:lnTo>
                    <a:pt x="73351" y="60402"/>
                  </a:lnTo>
                  <a:lnTo>
                    <a:pt x="46434" y="101251"/>
                  </a:lnTo>
                  <a:lnTo>
                    <a:pt x="15318" y="142638"/>
                  </a:lnTo>
                  <a:lnTo>
                    <a:pt x="0" y="159575"/>
                  </a:lnTo>
                  <a:lnTo>
                    <a:pt x="301" y="160278"/>
                  </a:lnTo>
                  <a:lnTo>
                    <a:pt x="6617" y="16168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0" name="SMARTInkShape-1955"/>
            <p:cNvSpPr/>
            <p:nvPr>
              <p:custDataLst>
                <p:tags r:id="rId114"/>
              </p:custDataLst>
            </p:nvPr>
          </p:nvSpPr>
          <p:spPr bwMode="auto">
            <a:xfrm>
              <a:off x="1537335" y="3429000"/>
              <a:ext cx="25719" cy="145733"/>
            </a:xfrm>
            <a:custGeom>
              <a:avLst/>
              <a:gdLst/>
              <a:ahLst/>
              <a:cxnLst/>
              <a:rect l="0" t="0" r="0" b="0"/>
              <a:pathLst>
                <a:path w="25719" h="145733">
                  <a:moveTo>
                    <a:pt x="25718" y="0"/>
                  </a:moveTo>
                  <a:lnTo>
                    <a:pt x="25718" y="0"/>
                  </a:lnTo>
                  <a:lnTo>
                    <a:pt x="21167" y="0"/>
                  </a:lnTo>
                  <a:lnTo>
                    <a:pt x="16393" y="5080"/>
                  </a:lnTo>
                  <a:lnTo>
                    <a:pt x="5566" y="28414"/>
                  </a:lnTo>
                  <a:lnTo>
                    <a:pt x="1100" y="66432"/>
                  </a:lnTo>
                  <a:lnTo>
                    <a:pt x="145" y="106609"/>
                  </a:lnTo>
                  <a:lnTo>
                    <a:pt x="4968" y="130102"/>
                  </a:lnTo>
                  <a:lnTo>
                    <a:pt x="0" y="1457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1" name="SMARTInkShape-1956"/>
            <p:cNvSpPr/>
            <p:nvPr>
              <p:custDataLst>
                <p:tags r:id="rId115"/>
              </p:custDataLst>
            </p:nvPr>
          </p:nvSpPr>
          <p:spPr bwMode="auto">
            <a:xfrm>
              <a:off x="1160145" y="3686175"/>
              <a:ext cx="619899" cy="34291"/>
            </a:xfrm>
            <a:custGeom>
              <a:avLst/>
              <a:gdLst/>
              <a:ahLst/>
              <a:cxnLst/>
              <a:rect l="0" t="0" r="0" b="0"/>
              <a:pathLst>
                <a:path w="619899" h="34291">
                  <a:moveTo>
                    <a:pt x="0" y="34290"/>
                  </a:moveTo>
                  <a:lnTo>
                    <a:pt x="0" y="34290"/>
                  </a:lnTo>
                  <a:lnTo>
                    <a:pt x="0" y="19528"/>
                  </a:lnTo>
                  <a:lnTo>
                    <a:pt x="1905" y="19686"/>
                  </a:lnTo>
                  <a:lnTo>
                    <a:pt x="37516" y="29286"/>
                  </a:lnTo>
                  <a:lnTo>
                    <a:pt x="72871" y="29526"/>
                  </a:lnTo>
                  <a:lnTo>
                    <a:pt x="94301" y="28256"/>
                  </a:lnTo>
                  <a:lnTo>
                    <a:pt x="120017" y="27410"/>
                  </a:lnTo>
                  <a:lnTo>
                    <a:pt x="148592" y="26846"/>
                  </a:lnTo>
                  <a:lnTo>
                    <a:pt x="179071" y="26470"/>
                  </a:lnTo>
                  <a:lnTo>
                    <a:pt x="211773" y="25267"/>
                  </a:lnTo>
                  <a:lnTo>
                    <a:pt x="245957" y="23512"/>
                  </a:lnTo>
                  <a:lnTo>
                    <a:pt x="281129" y="21389"/>
                  </a:lnTo>
                  <a:lnTo>
                    <a:pt x="317912" y="19022"/>
                  </a:lnTo>
                  <a:lnTo>
                    <a:pt x="355769" y="16491"/>
                  </a:lnTo>
                  <a:lnTo>
                    <a:pt x="394342" y="13852"/>
                  </a:lnTo>
                  <a:lnTo>
                    <a:pt x="431487" y="11140"/>
                  </a:lnTo>
                  <a:lnTo>
                    <a:pt x="467681" y="8379"/>
                  </a:lnTo>
                  <a:lnTo>
                    <a:pt x="503240" y="5586"/>
                  </a:lnTo>
                  <a:lnTo>
                    <a:pt x="532661" y="3724"/>
                  </a:lnTo>
                  <a:lnTo>
                    <a:pt x="557989" y="2482"/>
                  </a:lnTo>
                  <a:lnTo>
                    <a:pt x="596610" y="1103"/>
                  </a:lnTo>
                  <a:lnTo>
                    <a:pt x="619898" y="327"/>
                  </a:lnTo>
                  <a:lnTo>
                    <a:pt x="587939" y="43"/>
                  </a:lnTo>
                  <a:lnTo>
                    <a:pt x="546596" y="9"/>
                  </a:lnTo>
                  <a:lnTo>
                    <a:pt x="53149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99" name="SMARTInkShape-Group735"/>
          <p:cNvGrpSpPr/>
          <p:nvPr/>
        </p:nvGrpSpPr>
        <p:grpSpPr>
          <a:xfrm>
            <a:off x="2668905" y="1660432"/>
            <a:ext cx="685801" cy="714151"/>
            <a:chOff x="2668905" y="1660432"/>
            <a:chExt cx="685801" cy="714151"/>
          </a:xfrm>
        </p:grpSpPr>
        <p:sp>
          <p:nvSpPr>
            <p:cNvPr id="93" name="SMARTInkShape-1957"/>
            <p:cNvSpPr/>
            <p:nvPr>
              <p:custDataLst>
                <p:tags r:id="rId102"/>
              </p:custDataLst>
            </p:nvPr>
          </p:nvSpPr>
          <p:spPr bwMode="auto">
            <a:xfrm>
              <a:off x="2728987" y="1660432"/>
              <a:ext cx="299611" cy="314128"/>
            </a:xfrm>
            <a:custGeom>
              <a:avLst/>
              <a:gdLst/>
              <a:ahLst/>
              <a:cxnLst/>
              <a:rect l="0" t="0" r="0" b="0"/>
              <a:pathLst>
                <a:path w="299611" h="314128">
                  <a:moveTo>
                    <a:pt x="291391" y="165510"/>
                  </a:moveTo>
                  <a:lnTo>
                    <a:pt x="291391" y="165510"/>
                  </a:lnTo>
                  <a:lnTo>
                    <a:pt x="299610" y="157291"/>
                  </a:lnTo>
                  <a:lnTo>
                    <a:pt x="295307" y="152492"/>
                  </a:lnTo>
                  <a:lnTo>
                    <a:pt x="283449" y="145037"/>
                  </a:lnTo>
                  <a:lnTo>
                    <a:pt x="267871" y="141347"/>
                  </a:lnTo>
                  <a:lnTo>
                    <a:pt x="242088" y="140253"/>
                  </a:lnTo>
                  <a:lnTo>
                    <a:pt x="210319" y="149031"/>
                  </a:lnTo>
                  <a:lnTo>
                    <a:pt x="172225" y="163697"/>
                  </a:lnTo>
                  <a:lnTo>
                    <a:pt x="135327" y="193760"/>
                  </a:lnTo>
                  <a:lnTo>
                    <a:pt x="104814" y="232830"/>
                  </a:lnTo>
                  <a:lnTo>
                    <a:pt x="94168" y="257978"/>
                  </a:lnTo>
                  <a:lnTo>
                    <a:pt x="91329" y="270018"/>
                  </a:lnTo>
                  <a:lnTo>
                    <a:pt x="92294" y="280902"/>
                  </a:lnTo>
                  <a:lnTo>
                    <a:pt x="100985" y="300616"/>
                  </a:lnTo>
                  <a:lnTo>
                    <a:pt x="108256" y="307016"/>
                  </a:lnTo>
                  <a:lnTo>
                    <a:pt x="126495" y="314127"/>
                  </a:lnTo>
                  <a:lnTo>
                    <a:pt x="149841" y="312207"/>
                  </a:lnTo>
                  <a:lnTo>
                    <a:pt x="175140" y="303099"/>
                  </a:lnTo>
                  <a:lnTo>
                    <a:pt x="210803" y="274646"/>
                  </a:lnTo>
                  <a:lnTo>
                    <a:pt x="233984" y="246400"/>
                  </a:lnTo>
                  <a:lnTo>
                    <a:pt x="251906" y="212256"/>
                  </a:lnTo>
                  <a:lnTo>
                    <a:pt x="259353" y="193817"/>
                  </a:lnTo>
                  <a:lnTo>
                    <a:pt x="262547" y="153008"/>
                  </a:lnTo>
                  <a:lnTo>
                    <a:pt x="255711" y="112329"/>
                  </a:lnTo>
                  <a:lnTo>
                    <a:pt x="239973" y="78374"/>
                  </a:lnTo>
                  <a:lnTo>
                    <a:pt x="212658" y="49948"/>
                  </a:lnTo>
                  <a:lnTo>
                    <a:pt x="177341" y="27472"/>
                  </a:lnTo>
                  <a:lnTo>
                    <a:pt x="136245" y="14307"/>
                  </a:lnTo>
                  <a:lnTo>
                    <a:pt x="114617" y="9463"/>
                  </a:lnTo>
                  <a:lnTo>
                    <a:pt x="92579" y="5282"/>
                  </a:lnTo>
                  <a:lnTo>
                    <a:pt x="51582" y="0"/>
                  </a:lnTo>
                  <a:lnTo>
                    <a:pt x="10892" y="2382"/>
                  </a:lnTo>
                  <a:lnTo>
                    <a:pt x="37" y="6649"/>
                  </a:lnTo>
                  <a:lnTo>
                    <a:pt x="0" y="11025"/>
                  </a:lnTo>
                  <a:lnTo>
                    <a:pt x="17071" y="369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4" name="SMARTInkShape-1958"/>
            <p:cNvSpPr/>
            <p:nvPr>
              <p:custDataLst>
                <p:tags r:id="rId103"/>
              </p:custDataLst>
            </p:nvPr>
          </p:nvSpPr>
          <p:spPr bwMode="auto">
            <a:xfrm>
              <a:off x="3020378" y="1757467"/>
              <a:ext cx="214313" cy="200046"/>
            </a:xfrm>
            <a:custGeom>
              <a:avLst/>
              <a:gdLst/>
              <a:ahLst/>
              <a:cxnLst/>
              <a:rect l="0" t="0" r="0" b="0"/>
              <a:pathLst>
                <a:path w="214313" h="200046">
                  <a:moveTo>
                    <a:pt x="0" y="8468"/>
                  </a:moveTo>
                  <a:lnTo>
                    <a:pt x="0" y="8468"/>
                  </a:lnTo>
                  <a:lnTo>
                    <a:pt x="8468" y="0"/>
                  </a:lnTo>
                  <a:lnTo>
                    <a:pt x="8541" y="13579"/>
                  </a:lnTo>
                  <a:lnTo>
                    <a:pt x="13638" y="25345"/>
                  </a:lnTo>
                  <a:lnTo>
                    <a:pt x="32433" y="48420"/>
                  </a:lnTo>
                  <a:lnTo>
                    <a:pt x="48873" y="61051"/>
                  </a:lnTo>
                  <a:lnTo>
                    <a:pt x="70361" y="66276"/>
                  </a:lnTo>
                  <a:lnTo>
                    <a:pt x="76435" y="65104"/>
                  </a:lnTo>
                  <a:lnTo>
                    <a:pt x="85723" y="58722"/>
                  </a:lnTo>
                  <a:lnTo>
                    <a:pt x="100858" y="44419"/>
                  </a:lnTo>
                  <a:lnTo>
                    <a:pt x="106738" y="33654"/>
                  </a:lnTo>
                  <a:lnTo>
                    <a:pt x="110822" y="14289"/>
                  </a:lnTo>
                  <a:lnTo>
                    <a:pt x="111029" y="14254"/>
                  </a:lnTo>
                  <a:lnTo>
                    <a:pt x="113331" y="52085"/>
                  </a:lnTo>
                  <a:lnTo>
                    <a:pt x="127549" y="94907"/>
                  </a:lnTo>
                  <a:lnTo>
                    <a:pt x="134312" y="128694"/>
                  </a:lnTo>
                  <a:lnTo>
                    <a:pt x="133989" y="150484"/>
                  </a:lnTo>
                  <a:lnTo>
                    <a:pt x="127495" y="169694"/>
                  </a:lnTo>
                  <a:lnTo>
                    <a:pt x="115720" y="182676"/>
                  </a:lnTo>
                  <a:lnTo>
                    <a:pt x="84876" y="198772"/>
                  </a:lnTo>
                  <a:lnTo>
                    <a:pt x="70743" y="200045"/>
                  </a:lnTo>
                  <a:lnTo>
                    <a:pt x="64307" y="199051"/>
                  </a:lnTo>
                  <a:lnTo>
                    <a:pt x="59063" y="196483"/>
                  </a:lnTo>
                  <a:lnTo>
                    <a:pt x="50698" y="188550"/>
                  </a:lnTo>
                  <a:lnTo>
                    <a:pt x="49038" y="183768"/>
                  </a:lnTo>
                  <a:lnTo>
                    <a:pt x="49735" y="173374"/>
                  </a:lnTo>
                  <a:lnTo>
                    <a:pt x="73685" y="147711"/>
                  </a:lnTo>
                  <a:lnTo>
                    <a:pt x="110944" y="129629"/>
                  </a:lnTo>
                  <a:lnTo>
                    <a:pt x="147595" y="118239"/>
                  </a:lnTo>
                  <a:lnTo>
                    <a:pt x="182585" y="113383"/>
                  </a:lnTo>
                  <a:lnTo>
                    <a:pt x="214312" y="1113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5" name="SMARTInkShape-1959"/>
            <p:cNvSpPr/>
            <p:nvPr>
              <p:custDataLst>
                <p:tags r:id="rId104"/>
              </p:custDataLst>
            </p:nvPr>
          </p:nvSpPr>
          <p:spPr bwMode="auto">
            <a:xfrm>
              <a:off x="2668905" y="2043829"/>
              <a:ext cx="685801" cy="99297"/>
            </a:xfrm>
            <a:custGeom>
              <a:avLst/>
              <a:gdLst/>
              <a:ahLst/>
              <a:cxnLst/>
              <a:rect l="0" t="0" r="0" b="0"/>
              <a:pathLst>
                <a:path w="685801" h="99297">
                  <a:moveTo>
                    <a:pt x="0" y="99296"/>
                  </a:moveTo>
                  <a:lnTo>
                    <a:pt x="0" y="99296"/>
                  </a:lnTo>
                  <a:lnTo>
                    <a:pt x="33091" y="91500"/>
                  </a:lnTo>
                  <a:lnTo>
                    <a:pt x="75032" y="82813"/>
                  </a:lnTo>
                  <a:lnTo>
                    <a:pt x="103361" y="75925"/>
                  </a:lnTo>
                  <a:lnTo>
                    <a:pt x="135583" y="67523"/>
                  </a:lnTo>
                  <a:lnTo>
                    <a:pt x="170398" y="58111"/>
                  </a:lnTo>
                  <a:lnTo>
                    <a:pt x="208849" y="48980"/>
                  </a:lnTo>
                  <a:lnTo>
                    <a:pt x="249723" y="40034"/>
                  </a:lnTo>
                  <a:lnTo>
                    <a:pt x="292212" y="31213"/>
                  </a:lnTo>
                  <a:lnTo>
                    <a:pt x="336731" y="23427"/>
                  </a:lnTo>
                  <a:lnTo>
                    <a:pt x="382602" y="16332"/>
                  </a:lnTo>
                  <a:lnTo>
                    <a:pt x="429375" y="9697"/>
                  </a:lnTo>
                  <a:lnTo>
                    <a:pt x="471035" y="5273"/>
                  </a:lnTo>
                  <a:lnTo>
                    <a:pt x="509286" y="2324"/>
                  </a:lnTo>
                  <a:lnTo>
                    <a:pt x="545264" y="358"/>
                  </a:lnTo>
                  <a:lnTo>
                    <a:pt x="575917" y="0"/>
                  </a:lnTo>
                  <a:lnTo>
                    <a:pt x="603019" y="714"/>
                  </a:lnTo>
                  <a:lnTo>
                    <a:pt x="645199" y="4047"/>
                  </a:lnTo>
                  <a:lnTo>
                    <a:pt x="685800" y="135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 name="SMARTInkShape-1960"/>
            <p:cNvSpPr/>
            <p:nvPr>
              <p:custDataLst>
                <p:tags r:id="rId105"/>
              </p:custDataLst>
            </p:nvPr>
          </p:nvSpPr>
          <p:spPr bwMode="auto">
            <a:xfrm>
              <a:off x="2763203" y="2094124"/>
              <a:ext cx="171451" cy="219627"/>
            </a:xfrm>
            <a:custGeom>
              <a:avLst/>
              <a:gdLst/>
              <a:ahLst/>
              <a:cxnLst/>
              <a:rect l="0" t="0" r="0" b="0"/>
              <a:pathLst>
                <a:path w="171451" h="219627">
                  <a:moveTo>
                    <a:pt x="171450" y="117581"/>
                  </a:moveTo>
                  <a:lnTo>
                    <a:pt x="171450" y="117581"/>
                  </a:lnTo>
                  <a:lnTo>
                    <a:pt x="171450" y="113030"/>
                  </a:lnTo>
                  <a:lnTo>
                    <a:pt x="166899" y="101098"/>
                  </a:lnTo>
                  <a:lnTo>
                    <a:pt x="139367" y="68811"/>
                  </a:lnTo>
                  <a:lnTo>
                    <a:pt x="129106" y="67923"/>
                  </a:lnTo>
                  <a:lnTo>
                    <a:pt x="99925" y="74556"/>
                  </a:lnTo>
                  <a:lnTo>
                    <a:pt x="72351" y="92108"/>
                  </a:lnTo>
                  <a:lnTo>
                    <a:pt x="49301" y="115785"/>
                  </a:lnTo>
                  <a:lnTo>
                    <a:pt x="32706" y="142183"/>
                  </a:lnTo>
                  <a:lnTo>
                    <a:pt x="29141" y="169790"/>
                  </a:lnTo>
                  <a:lnTo>
                    <a:pt x="33906" y="195078"/>
                  </a:lnTo>
                  <a:lnTo>
                    <a:pt x="42374" y="212666"/>
                  </a:lnTo>
                  <a:lnTo>
                    <a:pt x="50157" y="217166"/>
                  </a:lnTo>
                  <a:lnTo>
                    <a:pt x="71504" y="219626"/>
                  </a:lnTo>
                  <a:lnTo>
                    <a:pt x="94327" y="212464"/>
                  </a:lnTo>
                  <a:lnTo>
                    <a:pt x="116218" y="198804"/>
                  </a:lnTo>
                  <a:lnTo>
                    <a:pt x="135472" y="180033"/>
                  </a:lnTo>
                  <a:lnTo>
                    <a:pt x="148475" y="151370"/>
                  </a:lnTo>
                  <a:lnTo>
                    <a:pt x="155523" y="116406"/>
                  </a:lnTo>
                  <a:lnTo>
                    <a:pt x="155481" y="78641"/>
                  </a:lnTo>
                  <a:lnTo>
                    <a:pt x="147207" y="44712"/>
                  </a:lnTo>
                  <a:lnTo>
                    <a:pt x="141001" y="28997"/>
                  </a:lnTo>
                  <a:lnTo>
                    <a:pt x="131148" y="17567"/>
                  </a:lnTo>
                  <a:lnTo>
                    <a:pt x="104960" y="2328"/>
                  </a:lnTo>
                  <a:lnTo>
                    <a:pt x="74271" y="0"/>
                  </a:lnTo>
                  <a:lnTo>
                    <a:pt x="32483" y="9400"/>
                  </a:lnTo>
                  <a:lnTo>
                    <a:pt x="0" y="2328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 name="SMARTInkShape-1961"/>
            <p:cNvSpPr/>
            <p:nvPr>
              <p:custDataLst>
                <p:tags r:id="rId106"/>
              </p:custDataLst>
            </p:nvPr>
          </p:nvSpPr>
          <p:spPr bwMode="auto">
            <a:xfrm>
              <a:off x="2960370" y="2135744"/>
              <a:ext cx="279901" cy="207002"/>
            </a:xfrm>
            <a:custGeom>
              <a:avLst/>
              <a:gdLst/>
              <a:ahLst/>
              <a:cxnLst/>
              <a:rect l="0" t="0" r="0" b="0"/>
              <a:pathLst>
                <a:path w="279901" h="207002">
                  <a:moveTo>
                    <a:pt x="0" y="7381"/>
                  </a:moveTo>
                  <a:lnTo>
                    <a:pt x="0" y="7381"/>
                  </a:lnTo>
                  <a:lnTo>
                    <a:pt x="0" y="2830"/>
                  </a:lnTo>
                  <a:lnTo>
                    <a:pt x="952" y="1489"/>
                  </a:lnTo>
                  <a:lnTo>
                    <a:pt x="2540" y="596"/>
                  </a:lnTo>
                  <a:lnTo>
                    <a:pt x="4551" y="0"/>
                  </a:lnTo>
                  <a:lnTo>
                    <a:pt x="16483" y="3712"/>
                  </a:lnTo>
                  <a:lnTo>
                    <a:pt x="57872" y="40024"/>
                  </a:lnTo>
                  <a:lnTo>
                    <a:pt x="94194" y="71451"/>
                  </a:lnTo>
                  <a:lnTo>
                    <a:pt x="135119" y="104893"/>
                  </a:lnTo>
                  <a:lnTo>
                    <a:pt x="177407" y="138932"/>
                  </a:lnTo>
                  <a:lnTo>
                    <a:pt x="220099" y="168596"/>
                  </a:lnTo>
                  <a:lnTo>
                    <a:pt x="261599" y="196424"/>
                  </a:lnTo>
                  <a:lnTo>
                    <a:pt x="276160" y="206798"/>
                  </a:lnTo>
                  <a:lnTo>
                    <a:pt x="278404" y="207001"/>
                  </a:lnTo>
                  <a:lnTo>
                    <a:pt x="279900" y="206183"/>
                  </a:lnTo>
                  <a:lnTo>
                    <a:pt x="279023" y="197655"/>
                  </a:lnTo>
                  <a:lnTo>
                    <a:pt x="273553" y="183387"/>
                  </a:lnTo>
                  <a:lnTo>
                    <a:pt x="248602" y="14454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8" name="SMARTInkShape-1962"/>
            <p:cNvSpPr/>
            <p:nvPr>
              <p:custDataLst>
                <p:tags r:id="rId107"/>
              </p:custDataLst>
            </p:nvPr>
          </p:nvSpPr>
          <p:spPr bwMode="auto">
            <a:xfrm>
              <a:off x="2986088" y="2108835"/>
              <a:ext cx="188596" cy="265748"/>
            </a:xfrm>
            <a:custGeom>
              <a:avLst/>
              <a:gdLst/>
              <a:ahLst/>
              <a:cxnLst/>
              <a:rect l="0" t="0" r="0" b="0"/>
              <a:pathLst>
                <a:path w="188596" h="265748">
                  <a:moveTo>
                    <a:pt x="188595" y="0"/>
                  </a:moveTo>
                  <a:lnTo>
                    <a:pt x="188595" y="0"/>
                  </a:lnTo>
                  <a:lnTo>
                    <a:pt x="183656" y="0"/>
                  </a:lnTo>
                  <a:lnTo>
                    <a:pt x="185765" y="0"/>
                  </a:lnTo>
                  <a:lnTo>
                    <a:pt x="185755" y="1905"/>
                  </a:lnTo>
                  <a:lnTo>
                    <a:pt x="171863" y="37516"/>
                  </a:lnTo>
                  <a:lnTo>
                    <a:pt x="142786" y="76098"/>
                  </a:lnTo>
                  <a:lnTo>
                    <a:pt x="112355" y="111291"/>
                  </a:lnTo>
                  <a:lnTo>
                    <a:pt x="77558" y="151380"/>
                  </a:lnTo>
                  <a:lnTo>
                    <a:pt x="43043" y="191423"/>
                  </a:lnTo>
                  <a:lnTo>
                    <a:pt x="9684" y="233248"/>
                  </a:lnTo>
                  <a:lnTo>
                    <a:pt x="2081" y="249081"/>
                  </a:lnTo>
                  <a:lnTo>
                    <a:pt x="0" y="26574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11" name="SMARTInkShape-Group736"/>
          <p:cNvGrpSpPr/>
          <p:nvPr/>
        </p:nvGrpSpPr>
        <p:grpSpPr>
          <a:xfrm>
            <a:off x="1888808" y="2434590"/>
            <a:ext cx="569290" cy="662626"/>
            <a:chOff x="1888808" y="2434590"/>
            <a:chExt cx="569290" cy="662626"/>
          </a:xfrm>
        </p:grpSpPr>
        <p:sp>
          <p:nvSpPr>
            <p:cNvPr id="100" name="SMARTInkShape-1963"/>
            <p:cNvSpPr/>
            <p:nvPr>
              <p:custDataLst>
                <p:tags r:id="rId91"/>
              </p:custDataLst>
            </p:nvPr>
          </p:nvSpPr>
          <p:spPr bwMode="auto">
            <a:xfrm>
              <a:off x="2162491" y="2554605"/>
              <a:ext cx="146370" cy="209892"/>
            </a:xfrm>
            <a:custGeom>
              <a:avLst/>
              <a:gdLst/>
              <a:ahLst/>
              <a:cxnLst/>
              <a:rect l="0" t="0" r="0" b="0"/>
              <a:pathLst>
                <a:path w="146370" h="209892">
                  <a:moveTo>
                    <a:pt x="17782" y="0"/>
                  </a:moveTo>
                  <a:lnTo>
                    <a:pt x="17782" y="0"/>
                  </a:lnTo>
                  <a:lnTo>
                    <a:pt x="13231" y="4551"/>
                  </a:lnTo>
                  <a:lnTo>
                    <a:pt x="7199" y="38558"/>
                  </a:lnTo>
                  <a:lnTo>
                    <a:pt x="4506" y="57142"/>
                  </a:lnTo>
                  <a:lnTo>
                    <a:pt x="6484" y="71751"/>
                  </a:lnTo>
                  <a:lnTo>
                    <a:pt x="13078" y="82054"/>
                  </a:lnTo>
                  <a:lnTo>
                    <a:pt x="17503" y="86136"/>
                  </a:lnTo>
                  <a:lnTo>
                    <a:pt x="30040" y="90670"/>
                  </a:lnTo>
                  <a:lnTo>
                    <a:pt x="37384" y="91879"/>
                  </a:lnTo>
                  <a:lnTo>
                    <a:pt x="53164" y="88143"/>
                  </a:lnTo>
                  <a:lnTo>
                    <a:pt x="75573" y="75329"/>
                  </a:lnTo>
                  <a:lnTo>
                    <a:pt x="87282" y="63959"/>
                  </a:lnTo>
                  <a:lnTo>
                    <a:pt x="98276" y="42446"/>
                  </a:lnTo>
                  <a:lnTo>
                    <a:pt x="101182" y="29660"/>
                  </a:lnTo>
                  <a:lnTo>
                    <a:pt x="101004" y="25488"/>
                  </a:lnTo>
                  <a:lnTo>
                    <a:pt x="99933" y="22707"/>
                  </a:lnTo>
                  <a:lnTo>
                    <a:pt x="95922" y="18243"/>
                  </a:lnTo>
                  <a:lnTo>
                    <a:pt x="94973" y="58709"/>
                  </a:lnTo>
                  <a:lnTo>
                    <a:pt x="97486" y="79308"/>
                  </a:lnTo>
                  <a:lnTo>
                    <a:pt x="102714" y="121251"/>
                  </a:lnTo>
                  <a:lnTo>
                    <a:pt x="100810" y="161146"/>
                  </a:lnTo>
                  <a:lnTo>
                    <a:pt x="95641" y="178301"/>
                  </a:lnTo>
                  <a:lnTo>
                    <a:pt x="86993" y="192274"/>
                  </a:lnTo>
                  <a:lnTo>
                    <a:pt x="76800" y="199755"/>
                  </a:lnTo>
                  <a:lnTo>
                    <a:pt x="49084" y="209891"/>
                  </a:lnTo>
                  <a:lnTo>
                    <a:pt x="37726" y="208220"/>
                  </a:lnTo>
                  <a:lnTo>
                    <a:pt x="3489" y="194026"/>
                  </a:lnTo>
                  <a:lnTo>
                    <a:pt x="633" y="189358"/>
                  </a:lnTo>
                  <a:lnTo>
                    <a:pt x="0" y="176552"/>
                  </a:lnTo>
                  <a:lnTo>
                    <a:pt x="5434" y="163875"/>
                  </a:lnTo>
                  <a:lnTo>
                    <a:pt x="15151" y="151891"/>
                  </a:lnTo>
                  <a:lnTo>
                    <a:pt x="36687" y="135386"/>
                  </a:lnTo>
                  <a:lnTo>
                    <a:pt x="78021" y="113126"/>
                  </a:lnTo>
                  <a:lnTo>
                    <a:pt x="118142" y="94895"/>
                  </a:lnTo>
                  <a:lnTo>
                    <a:pt x="146369" y="857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1" name="SMARTInkShape-1964"/>
            <p:cNvSpPr/>
            <p:nvPr>
              <p:custDataLst>
                <p:tags r:id="rId92"/>
              </p:custDataLst>
            </p:nvPr>
          </p:nvSpPr>
          <p:spPr bwMode="auto">
            <a:xfrm>
              <a:off x="2095254" y="2477453"/>
              <a:ext cx="154240" cy="25128"/>
            </a:xfrm>
            <a:custGeom>
              <a:avLst/>
              <a:gdLst/>
              <a:ahLst/>
              <a:cxnLst/>
              <a:rect l="0" t="0" r="0" b="0"/>
              <a:pathLst>
                <a:path w="154240" h="25128">
                  <a:moveTo>
                    <a:pt x="16439" y="0"/>
                  </a:moveTo>
                  <a:lnTo>
                    <a:pt x="16439" y="0"/>
                  </a:lnTo>
                  <a:lnTo>
                    <a:pt x="7337" y="0"/>
                  </a:lnTo>
                  <a:lnTo>
                    <a:pt x="4656" y="952"/>
                  </a:lnTo>
                  <a:lnTo>
                    <a:pt x="2869" y="2539"/>
                  </a:lnTo>
                  <a:lnTo>
                    <a:pt x="882" y="6843"/>
                  </a:lnTo>
                  <a:lnTo>
                    <a:pt x="0" y="11931"/>
                  </a:lnTo>
                  <a:lnTo>
                    <a:pt x="717" y="13669"/>
                  </a:lnTo>
                  <a:lnTo>
                    <a:pt x="2147" y="14827"/>
                  </a:lnTo>
                  <a:lnTo>
                    <a:pt x="27645" y="22731"/>
                  </a:lnTo>
                  <a:lnTo>
                    <a:pt x="64901" y="25127"/>
                  </a:lnTo>
                  <a:lnTo>
                    <a:pt x="98743" y="23002"/>
                  </a:lnTo>
                  <a:lnTo>
                    <a:pt x="137732" y="16963"/>
                  </a:lnTo>
                  <a:lnTo>
                    <a:pt x="153130" y="11482"/>
                  </a:lnTo>
                  <a:lnTo>
                    <a:pt x="154239" y="10512"/>
                  </a:lnTo>
                  <a:lnTo>
                    <a:pt x="154026" y="9865"/>
                  </a:lnTo>
                  <a:lnTo>
                    <a:pt x="14502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2" name="SMARTInkShape-1965"/>
            <p:cNvSpPr/>
            <p:nvPr>
              <p:custDataLst>
                <p:tags r:id="rId93"/>
              </p:custDataLst>
            </p:nvPr>
          </p:nvSpPr>
          <p:spPr bwMode="auto">
            <a:xfrm>
              <a:off x="2188845" y="2434590"/>
              <a:ext cx="65242" cy="102871"/>
            </a:xfrm>
            <a:custGeom>
              <a:avLst/>
              <a:gdLst/>
              <a:ahLst/>
              <a:cxnLst/>
              <a:rect l="0" t="0" r="0" b="0"/>
              <a:pathLst>
                <a:path w="65242" h="102871">
                  <a:moveTo>
                    <a:pt x="0" y="0"/>
                  </a:moveTo>
                  <a:lnTo>
                    <a:pt x="0" y="0"/>
                  </a:lnTo>
                  <a:lnTo>
                    <a:pt x="4551" y="0"/>
                  </a:lnTo>
                  <a:lnTo>
                    <a:pt x="9325" y="5080"/>
                  </a:lnTo>
                  <a:lnTo>
                    <a:pt x="15575" y="12735"/>
                  </a:lnTo>
                  <a:lnTo>
                    <a:pt x="57312" y="49018"/>
                  </a:lnTo>
                  <a:lnTo>
                    <a:pt x="63572" y="57664"/>
                  </a:lnTo>
                  <a:lnTo>
                    <a:pt x="65241" y="61302"/>
                  </a:lnTo>
                  <a:lnTo>
                    <a:pt x="64556" y="70425"/>
                  </a:lnTo>
                  <a:lnTo>
                    <a:pt x="63040" y="75525"/>
                  </a:lnTo>
                  <a:lnTo>
                    <a:pt x="56275" y="83732"/>
                  </a:lnTo>
                  <a:lnTo>
                    <a:pt x="25718" y="1028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3" name="SMARTInkShape-1966"/>
            <p:cNvSpPr/>
            <p:nvPr>
              <p:custDataLst>
                <p:tags r:id="rId94"/>
              </p:custDataLst>
            </p:nvPr>
          </p:nvSpPr>
          <p:spPr bwMode="auto">
            <a:xfrm>
              <a:off x="2094548" y="2983614"/>
              <a:ext cx="82042" cy="108859"/>
            </a:xfrm>
            <a:custGeom>
              <a:avLst/>
              <a:gdLst/>
              <a:ahLst/>
              <a:cxnLst/>
              <a:rect l="0" t="0" r="0" b="0"/>
              <a:pathLst>
                <a:path w="82042" h="108859">
                  <a:moveTo>
                    <a:pt x="0" y="16761"/>
                  </a:moveTo>
                  <a:lnTo>
                    <a:pt x="0" y="16761"/>
                  </a:lnTo>
                  <a:lnTo>
                    <a:pt x="16761" y="0"/>
                  </a:lnTo>
                  <a:lnTo>
                    <a:pt x="33593" y="11581"/>
                  </a:lnTo>
                  <a:lnTo>
                    <a:pt x="60610" y="24487"/>
                  </a:lnTo>
                  <a:lnTo>
                    <a:pt x="73293" y="37339"/>
                  </a:lnTo>
                  <a:lnTo>
                    <a:pt x="80199" y="50037"/>
                  </a:lnTo>
                  <a:lnTo>
                    <a:pt x="82041" y="56090"/>
                  </a:lnTo>
                  <a:lnTo>
                    <a:pt x="81547" y="67895"/>
                  </a:lnTo>
                  <a:lnTo>
                    <a:pt x="77200" y="79492"/>
                  </a:lnTo>
                  <a:lnTo>
                    <a:pt x="64043" y="95779"/>
                  </a:lnTo>
                  <a:lnTo>
                    <a:pt x="49032" y="106108"/>
                  </a:lnTo>
                  <a:lnTo>
                    <a:pt x="41477" y="108858"/>
                  </a:lnTo>
                  <a:lnTo>
                    <a:pt x="39081" y="107686"/>
                  </a:lnTo>
                  <a:lnTo>
                    <a:pt x="37484" y="105000"/>
                  </a:lnTo>
                  <a:lnTo>
                    <a:pt x="36419" y="101305"/>
                  </a:lnTo>
                  <a:lnTo>
                    <a:pt x="51435" y="5962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4" name="SMARTInkShape-1967"/>
            <p:cNvSpPr/>
            <p:nvPr>
              <p:custDataLst>
                <p:tags r:id="rId95"/>
              </p:custDataLst>
            </p:nvPr>
          </p:nvSpPr>
          <p:spPr bwMode="auto">
            <a:xfrm>
              <a:off x="2111693" y="2986864"/>
              <a:ext cx="8573" cy="4939"/>
            </a:xfrm>
            <a:custGeom>
              <a:avLst/>
              <a:gdLst/>
              <a:ahLst/>
              <a:cxnLst/>
              <a:rect l="0" t="0" r="0" b="0"/>
              <a:pathLst>
                <a:path w="8573" h="4939">
                  <a:moveTo>
                    <a:pt x="8572" y="4938"/>
                  </a:moveTo>
                  <a:lnTo>
                    <a:pt x="8572" y="4938"/>
                  </a:lnTo>
                  <a:lnTo>
                    <a:pt x="8572" y="387"/>
                  </a:lnTo>
                  <a:lnTo>
                    <a:pt x="7620" y="0"/>
                  </a:lnTo>
                  <a:lnTo>
                    <a:pt x="0" y="49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5" name="SMARTInkShape-1968"/>
            <p:cNvSpPr/>
            <p:nvPr>
              <p:custDataLst>
                <p:tags r:id="rId96"/>
              </p:custDataLst>
            </p:nvPr>
          </p:nvSpPr>
          <p:spPr bwMode="auto">
            <a:xfrm>
              <a:off x="1888808" y="2884140"/>
              <a:ext cx="197168" cy="213076"/>
            </a:xfrm>
            <a:custGeom>
              <a:avLst/>
              <a:gdLst/>
              <a:ahLst/>
              <a:cxnLst/>
              <a:rect l="0" t="0" r="0" b="0"/>
              <a:pathLst>
                <a:path w="197168" h="213076">
                  <a:moveTo>
                    <a:pt x="197167" y="124807"/>
                  </a:moveTo>
                  <a:lnTo>
                    <a:pt x="197167" y="124807"/>
                  </a:lnTo>
                  <a:lnTo>
                    <a:pt x="197167" y="116588"/>
                  </a:lnTo>
                  <a:lnTo>
                    <a:pt x="183479" y="110413"/>
                  </a:lnTo>
                  <a:lnTo>
                    <a:pt x="173304" y="108885"/>
                  </a:lnTo>
                  <a:lnTo>
                    <a:pt x="130827" y="119702"/>
                  </a:lnTo>
                  <a:lnTo>
                    <a:pt x="103533" y="132396"/>
                  </a:lnTo>
                  <a:lnTo>
                    <a:pt x="77349" y="152773"/>
                  </a:lnTo>
                  <a:lnTo>
                    <a:pt x="60595" y="176909"/>
                  </a:lnTo>
                  <a:lnTo>
                    <a:pt x="59446" y="184306"/>
                  </a:lnTo>
                  <a:lnTo>
                    <a:pt x="60586" y="191144"/>
                  </a:lnTo>
                  <a:lnTo>
                    <a:pt x="63250" y="197606"/>
                  </a:lnTo>
                  <a:lnTo>
                    <a:pt x="73831" y="207328"/>
                  </a:lnTo>
                  <a:lnTo>
                    <a:pt x="80653" y="211253"/>
                  </a:lnTo>
                  <a:lnTo>
                    <a:pt x="98393" y="213075"/>
                  </a:lnTo>
                  <a:lnTo>
                    <a:pt x="108458" y="212228"/>
                  </a:lnTo>
                  <a:lnTo>
                    <a:pt x="140826" y="197382"/>
                  </a:lnTo>
                  <a:lnTo>
                    <a:pt x="165445" y="174886"/>
                  </a:lnTo>
                  <a:lnTo>
                    <a:pt x="180254" y="145572"/>
                  </a:lnTo>
                  <a:lnTo>
                    <a:pt x="179808" y="123876"/>
                  </a:lnTo>
                  <a:lnTo>
                    <a:pt x="168846" y="85161"/>
                  </a:lnTo>
                  <a:lnTo>
                    <a:pt x="163999" y="69802"/>
                  </a:lnTo>
                  <a:lnTo>
                    <a:pt x="145913" y="45116"/>
                  </a:lnTo>
                  <a:lnTo>
                    <a:pt x="108956" y="17693"/>
                  </a:lnTo>
                  <a:lnTo>
                    <a:pt x="81762" y="5763"/>
                  </a:lnTo>
                  <a:lnTo>
                    <a:pt x="40630" y="0"/>
                  </a:lnTo>
                  <a:lnTo>
                    <a:pt x="8651" y="3902"/>
                  </a:lnTo>
                  <a:lnTo>
                    <a:pt x="4815" y="6104"/>
                  </a:lnTo>
                  <a:lnTo>
                    <a:pt x="0" y="133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6" name="SMARTInkShape-1969"/>
            <p:cNvSpPr/>
            <p:nvPr>
              <p:custDataLst>
                <p:tags r:id="rId97"/>
              </p:custDataLst>
            </p:nvPr>
          </p:nvSpPr>
          <p:spPr bwMode="auto">
            <a:xfrm>
              <a:off x="1957388" y="2787445"/>
              <a:ext cx="500710" cy="67198"/>
            </a:xfrm>
            <a:custGeom>
              <a:avLst/>
              <a:gdLst/>
              <a:ahLst/>
              <a:cxnLst/>
              <a:rect l="0" t="0" r="0" b="0"/>
              <a:pathLst>
                <a:path w="500710" h="67198">
                  <a:moveTo>
                    <a:pt x="0" y="67197"/>
                  </a:moveTo>
                  <a:lnTo>
                    <a:pt x="0" y="67197"/>
                  </a:lnTo>
                  <a:lnTo>
                    <a:pt x="31167" y="66245"/>
                  </a:lnTo>
                  <a:lnTo>
                    <a:pt x="57667" y="62647"/>
                  </a:lnTo>
                  <a:lnTo>
                    <a:pt x="96114" y="55332"/>
                  </a:lnTo>
                  <a:lnTo>
                    <a:pt x="118369" y="50715"/>
                  </a:lnTo>
                  <a:lnTo>
                    <a:pt x="144635" y="45731"/>
                  </a:lnTo>
                  <a:lnTo>
                    <a:pt x="173576" y="40504"/>
                  </a:lnTo>
                  <a:lnTo>
                    <a:pt x="204299" y="35115"/>
                  </a:lnTo>
                  <a:lnTo>
                    <a:pt x="236212" y="29616"/>
                  </a:lnTo>
                  <a:lnTo>
                    <a:pt x="268917" y="24046"/>
                  </a:lnTo>
                  <a:lnTo>
                    <a:pt x="302150" y="18427"/>
                  </a:lnTo>
                  <a:lnTo>
                    <a:pt x="333831" y="13729"/>
                  </a:lnTo>
                  <a:lnTo>
                    <a:pt x="364476" y="9644"/>
                  </a:lnTo>
                  <a:lnTo>
                    <a:pt x="394432" y="5969"/>
                  </a:lnTo>
                  <a:lnTo>
                    <a:pt x="419164" y="3518"/>
                  </a:lnTo>
                  <a:lnTo>
                    <a:pt x="459345" y="796"/>
                  </a:lnTo>
                  <a:lnTo>
                    <a:pt x="499604" y="0"/>
                  </a:lnTo>
                  <a:lnTo>
                    <a:pt x="500709" y="1444"/>
                  </a:lnTo>
                  <a:lnTo>
                    <a:pt x="499541" y="3359"/>
                  </a:lnTo>
                  <a:lnTo>
                    <a:pt x="462915" y="71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7" name="SMARTInkShape-1970"/>
            <p:cNvSpPr/>
            <p:nvPr>
              <p:custDataLst>
                <p:tags r:id="rId98"/>
              </p:custDataLst>
            </p:nvPr>
          </p:nvSpPr>
          <p:spPr bwMode="auto">
            <a:xfrm>
              <a:off x="2008823" y="2500168"/>
              <a:ext cx="109131" cy="230829"/>
            </a:xfrm>
            <a:custGeom>
              <a:avLst/>
              <a:gdLst/>
              <a:ahLst/>
              <a:cxnLst/>
              <a:rect l="0" t="0" r="0" b="0"/>
              <a:pathLst>
                <a:path w="109131" h="230829">
                  <a:moveTo>
                    <a:pt x="102870" y="123017"/>
                  </a:moveTo>
                  <a:lnTo>
                    <a:pt x="102870" y="123017"/>
                  </a:lnTo>
                  <a:lnTo>
                    <a:pt x="102870" y="107168"/>
                  </a:lnTo>
                  <a:lnTo>
                    <a:pt x="101917" y="106736"/>
                  </a:lnTo>
                  <a:lnTo>
                    <a:pt x="82718" y="105905"/>
                  </a:lnTo>
                  <a:lnTo>
                    <a:pt x="69700" y="110433"/>
                  </a:lnTo>
                  <a:lnTo>
                    <a:pt x="53777" y="126908"/>
                  </a:lnTo>
                  <a:lnTo>
                    <a:pt x="38174" y="159028"/>
                  </a:lnTo>
                  <a:lnTo>
                    <a:pt x="28460" y="195994"/>
                  </a:lnTo>
                  <a:lnTo>
                    <a:pt x="27889" y="209744"/>
                  </a:lnTo>
                  <a:lnTo>
                    <a:pt x="30810" y="222205"/>
                  </a:lnTo>
                  <a:lnTo>
                    <a:pt x="34827" y="226290"/>
                  </a:lnTo>
                  <a:lnTo>
                    <a:pt x="46911" y="230828"/>
                  </a:lnTo>
                  <a:lnTo>
                    <a:pt x="61807" y="227766"/>
                  </a:lnTo>
                  <a:lnTo>
                    <a:pt x="76999" y="219102"/>
                  </a:lnTo>
                  <a:lnTo>
                    <a:pt x="90102" y="205727"/>
                  </a:lnTo>
                  <a:lnTo>
                    <a:pt x="103637" y="177580"/>
                  </a:lnTo>
                  <a:lnTo>
                    <a:pt x="109130" y="145110"/>
                  </a:lnTo>
                  <a:lnTo>
                    <a:pt x="101655" y="102258"/>
                  </a:lnTo>
                  <a:lnTo>
                    <a:pt x="91926" y="62468"/>
                  </a:lnTo>
                  <a:lnTo>
                    <a:pt x="79153" y="23638"/>
                  </a:lnTo>
                  <a:lnTo>
                    <a:pt x="69787" y="12808"/>
                  </a:lnTo>
                  <a:lnTo>
                    <a:pt x="49252" y="1357"/>
                  </a:lnTo>
                  <a:lnTo>
                    <a:pt x="43312" y="0"/>
                  </a:lnTo>
                  <a:lnTo>
                    <a:pt x="34172" y="1033"/>
                  </a:lnTo>
                  <a:lnTo>
                    <a:pt x="19120" y="11520"/>
                  </a:lnTo>
                  <a:lnTo>
                    <a:pt x="7147" y="31243"/>
                  </a:lnTo>
                  <a:lnTo>
                    <a:pt x="0" y="7158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8" name="SMARTInkShape-1971"/>
            <p:cNvSpPr/>
            <p:nvPr>
              <p:custDataLst>
                <p:tags r:id="rId99"/>
              </p:custDataLst>
            </p:nvPr>
          </p:nvSpPr>
          <p:spPr bwMode="auto">
            <a:xfrm>
              <a:off x="2156863" y="2941559"/>
              <a:ext cx="103061" cy="128728"/>
            </a:xfrm>
            <a:custGeom>
              <a:avLst/>
              <a:gdLst/>
              <a:ahLst/>
              <a:cxnLst/>
              <a:rect l="0" t="0" r="0" b="0"/>
              <a:pathLst>
                <a:path w="103061" h="128728">
                  <a:moveTo>
                    <a:pt x="40555" y="7381"/>
                  </a:moveTo>
                  <a:lnTo>
                    <a:pt x="40555" y="7381"/>
                  </a:lnTo>
                  <a:lnTo>
                    <a:pt x="40555" y="2830"/>
                  </a:lnTo>
                  <a:lnTo>
                    <a:pt x="39602" y="1490"/>
                  </a:lnTo>
                  <a:lnTo>
                    <a:pt x="38014" y="596"/>
                  </a:lnTo>
                  <a:lnTo>
                    <a:pt x="36004" y="0"/>
                  </a:lnTo>
                  <a:lnTo>
                    <a:pt x="33711" y="1508"/>
                  </a:lnTo>
                  <a:lnTo>
                    <a:pt x="11704" y="34966"/>
                  </a:lnTo>
                  <a:lnTo>
                    <a:pt x="2267" y="60322"/>
                  </a:lnTo>
                  <a:lnTo>
                    <a:pt x="0" y="90589"/>
                  </a:lnTo>
                  <a:lnTo>
                    <a:pt x="2845" y="109132"/>
                  </a:lnTo>
                  <a:lnTo>
                    <a:pt x="9825" y="121819"/>
                  </a:lnTo>
                  <a:lnTo>
                    <a:pt x="14353" y="126536"/>
                  </a:lnTo>
                  <a:lnTo>
                    <a:pt x="21182" y="128727"/>
                  </a:lnTo>
                  <a:lnTo>
                    <a:pt x="38930" y="128623"/>
                  </a:lnTo>
                  <a:lnTo>
                    <a:pt x="65790" y="118658"/>
                  </a:lnTo>
                  <a:lnTo>
                    <a:pt x="87296" y="103640"/>
                  </a:lnTo>
                  <a:lnTo>
                    <a:pt x="101182" y="87126"/>
                  </a:lnTo>
                  <a:lnTo>
                    <a:pt x="102880" y="82451"/>
                  </a:lnTo>
                  <a:lnTo>
                    <a:pt x="103060" y="78383"/>
                  </a:lnTo>
                  <a:lnTo>
                    <a:pt x="100562" y="673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9" name="SMARTInkShape-1972"/>
            <p:cNvSpPr/>
            <p:nvPr>
              <p:custDataLst>
                <p:tags r:id="rId100"/>
              </p:custDataLst>
            </p:nvPr>
          </p:nvSpPr>
          <p:spPr bwMode="auto">
            <a:xfrm>
              <a:off x="2051685" y="2880360"/>
              <a:ext cx="145734" cy="51436"/>
            </a:xfrm>
            <a:custGeom>
              <a:avLst/>
              <a:gdLst/>
              <a:ahLst/>
              <a:cxnLst/>
              <a:rect l="0" t="0" r="0" b="0"/>
              <a:pathLst>
                <a:path w="145734" h="51436">
                  <a:moveTo>
                    <a:pt x="0" y="51435"/>
                  </a:moveTo>
                  <a:lnTo>
                    <a:pt x="0" y="51435"/>
                  </a:lnTo>
                  <a:lnTo>
                    <a:pt x="4551" y="51435"/>
                  </a:lnTo>
                  <a:lnTo>
                    <a:pt x="5891" y="50482"/>
                  </a:lnTo>
                  <a:lnTo>
                    <a:pt x="6785" y="48895"/>
                  </a:lnTo>
                  <a:lnTo>
                    <a:pt x="7381" y="46884"/>
                  </a:lnTo>
                  <a:lnTo>
                    <a:pt x="8731" y="45543"/>
                  </a:lnTo>
                  <a:lnTo>
                    <a:pt x="17741" y="40852"/>
                  </a:lnTo>
                  <a:lnTo>
                    <a:pt x="23125" y="37206"/>
                  </a:lnTo>
                  <a:lnTo>
                    <a:pt x="28693" y="35586"/>
                  </a:lnTo>
                  <a:lnTo>
                    <a:pt x="70853" y="34461"/>
                  </a:lnTo>
                  <a:lnTo>
                    <a:pt x="110198" y="34323"/>
                  </a:lnTo>
                  <a:lnTo>
                    <a:pt x="132241" y="29749"/>
                  </a:lnTo>
                  <a:lnTo>
                    <a:pt x="139736" y="24969"/>
                  </a:lnTo>
                  <a:lnTo>
                    <a:pt x="141735" y="22361"/>
                  </a:lnTo>
                  <a:lnTo>
                    <a:pt x="143956" y="14383"/>
                  </a:lnTo>
                  <a:lnTo>
                    <a:pt x="14573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0" name="SMARTInkShape-1973"/>
            <p:cNvSpPr/>
            <p:nvPr>
              <p:custDataLst>
                <p:tags r:id="rId101"/>
              </p:custDataLst>
            </p:nvPr>
          </p:nvSpPr>
          <p:spPr bwMode="auto">
            <a:xfrm>
              <a:off x="2128838" y="2880360"/>
              <a:ext cx="96456" cy="111443"/>
            </a:xfrm>
            <a:custGeom>
              <a:avLst/>
              <a:gdLst/>
              <a:ahLst/>
              <a:cxnLst/>
              <a:rect l="0" t="0" r="0" b="0"/>
              <a:pathLst>
                <a:path w="96456" h="111443">
                  <a:moveTo>
                    <a:pt x="0" y="0"/>
                  </a:moveTo>
                  <a:lnTo>
                    <a:pt x="0" y="0"/>
                  </a:lnTo>
                  <a:lnTo>
                    <a:pt x="0" y="7381"/>
                  </a:lnTo>
                  <a:lnTo>
                    <a:pt x="37040" y="16299"/>
                  </a:lnTo>
                  <a:lnTo>
                    <a:pt x="73180" y="35252"/>
                  </a:lnTo>
                  <a:lnTo>
                    <a:pt x="90580" y="51720"/>
                  </a:lnTo>
                  <a:lnTo>
                    <a:pt x="94677" y="57340"/>
                  </a:lnTo>
                  <a:lnTo>
                    <a:pt x="96455" y="63944"/>
                  </a:lnTo>
                  <a:lnTo>
                    <a:pt x="95891" y="78902"/>
                  </a:lnTo>
                  <a:lnTo>
                    <a:pt x="89925" y="92535"/>
                  </a:lnTo>
                  <a:lnTo>
                    <a:pt x="77152"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12" name="SMARTInkShape-1974"/>
          <p:cNvSpPr/>
          <p:nvPr>
            <p:custDataLst>
              <p:tags r:id="rId3"/>
            </p:custDataLst>
          </p:nvPr>
        </p:nvSpPr>
        <p:spPr bwMode="auto">
          <a:xfrm>
            <a:off x="1701215" y="2422459"/>
            <a:ext cx="1883161" cy="1749853"/>
          </a:xfrm>
          <a:custGeom>
            <a:avLst/>
            <a:gdLst/>
            <a:ahLst/>
            <a:cxnLst/>
            <a:rect l="0" t="0" r="0" b="0"/>
            <a:pathLst>
              <a:path w="1883161" h="1749853">
                <a:moveTo>
                  <a:pt x="890538" y="106429"/>
                </a:moveTo>
                <a:lnTo>
                  <a:pt x="890538" y="106429"/>
                </a:lnTo>
                <a:lnTo>
                  <a:pt x="895089" y="101878"/>
                </a:lnTo>
                <a:lnTo>
                  <a:pt x="899863" y="99643"/>
                </a:lnTo>
                <a:lnTo>
                  <a:pt x="915240" y="98209"/>
                </a:lnTo>
                <a:lnTo>
                  <a:pt x="919388" y="99996"/>
                </a:lnTo>
                <a:lnTo>
                  <a:pt x="926537" y="107062"/>
                </a:lnTo>
                <a:lnTo>
                  <a:pt x="945732" y="136822"/>
                </a:lnTo>
                <a:lnTo>
                  <a:pt x="956661" y="163751"/>
                </a:lnTo>
                <a:lnTo>
                  <a:pt x="965328" y="197311"/>
                </a:lnTo>
                <a:lnTo>
                  <a:pt x="972356" y="235403"/>
                </a:lnTo>
                <a:lnTo>
                  <a:pt x="978654" y="277733"/>
                </a:lnTo>
                <a:lnTo>
                  <a:pt x="980714" y="301594"/>
                </a:lnTo>
                <a:lnTo>
                  <a:pt x="982088" y="327026"/>
                </a:lnTo>
                <a:lnTo>
                  <a:pt x="983003" y="353506"/>
                </a:lnTo>
                <a:lnTo>
                  <a:pt x="983614" y="380684"/>
                </a:lnTo>
                <a:lnTo>
                  <a:pt x="984021" y="408328"/>
                </a:lnTo>
                <a:lnTo>
                  <a:pt x="984293" y="436282"/>
                </a:lnTo>
                <a:lnTo>
                  <a:pt x="983521" y="465396"/>
                </a:lnTo>
                <a:lnTo>
                  <a:pt x="982054" y="495283"/>
                </a:lnTo>
                <a:lnTo>
                  <a:pt x="980123" y="525685"/>
                </a:lnTo>
                <a:lnTo>
                  <a:pt x="977884" y="555477"/>
                </a:lnTo>
                <a:lnTo>
                  <a:pt x="975438" y="584864"/>
                </a:lnTo>
                <a:lnTo>
                  <a:pt x="972855" y="613981"/>
                </a:lnTo>
                <a:lnTo>
                  <a:pt x="970181" y="642917"/>
                </a:lnTo>
                <a:lnTo>
                  <a:pt x="967446" y="671732"/>
                </a:lnTo>
                <a:lnTo>
                  <a:pt x="964670" y="700467"/>
                </a:lnTo>
                <a:lnTo>
                  <a:pt x="961867" y="728197"/>
                </a:lnTo>
                <a:lnTo>
                  <a:pt x="959045" y="755256"/>
                </a:lnTo>
                <a:lnTo>
                  <a:pt x="956212" y="781868"/>
                </a:lnTo>
                <a:lnTo>
                  <a:pt x="953370" y="808181"/>
                </a:lnTo>
                <a:lnTo>
                  <a:pt x="950524" y="834296"/>
                </a:lnTo>
                <a:lnTo>
                  <a:pt x="947673" y="860279"/>
                </a:lnTo>
                <a:lnTo>
                  <a:pt x="943868" y="884268"/>
                </a:lnTo>
                <a:lnTo>
                  <a:pt x="939426" y="906928"/>
                </a:lnTo>
                <a:lnTo>
                  <a:pt x="930363" y="947981"/>
                </a:lnTo>
                <a:lnTo>
                  <a:pt x="923160" y="982102"/>
                </a:lnTo>
                <a:lnTo>
                  <a:pt x="913750" y="1018985"/>
                </a:lnTo>
                <a:lnTo>
                  <a:pt x="904929" y="1043460"/>
                </a:lnTo>
                <a:lnTo>
                  <a:pt x="900132" y="1048298"/>
                </a:lnTo>
                <a:lnTo>
                  <a:pt x="887182" y="1053675"/>
                </a:lnTo>
                <a:lnTo>
                  <a:pt x="846836" y="1056174"/>
                </a:lnTo>
                <a:lnTo>
                  <a:pt x="817775" y="1053047"/>
                </a:lnTo>
                <a:lnTo>
                  <a:pt x="783269" y="1048483"/>
                </a:lnTo>
                <a:lnTo>
                  <a:pt x="743802" y="1044232"/>
                </a:lnTo>
                <a:lnTo>
                  <a:pt x="721277" y="1043098"/>
                </a:lnTo>
                <a:lnTo>
                  <a:pt x="697687" y="1042342"/>
                </a:lnTo>
                <a:lnTo>
                  <a:pt x="674341" y="1040886"/>
                </a:lnTo>
                <a:lnTo>
                  <a:pt x="651156" y="1038963"/>
                </a:lnTo>
                <a:lnTo>
                  <a:pt x="628080" y="1036728"/>
                </a:lnTo>
                <a:lnTo>
                  <a:pt x="605076" y="1033333"/>
                </a:lnTo>
                <a:lnTo>
                  <a:pt x="582120" y="1029165"/>
                </a:lnTo>
                <a:lnTo>
                  <a:pt x="559195" y="1024481"/>
                </a:lnTo>
                <a:lnTo>
                  <a:pt x="536293" y="1021358"/>
                </a:lnTo>
                <a:lnTo>
                  <a:pt x="513404" y="1019277"/>
                </a:lnTo>
                <a:lnTo>
                  <a:pt x="490525" y="1017889"/>
                </a:lnTo>
                <a:lnTo>
                  <a:pt x="467653" y="1016011"/>
                </a:lnTo>
                <a:lnTo>
                  <a:pt x="444785" y="1013807"/>
                </a:lnTo>
                <a:lnTo>
                  <a:pt x="421919" y="1011385"/>
                </a:lnTo>
                <a:lnTo>
                  <a:pt x="399055" y="1009770"/>
                </a:lnTo>
                <a:lnTo>
                  <a:pt x="376193" y="1008694"/>
                </a:lnTo>
                <a:lnTo>
                  <a:pt x="353331" y="1007976"/>
                </a:lnTo>
                <a:lnTo>
                  <a:pt x="330470" y="1007498"/>
                </a:lnTo>
                <a:lnTo>
                  <a:pt x="307609" y="1007179"/>
                </a:lnTo>
                <a:lnTo>
                  <a:pt x="284749" y="1006966"/>
                </a:lnTo>
                <a:lnTo>
                  <a:pt x="262841" y="1006824"/>
                </a:lnTo>
                <a:lnTo>
                  <a:pt x="220719" y="1006667"/>
                </a:lnTo>
                <a:lnTo>
                  <a:pt x="182313" y="1006597"/>
                </a:lnTo>
                <a:lnTo>
                  <a:pt x="149051" y="1006566"/>
                </a:lnTo>
                <a:lnTo>
                  <a:pt x="106954" y="1006546"/>
                </a:lnTo>
                <a:lnTo>
                  <a:pt x="86024" y="1006541"/>
                </a:lnTo>
                <a:lnTo>
                  <a:pt x="89659" y="1006541"/>
                </a:lnTo>
                <a:lnTo>
                  <a:pt x="90871" y="1007494"/>
                </a:lnTo>
                <a:lnTo>
                  <a:pt x="92218" y="1011092"/>
                </a:lnTo>
                <a:lnTo>
                  <a:pt x="95693" y="1026449"/>
                </a:lnTo>
                <a:lnTo>
                  <a:pt x="97751" y="1031243"/>
                </a:lnTo>
                <a:lnTo>
                  <a:pt x="96116" y="1066313"/>
                </a:lnTo>
                <a:lnTo>
                  <a:pt x="99740" y="1099711"/>
                </a:lnTo>
                <a:lnTo>
                  <a:pt x="100285" y="1141250"/>
                </a:lnTo>
                <a:lnTo>
                  <a:pt x="97036" y="1176267"/>
                </a:lnTo>
                <a:lnTo>
                  <a:pt x="92418" y="1216594"/>
                </a:lnTo>
                <a:lnTo>
                  <a:pt x="89853" y="1238017"/>
                </a:lnTo>
                <a:lnTo>
                  <a:pt x="86238" y="1260870"/>
                </a:lnTo>
                <a:lnTo>
                  <a:pt x="81923" y="1284679"/>
                </a:lnTo>
                <a:lnTo>
                  <a:pt x="77141" y="1309124"/>
                </a:lnTo>
                <a:lnTo>
                  <a:pt x="72048" y="1333993"/>
                </a:lnTo>
                <a:lnTo>
                  <a:pt x="66748" y="1359145"/>
                </a:lnTo>
                <a:lnTo>
                  <a:pt x="61310" y="1384485"/>
                </a:lnTo>
                <a:lnTo>
                  <a:pt x="55779" y="1409951"/>
                </a:lnTo>
                <a:lnTo>
                  <a:pt x="50187" y="1435501"/>
                </a:lnTo>
                <a:lnTo>
                  <a:pt x="44554" y="1461107"/>
                </a:lnTo>
                <a:lnTo>
                  <a:pt x="38893" y="1486750"/>
                </a:lnTo>
                <a:lnTo>
                  <a:pt x="33215" y="1512417"/>
                </a:lnTo>
                <a:lnTo>
                  <a:pt x="27524" y="1538102"/>
                </a:lnTo>
                <a:lnTo>
                  <a:pt x="21825" y="1561892"/>
                </a:lnTo>
                <a:lnTo>
                  <a:pt x="16121" y="1584420"/>
                </a:lnTo>
                <a:lnTo>
                  <a:pt x="6608" y="1626278"/>
                </a:lnTo>
                <a:lnTo>
                  <a:pt x="2380" y="1663932"/>
                </a:lnTo>
                <a:lnTo>
                  <a:pt x="0" y="1703609"/>
                </a:lnTo>
                <a:lnTo>
                  <a:pt x="6466" y="1743922"/>
                </a:lnTo>
                <a:lnTo>
                  <a:pt x="7787" y="1746731"/>
                </a:lnTo>
                <a:lnTo>
                  <a:pt x="9620" y="1748603"/>
                </a:lnTo>
                <a:lnTo>
                  <a:pt x="11794" y="1749852"/>
                </a:lnTo>
                <a:lnTo>
                  <a:pt x="19290" y="1748699"/>
                </a:lnTo>
                <a:lnTo>
                  <a:pt x="53881" y="1736628"/>
                </a:lnTo>
                <a:lnTo>
                  <a:pt x="92200" y="1722502"/>
                </a:lnTo>
                <a:lnTo>
                  <a:pt x="126463" y="1711779"/>
                </a:lnTo>
                <a:lnTo>
                  <a:pt x="166457" y="1700662"/>
                </a:lnTo>
                <a:lnTo>
                  <a:pt x="187789" y="1695031"/>
                </a:lnTo>
                <a:lnTo>
                  <a:pt x="211536" y="1689372"/>
                </a:lnTo>
                <a:lnTo>
                  <a:pt x="236893" y="1683694"/>
                </a:lnTo>
                <a:lnTo>
                  <a:pt x="263322" y="1678004"/>
                </a:lnTo>
                <a:lnTo>
                  <a:pt x="291419" y="1673258"/>
                </a:lnTo>
                <a:lnTo>
                  <a:pt x="320627" y="1669141"/>
                </a:lnTo>
                <a:lnTo>
                  <a:pt x="350578" y="1665445"/>
                </a:lnTo>
                <a:lnTo>
                  <a:pt x="382927" y="1662027"/>
                </a:lnTo>
                <a:lnTo>
                  <a:pt x="416875" y="1658797"/>
                </a:lnTo>
                <a:lnTo>
                  <a:pt x="451890" y="1655691"/>
                </a:lnTo>
                <a:lnTo>
                  <a:pt x="488568" y="1653620"/>
                </a:lnTo>
                <a:lnTo>
                  <a:pt x="526356" y="1652240"/>
                </a:lnTo>
                <a:lnTo>
                  <a:pt x="564882" y="1651319"/>
                </a:lnTo>
                <a:lnTo>
                  <a:pt x="604854" y="1650706"/>
                </a:lnTo>
                <a:lnTo>
                  <a:pt x="645789" y="1650296"/>
                </a:lnTo>
                <a:lnTo>
                  <a:pt x="687367" y="1650024"/>
                </a:lnTo>
                <a:lnTo>
                  <a:pt x="729373" y="1649842"/>
                </a:lnTo>
                <a:lnTo>
                  <a:pt x="771665" y="1649721"/>
                </a:lnTo>
                <a:lnTo>
                  <a:pt x="814146" y="1649640"/>
                </a:lnTo>
                <a:lnTo>
                  <a:pt x="856755" y="1650539"/>
                </a:lnTo>
                <a:lnTo>
                  <a:pt x="899448" y="1652090"/>
                </a:lnTo>
                <a:lnTo>
                  <a:pt x="942198" y="1654077"/>
                </a:lnTo>
                <a:lnTo>
                  <a:pt x="983080" y="1655402"/>
                </a:lnTo>
                <a:lnTo>
                  <a:pt x="1022718" y="1656285"/>
                </a:lnTo>
                <a:lnTo>
                  <a:pt x="1061525" y="1656874"/>
                </a:lnTo>
                <a:lnTo>
                  <a:pt x="1100732" y="1658218"/>
                </a:lnTo>
                <a:lnTo>
                  <a:pt x="1140205" y="1660067"/>
                </a:lnTo>
                <a:lnTo>
                  <a:pt x="1179855" y="1662253"/>
                </a:lnTo>
                <a:lnTo>
                  <a:pt x="1218671" y="1663709"/>
                </a:lnTo>
                <a:lnTo>
                  <a:pt x="1256931" y="1664681"/>
                </a:lnTo>
                <a:lnTo>
                  <a:pt x="1294820" y="1665328"/>
                </a:lnTo>
                <a:lnTo>
                  <a:pt x="1333414" y="1665760"/>
                </a:lnTo>
                <a:lnTo>
                  <a:pt x="1372478" y="1666048"/>
                </a:lnTo>
                <a:lnTo>
                  <a:pt x="1411856" y="1666239"/>
                </a:lnTo>
                <a:lnTo>
                  <a:pt x="1448586" y="1666367"/>
                </a:lnTo>
                <a:lnTo>
                  <a:pt x="1483550" y="1666453"/>
                </a:lnTo>
                <a:lnTo>
                  <a:pt x="1517337" y="1666510"/>
                </a:lnTo>
                <a:lnTo>
                  <a:pt x="1549386" y="1665595"/>
                </a:lnTo>
                <a:lnTo>
                  <a:pt x="1580277" y="1664033"/>
                </a:lnTo>
                <a:lnTo>
                  <a:pt x="1610396" y="1662039"/>
                </a:lnTo>
                <a:lnTo>
                  <a:pt x="1637143" y="1660710"/>
                </a:lnTo>
                <a:lnTo>
                  <a:pt x="1661643" y="1659823"/>
                </a:lnTo>
                <a:lnTo>
                  <a:pt x="1684643" y="1659233"/>
                </a:lnTo>
                <a:lnTo>
                  <a:pt x="1722898" y="1658576"/>
                </a:lnTo>
                <a:lnTo>
                  <a:pt x="1754823" y="1657332"/>
                </a:lnTo>
                <a:lnTo>
                  <a:pt x="1793264" y="1652229"/>
                </a:lnTo>
                <a:lnTo>
                  <a:pt x="1832335" y="1650021"/>
                </a:lnTo>
                <a:lnTo>
                  <a:pt x="1848230" y="1648767"/>
                </a:lnTo>
                <a:lnTo>
                  <a:pt x="1858468" y="1645035"/>
                </a:lnTo>
                <a:lnTo>
                  <a:pt x="1875898" y="1632125"/>
                </a:lnTo>
                <a:lnTo>
                  <a:pt x="1878915" y="1629337"/>
                </a:lnTo>
                <a:lnTo>
                  <a:pt x="1882266" y="1621159"/>
                </a:lnTo>
                <a:lnTo>
                  <a:pt x="1883160" y="1616312"/>
                </a:lnTo>
                <a:lnTo>
                  <a:pt x="1877927" y="1574837"/>
                </a:lnTo>
                <a:lnTo>
                  <a:pt x="1874295" y="1536240"/>
                </a:lnTo>
                <a:lnTo>
                  <a:pt x="1870688" y="1505805"/>
                </a:lnTo>
                <a:lnTo>
                  <a:pt x="1869085" y="1466879"/>
                </a:lnTo>
                <a:lnTo>
                  <a:pt x="1867705" y="1444878"/>
                </a:lnTo>
                <a:lnTo>
                  <a:pt x="1865832" y="1421638"/>
                </a:lnTo>
                <a:lnTo>
                  <a:pt x="1863632" y="1397572"/>
                </a:lnTo>
                <a:lnTo>
                  <a:pt x="1860259" y="1371051"/>
                </a:lnTo>
                <a:lnTo>
                  <a:pt x="1856107" y="1342893"/>
                </a:lnTo>
                <a:lnTo>
                  <a:pt x="1851432" y="1313643"/>
                </a:lnTo>
                <a:lnTo>
                  <a:pt x="1848317" y="1282713"/>
                </a:lnTo>
                <a:lnTo>
                  <a:pt x="1846240" y="1250663"/>
                </a:lnTo>
                <a:lnTo>
                  <a:pt x="1844855" y="1217866"/>
                </a:lnTo>
                <a:lnTo>
                  <a:pt x="1842979" y="1183620"/>
                </a:lnTo>
                <a:lnTo>
                  <a:pt x="1840776" y="1148406"/>
                </a:lnTo>
                <a:lnTo>
                  <a:pt x="1838355" y="1112548"/>
                </a:lnTo>
                <a:lnTo>
                  <a:pt x="1836740" y="1075307"/>
                </a:lnTo>
                <a:lnTo>
                  <a:pt x="1835664" y="1037145"/>
                </a:lnTo>
                <a:lnTo>
                  <a:pt x="1834947" y="998369"/>
                </a:lnTo>
                <a:lnTo>
                  <a:pt x="1833517" y="959183"/>
                </a:lnTo>
                <a:lnTo>
                  <a:pt x="1831610" y="919724"/>
                </a:lnTo>
                <a:lnTo>
                  <a:pt x="1829387" y="880083"/>
                </a:lnTo>
                <a:lnTo>
                  <a:pt x="1826952" y="841273"/>
                </a:lnTo>
                <a:lnTo>
                  <a:pt x="1824376" y="803017"/>
                </a:lnTo>
                <a:lnTo>
                  <a:pt x="1821707" y="765131"/>
                </a:lnTo>
                <a:lnTo>
                  <a:pt x="1819927" y="727491"/>
                </a:lnTo>
                <a:lnTo>
                  <a:pt x="1818741" y="690015"/>
                </a:lnTo>
                <a:lnTo>
                  <a:pt x="1817950" y="652649"/>
                </a:lnTo>
                <a:lnTo>
                  <a:pt x="1816470" y="616308"/>
                </a:lnTo>
                <a:lnTo>
                  <a:pt x="1814530" y="580650"/>
                </a:lnTo>
                <a:lnTo>
                  <a:pt x="1812285" y="545449"/>
                </a:lnTo>
                <a:lnTo>
                  <a:pt x="1810788" y="510551"/>
                </a:lnTo>
                <a:lnTo>
                  <a:pt x="1809791" y="475856"/>
                </a:lnTo>
                <a:lnTo>
                  <a:pt x="1809125" y="441296"/>
                </a:lnTo>
                <a:lnTo>
                  <a:pt x="1808682" y="407778"/>
                </a:lnTo>
                <a:lnTo>
                  <a:pt x="1808386" y="374956"/>
                </a:lnTo>
                <a:lnTo>
                  <a:pt x="1808189" y="342597"/>
                </a:lnTo>
                <a:lnTo>
                  <a:pt x="1807105" y="312451"/>
                </a:lnTo>
                <a:lnTo>
                  <a:pt x="1805430" y="283782"/>
                </a:lnTo>
                <a:lnTo>
                  <a:pt x="1803361" y="256097"/>
                </a:lnTo>
                <a:lnTo>
                  <a:pt x="1800077" y="230020"/>
                </a:lnTo>
                <a:lnTo>
                  <a:pt x="1795982" y="205015"/>
                </a:lnTo>
                <a:lnTo>
                  <a:pt x="1791347" y="180726"/>
                </a:lnTo>
                <a:lnTo>
                  <a:pt x="1781117" y="138497"/>
                </a:lnTo>
                <a:lnTo>
                  <a:pt x="1771173" y="102584"/>
                </a:lnTo>
                <a:lnTo>
                  <a:pt x="1760220" y="61897"/>
                </a:lnTo>
                <a:lnTo>
                  <a:pt x="1749989" y="33227"/>
                </a:lnTo>
                <a:lnTo>
                  <a:pt x="1735029" y="14040"/>
                </a:lnTo>
                <a:lnTo>
                  <a:pt x="1733567" y="10546"/>
                </a:lnTo>
                <a:lnTo>
                  <a:pt x="1726863" y="4124"/>
                </a:lnTo>
                <a:lnTo>
                  <a:pt x="1722407" y="1078"/>
                </a:lnTo>
                <a:lnTo>
                  <a:pt x="1717533" y="0"/>
                </a:lnTo>
                <a:lnTo>
                  <a:pt x="1681315" y="7452"/>
                </a:lnTo>
                <a:lnTo>
                  <a:pt x="1647759" y="17672"/>
                </a:lnTo>
                <a:lnTo>
                  <a:pt x="1626809" y="24397"/>
                </a:lnTo>
                <a:lnTo>
                  <a:pt x="1603318" y="30786"/>
                </a:lnTo>
                <a:lnTo>
                  <a:pt x="1578132" y="36950"/>
                </a:lnTo>
                <a:lnTo>
                  <a:pt x="1551816" y="42965"/>
                </a:lnTo>
                <a:lnTo>
                  <a:pt x="1522842" y="48879"/>
                </a:lnTo>
                <a:lnTo>
                  <a:pt x="1492097" y="54727"/>
                </a:lnTo>
                <a:lnTo>
                  <a:pt x="1460169" y="60531"/>
                </a:lnTo>
                <a:lnTo>
                  <a:pt x="1425550" y="66305"/>
                </a:lnTo>
                <a:lnTo>
                  <a:pt x="1389134" y="72060"/>
                </a:lnTo>
                <a:lnTo>
                  <a:pt x="1351523" y="77801"/>
                </a:lnTo>
                <a:lnTo>
                  <a:pt x="1312161" y="82581"/>
                </a:lnTo>
                <a:lnTo>
                  <a:pt x="1271632" y="86720"/>
                </a:lnTo>
                <a:lnTo>
                  <a:pt x="1230326" y="90432"/>
                </a:lnTo>
                <a:lnTo>
                  <a:pt x="1190406" y="92907"/>
                </a:lnTo>
                <a:lnTo>
                  <a:pt x="1151409" y="94556"/>
                </a:lnTo>
                <a:lnTo>
                  <a:pt x="1113030" y="95656"/>
                </a:lnTo>
                <a:lnTo>
                  <a:pt x="1076966" y="97342"/>
                </a:lnTo>
                <a:lnTo>
                  <a:pt x="1042445" y="99418"/>
                </a:lnTo>
                <a:lnTo>
                  <a:pt x="1008954" y="101755"/>
                </a:lnTo>
                <a:lnTo>
                  <a:pt x="980912" y="102361"/>
                </a:lnTo>
                <a:lnTo>
                  <a:pt x="956502" y="101811"/>
                </a:lnTo>
                <a:lnTo>
                  <a:pt x="919855" y="99614"/>
                </a:lnTo>
                <a:lnTo>
                  <a:pt x="890538" y="9785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15" name="SMARTInkShape-Group738"/>
          <p:cNvGrpSpPr/>
          <p:nvPr/>
        </p:nvGrpSpPr>
        <p:grpSpPr>
          <a:xfrm>
            <a:off x="877253" y="1611664"/>
            <a:ext cx="780094" cy="743723"/>
            <a:chOff x="877253" y="1611664"/>
            <a:chExt cx="780094" cy="743723"/>
          </a:xfrm>
        </p:grpSpPr>
        <p:sp>
          <p:nvSpPr>
            <p:cNvPr id="113" name="SMARTInkShape-1975"/>
            <p:cNvSpPr/>
            <p:nvPr>
              <p:custDataLst>
                <p:tags r:id="rId89"/>
              </p:custDataLst>
            </p:nvPr>
          </p:nvSpPr>
          <p:spPr bwMode="auto">
            <a:xfrm>
              <a:off x="877253" y="1611664"/>
              <a:ext cx="780094" cy="743723"/>
            </a:xfrm>
            <a:custGeom>
              <a:avLst/>
              <a:gdLst/>
              <a:ahLst/>
              <a:cxnLst/>
              <a:rect l="0" t="0" r="0" b="0"/>
              <a:pathLst>
                <a:path w="780094" h="743723">
                  <a:moveTo>
                    <a:pt x="0" y="94263"/>
                  </a:moveTo>
                  <a:lnTo>
                    <a:pt x="0" y="94263"/>
                  </a:lnTo>
                  <a:lnTo>
                    <a:pt x="28414" y="106195"/>
                  </a:lnTo>
                  <a:lnTo>
                    <a:pt x="61335" y="105313"/>
                  </a:lnTo>
                  <a:lnTo>
                    <a:pt x="90125" y="101397"/>
                  </a:lnTo>
                  <a:lnTo>
                    <a:pt x="122923" y="95529"/>
                  </a:lnTo>
                  <a:lnTo>
                    <a:pt x="159725" y="86571"/>
                  </a:lnTo>
                  <a:lnTo>
                    <a:pt x="180778" y="81515"/>
                  </a:lnTo>
                  <a:lnTo>
                    <a:pt x="203386" y="76240"/>
                  </a:lnTo>
                  <a:lnTo>
                    <a:pt x="227031" y="70817"/>
                  </a:lnTo>
                  <a:lnTo>
                    <a:pt x="252319" y="65298"/>
                  </a:lnTo>
                  <a:lnTo>
                    <a:pt x="278702" y="59713"/>
                  </a:lnTo>
                  <a:lnTo>
                    <a:pt x="305816" y="54085"/>
                  </a:lnTo>
                  <a:lnTo>
                    <a:pt x="333417" y="48428"/>
                  </a:lnTo>
                  <a:lnTo>
                    <a:pt x="361343" y="42751"/>
                  </a:lnTo>
                  <a:lnTo>
                    <a:pt x="389485" y="37062"/>
                  </a:lnTo>
                  <a:lnTo>
                    <a:pt x="416819" y="32317"/>
                  </a:lnTo>
                  <a:lnTo>
                    <a:pt x="443614" y="28201"/>
                  </a:lnTo>
                  <a:lnTo>
                    <a:pt x="470050" y="24504"/>
                  </a:lnTo>
                  <a:lnTo>
                    <a:pt x="494342" y="22040"/>
                  </a:lnTo>
                  <a:lnTo>
                    <a:pt x="517204" y="20397"/>
                  </a:lnTo>
                  <a:lnTo>
                    <a:pt x="558481" y="17619"/>
                  </a:lnTo>
                  <a:lnTo>
                    <a:pt x="592701" y="13209"/>
                  </a:lnTo>
                  <a:lnTo>
                    <a:pt x="629640" y="9922"/>
                  </a:lnTo>
                  <a:lnTo>
                    <a:pt x="644330" y="6614"/>
                  </a:lnTo>
                  <a:lnTo>
                    <a:pt x="661521" y="1279"/>
                  </a:lnTo>
                  <a:lnTo>
                    <a:pt x="676688" y="0"/>
                  </a:lnTo>
                  <a:lnTo>
                    <a:pt x="671229" y="6817"/>
                  </a:lnTo>
                  <a:lnTo>
                    <a:pt x="669417" y="14590"/>
                  </a:lnTo>
                  <a:lnTo>
                    <a:pt x="668755" y="33136"/>
                  </a:lnTo>
                  <a:lnTo>
                    <a:pt x="677993" y="72067"/>
                  </a:lnTo>
                  <a:lnTo>
                    <a:pt x="686027" y="106419"/>
                  </a:lnTo>
                  <a:lnTo>
                    <a:pt x="691899" y="144220"/>
                  </a:lnTo>
                  <a:lnTo>
                    <a:pt x="696179" y="184630"/>
                  </a:lnTo>
                  <a:lnTo>
                    <a:pt x="700890" y="216341"/>
                  </a:lnTo>
                  <a:lnTo>
                    <a:pt x="706159" y="249485"/>
                  </a:lnTo>
                  <a:lnTo>
                    <a:pt x="714216" y="285806"/>
                  </a:lnTo>
                  <a:lnTo>
                    <a:pt x="724147" y="323221"/>
                  </a:lnTo>
                  <a:lnTo>
                    <a:pt x="734910" y="358900"/>
                  </a:lnTo>
                  <a:lnTo>
                    <a:pt x="746044" y="396347"/>
                  </a:lnTo>
                  <a:lnTo>
                    <a:pt x="756390" y="434263"/>
                  </a:lnTo>
                  <a:lnTo>
                    <a:pt x="764163" y="470164"/>
                  </a:lnTo>
                  <a:lnTo>
                    <a:pt x="770793" y="502630"/>
                  </a:lnTo>
                  <a:lnTo>
                    <a:pt x="775962" y="532935"/>
                  </a:lnTo>
                  <a:lnTo>
                    <a:pt x="778259" y="562278"/>
                  </a:lnTo>
                  <a:lnTo>
                    <a:pt x="779280" y="591195"/>
                  </a:lnTo>
                  <a:lnTo>
                    <a:pt x="779734" y="619922"/>
                  </a:lnTo>
                  <a:lnTo>
                    <a:pt x="779989" y="661917"/>
                  </a:lnTo>
                  <a:lnTo>
                    <a:pt x="780065" y="698914"/>
                  </a:lnTo>
                  <a:lnTo>
                    <a:pt x="780093" y="738850"/>
                  </a:lnTo>
                  <a:lnTo>
                    <a:pt x="779142" y="741158"/>
                  </a:lnTo>
                  <a:lnTo>
                    <a:pt x="777555" y="742696"/>
                  </a:lnTo>
                  <a:lnTo>
                    <a:pt x="775545" y="743722"/>
                  </a:lnTo>
                  <a:lnTo>
                    <a:pt x="768232" y="742322"/>
                  </a:lnTo>
                  <a:lnTo>
                    <a:pt x="733767" y="725140"/>
                  </a:lnTo>
                  <a:lnTo>
                    <a:pt x="695461" y="715953"/>
                  </a:lnTo>
                  <a:lnTo>
                    <a:pt x="661201" y="713470"/>
                  </a:lnTo>
                  <a:lnTo>
                    <a:pt x="626290" y="712366"/>
                  </a:lnTo>
                  <a:lnTo>
                    <a:pt x="591723" y="711876"/>
                  </a:lnTo>
                  <a:lnTo>
                    <a:pt x="557310" y="711658"/>
                  </a:lnTo>
                  <a:lnTo>
                    <a:pt x="517886" y="714101"/>
                  </a:lnTo>
                  <a:lnTo>
                    <a:pt x="496705" y="716086"/>
                  </a:lnTo>
                  <a:lnTo>
                    <a:pt x="474964" y="717409"/>
                  </a:lnTo>
                  <a:lnTo>
                    <a:pt x="452850" y="718291"/>
                  </a:lnTo>
                  <a:lnTo>
                    <a:pt x="430487" y="718879"/>
                  </a:lnTo>
                  <a:lnTo>
                    <a:pt x="407006" y="719272"/>
                  </a:lnTo>
                  <a:lnTo>
                    <a:pt x="382780" y="719533"/>
                  </a:lnTo>
                  <a:lnTo>
                    <a:pt x="358056" y="719707"/>
                  </a:lnTo>
                  <a:lnTo>
                    <a:pt x="333954" y="719824"/>
                  </a:lnTo>
                  <a:lnTo>
                    <a:pt x="310266" y="719901"/>
                  </a:lnTo>
                  <a:lnTo>
                    <a:pt x="286854" y="719953"/>
                  </a:lnTo>
                  <a:lnTo>
                    <a:pt x="264578" y="719035"/>
                  </a:lnTo>
                  <a:lnTo>
                    <a:pt x="222048" y="715475"/>
                  </a:lnTo>
                  <a:lnTo>
                    <a:pt x="186000" y="710717"/>
                  </a:lnTo>
                  <a:lnTo>
                    <a:pt x="155056" y="705428"/>
                  </a:lnTo>
                  <a:lnTo>
                    <a:pt x="102870" y="6943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4" name="SMARTInkShape-1976"/>
            <p:cNvSpPr/>
            <p:nvPr>
              <p:custDataLst>
                <p:tags r:id="rId90"/>
              </p:custDataLst>
            </p:nvPr>
          </p:nvSpPr>
          <p:spPr bwMode="auto">
            <a:xfrm>
              <a:off x="880886" y="1649554"/>
              <a:ext cx="78299" cy="597811"/>
            </a:xfrm>
            <a:custGeom>
              <a:avLst/>
              <a:gdLst/>
              <a:ahLst/>
              <a:cxnLst/>
              <a:rect l="0" t="0" r="0" b="0"/>
              <a:pathLst>
                <a:path w="78299" h="597811">
                  <a:moveTo>
                    <a:pt x="4939" y="4938"/>
                  </a:moveTo>
                  <a:lnTo>
                    <a:pt x="4939" y="4938"/>
                  </a:lnTo>
                  <a:lnTo>
                    <a:pt x="0" y="0"/>
                  </a:lnTo>
                  <a:lnTo>
                    <a:pt x="2109" y="2108"/>
                  </a:lnTo>
                  <a:lnTo>
                    <a:pt x="18971" y="37621"/>
                  </a:lnTo>
                  <a:lnTo>
                    <a:pt x="33083" y="65184"/>
                  </a:lnTo>
                  <a:lnTo>
                    <a:pt x="48880" y="102834"/>
                  </a:lnTo>
                  <a:lnTo>
                    <a:pt x="56141" y="125447"/>
                  </a:lnTo>
                  <a:lnTo>
                    <a:pt x="62886" y="150048"/>
                  </a:lnTo>
                  <a:lnTo>
                    <a:pt x="69288" y="175973"/>
                  </a:lnTo>
                  <a:lnTo>
                    <a:pt x="73556" y="202781"/>
                  </a:lnTo>
                  <a:lnTo>
                    <a:pt x="76401" y="230179"/>
                  </a:lnTo>
                  <a:lnTo>
                    <a:pt x="78298" y="257969"/>
                  </a:lnTo>
                  <a:lnTo>
                    <a:pt x="76705" y="285068"/>
                  </a:lnTo>
                  <a:lnTo>
                    <a:pt x="72786" y="311706"/>
                  </a:lnTo>
                  <a:lnTo>
                    <a:pt x="67315" y="338038"/>
                  </a:lnTo>
                  <a:lnTo>
                    <a:pt x="61763" y="364165"/>
                  </a:lnTo>
                  <a:lnTo>
                    <a:pt x="56157" y="390155"/>
                  </a:lnTo>
                  <a:lnTo>
                    <a:pt x="50514" y="416055"/>
                  </a:lnTo>
                  <a:lnTo>
                    <a:pt x="44848" y="439988"/>
                  </a:lnTo>
                  <a:lnTo>
                    <a:pt x="39165" y="462612"/>
                  </a:lnTo>
                  <a:lnTo>
                    <a:pt x="29675" y="503624"/>
                  </a:lnTo>
                  <a:lnTo>
                    <a:pt x="25458" y="537726"/>
                  </a:lnTo>
                  <a:lnTo>
                    <a:pt x="27635" y="574599"/>
                  </a:lnTo>
                  <a:lnTo>
                    <a:pt x="30259" y="597810"/>
                  </a:lnTo>
                  <a:lnTo>
                    <a:pt x="30657" y="59644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16" name="SMARTInkShape-1977"/>
          <p:cNvSpPr/>
          <p:nvPr>
            <p:custDataLst>
              <p:tags r:id="rId4"/>
            </p:custDataLst>
          </p:nvPr>
        </p:nvSpPr>
        <p:spPr bwMode="auto">
          <a:xfrm>
            <a:off x="828203" y="2418667"/>
            <a:ext cx="160493" cy="716119"/>
          </a:xfrm>
          <a:custGeom>
            <a:avLst/>
            <a:gdLst/>
            <a:ahLst/>
            <a:cxnLst/>
            <a:rect l="0" t="0" r="0" b="0"/>
            <a:pathLst>
              <a:path w="160493" h="716119">
                <a:moveTo>
                  <a:pt x="143347" y="15923"/>
                </a:moveTo>
                <a:lnTo>
                  <a:pt x="143347" y="15923"/>
                </a:lnTo>
                <a:lnTo>
                  <a:pt x="147898" y="15923"/>
                </a:lnTo>
                <a:lnTo>
                  <a:pt x="149239" y="14971"/>
                </a:lnTo>
                <a:lnTo>
                  <a:pt x="150132" y="13383"/>
                </a:lnTo>
                <a:lnTo>
                  <a:pt x="151567" y="8542"/>
                </a:lnTo>
                <a:lnTo>
                  <a:pt x="150732" y="8145"/>
                </a:lnTo>
                <a:lnTo>
                  <a:pt x="147264" y="7704"/>
                </a:lnTo>
                <a:lnTo>
                  <a:pt x="142548" y="4967"/>
                </a:lnTo>
                <a:lnTo>
                  <a:pt x="139957" y="2904"/>
                </a:lnTo>
                <a:lnTo>
                  <a:pt x="118107" y="0"/>
                </a:lnTo>
                <a:lnTo>
                  <a:pt x="78401" y="3691"/>
                </a:lnTo>
                <a:lnTo>
                  <a:pt x="39543" y="10817"/>
                </a:lnTo>
                <a:lnTo>
                  <a:pt x="30329" y="15376"/>
                </a:lnTo>
                <a:lnTo>
                  <a:pt x="17552" y="28062"/>
                </a:lnTo>
                <a:lnTo>
                  <a:pt x="11238" y="43226"/>
                </a:lnTo>
                <a:lnTo>
                  <a:pt x="9554" y="51270"/>
                </a:lnTo>
                <a:lnTo>
                  <a:pt x="12764" y="70368"/>
                </a:lnTo>
                <a:lnTo>
                  <a:pt x="27821" y="105080"/>
                </a:lnTo>
                <a:lnTo>
                  <a:pt x="40567" y="133653"/>
                </a:lnTo>
                <a:lnTo>
                  <a:pt x="49407" y="168577"/>
                </a:lnTo>
                <a:lnTo>
                  <a:pt x="56511" y="208864"/>
                </a:lnTo>
                <a:lnTo>
                  <a:pt x="59739" y="230276"/>
                </a:lnTo>
                <a:lnTo>
                  <a:pt x="60938" y="253122"/>
                </a:lnTo>
                <a:lnTo>
                  <a:pt x="60785" y="276926"/>
                </a:lnTo>
                <a:lnTo>
                  <a:pt x="59731" y="301367"/>
                </a:lnTo>
                <a:lnTo>
                  <a:pt x="58076" y="327187"/>
                </a:lnTo>
                <a:lnTo>
                  <a:pt x="56019" y="353925"/>
                </a:lnTo>
                <a:lnTo>
                  <a:pt x="53696" y="381275"/>
                </a:lnTo>
                <a:lnTo>
                  <a:pt x="51195" y="409033"/>
                </a:lnTo>
                <a:lnTo>
                  <a:pt x="48575" y="437064"/>
                </a:lnTo>
                <a:lnTo>
                  <a:pt x="45876" y="465276"/>
                </a:lnTo>
                <a:lnTo>
                  <a:pt x="42171" y="491704"/>
                </a:lnTo>
                <a:lnTo>
                  <a:pt x="37796" y="516943"/>
                </a:lnTo>
                <a:lnTo>
                  <a:pt x="32975" y="541389"/>
                </a:lnTo>
                <a:lnTo>
                  <a:pt x="27856" y="564354"/>
                </a:lnTo>
                <a:lnTo>
                  <a:pt x="22538" y="586331"/>
                </a:lnTo>
                <a:lnTo>
                  <a:pt x="12502" y="626625"/>
                </a:lnTo>
                <a:lnTo>
                  <a:pt x="4866" y="660408"/>
                </a:lnTo>
                <a:lnTo>
                  <a:pt x="0" y="699418"/>
                </a:lnTo>
                <a:lnTo>
                  <a:pt x="5184" y="716118"/>
                </a:lnTo>
                <a:lnTo>
                  <a:pt x="5518" y="716082"/>
                </a:lnTo>
                <a:lnTo>
                  <a:pt x="5890" y="713503"/>
                </a:lnTo>
                <a:lnTo>
                  <a:pt x="19752" y="697593"/>
                </a:lnTo>
                <a:lnTo>
                  <a:pt x="60160" y="674782"/>
                </a:lnTo>
                <a:lnTo>
                  <a:pt x="98120" y="655777"/>
                </a:lnTo>
                <a:lnTo>
                  <a:pt x="132771" y="638440"/>
                </a:lnTo>
                <a:lnTo>
                  <a:pt x="160492" y="6245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19" name="SMARTInkShape-Group740"/>
          <p:cNvGrpSpPr/>
          <p:nvPr/>
        </p:nvGrpSpPr>
        <p:grpSpPr>
          <a:xfrm>
            <a:off x="1503045" y="1628775"/>
            <a:ext cx="411481" cy="1491616"/>
            <a:chOff x="1503045" y="1628775"/>
            <a:chExt cx="411481" cy="1491616"/>
          </a:xfrm>
        </p:grpSpPr>
        <p:sp>
          <p:nvSpPr>
            <p:cNvPr id="117" name="SMARTInkShape-1978"/>
            <p:cNvSpPr/>
            <p:nvPr>
              <p:custDataLst>
                <p:tags r:id="rId87"/>
              </p:custDataLst>
            </p:nvPr>
          </p:nvSpPr>
          <p:spPr bwMode="auto">
            <a:xfrm>
              <a:off x="1687384" y="1628775"/>
              <a:ext cx="227142" cy="694372"/>
            </a:xfrm>
            <a:custGeom>
              <a:avLst/>
              <a:gdLst/>
              <a:ahLst/>
              <a:cxnLst/>
              <a:rect l="0" t="0" r="0" b="0"/>
              <a:pathLst>
                <a:path w="227142" h="694372">
                  <a:moveTo>
                    <a:pt x="115699" y="0"/>
                  </a:moveTo>
                  <a:lnTo>
                    <a:pt x="115699" y="0"/>
                  </a:lnTo>
                  <a:lnTo>
                    <a:pt x="111148" y="4551"/>
                  </a:lnTo>
                  <a:lnTo>
                    <a:pt x="77140" y="13123"/>
                  </a:lnTo>
                  <a:lnTo>
                    <a:pt x="67133" y="17321"/>
                  </a:lnTo>
                  <a:lnTo>
                    <a:pt x="34845" y="45984"/>
                  </a:lnTo>
                  <a:lnTo>
                    <a:pt x="17534" y="76317"/>
                  </a:lnTo>
                  <a:lnTo>
                    <a:pt x="5395" y="112976"/>
                  </a:lnTo>
                  <a:lnTo>
                    <a:pt x="0" y="154669"/>
                  </a:lnTo>
                  <a:lnTo>
                    <a:pt x="1419" y="177408"/>
                  </a:lnTo>
                  <a:lnTo>
                    <a:pt x="5222" y="201139"/>
                  </a:lnTo>
                  <a:lnTo>
                    <a:pt x="10615" y="225533"/>
                  </a:lnTo>
                  <a:lnTo>
                    <a:pt x="17068" y="249415"/>
                  </a:lnTo>
                  <a:lnTo>
                    <a:pt x="24227" y="272957"/>
                  </a:lnTo>
                  <a:lnTo>
                    <a:pt x="31858" y="296271"/>
                  </a:lnTo>
                  <a:lnTo>
                    <a:pt x="38850" y="321339"/>
                  </a:lnTo>
                  <a:lnTo>
                    <a:pt x="45416" y="347576"/>
                  </a:lnTo>
                  <a:lnTo>
                    <a:pt x="51699" y="374592"/>
                  </a:lnTo>
                  <a:lnTo>
                    <a:pt x="56839" y="402128"/>
                  </a:lnTo>
                  <a:lnTo>
                    <a:pt x="61219" y="430010"/>
                  </a:lnTo>
                  <a:lnTo>
                    <a:pt x="65091" y="458124"/>
                  </a:lnTo>
                  <a:lnTo>
                    <a:pt x="67673" y="486391"/>
                  </a:lnTo>
                  <a:lnTo>
                    <a:pt x="69394" y="514760"/>
                  </a:lnTo>
                  <a:lnTo>
                    <a:pt x="70541" y="543199"/>
                  </a:lnTo>
                  <a:lnTo>
                    <a:pt x="71306" y="567872"/>
                  </a:lnTo>
                  <a:lnTo>
                    <a:pt x="72156" y="610527"/>
                  </a:lnTo>
                  <a:lnTo>
                    <a:pt x="75074" y="645996"/>
                  </a:lnTo>
                  <a:lnTo>
                    <a:pt x="80498" y="673824"/>
                  </a:lnTo>
                  <a:lnTo>
                    <a:pt x="89259" y="689367"/>
                  </a:lnTo>
                  <a:lnTo>
                    <a:pt x="98072" y="692941"/>
                  </a:lnTo>
                  <a:lnTo>
                    <a:pt x="123105" y="694371"/>
                  </a:lnTo>
                  <a:lnTo>
                    <a:pt x="160900" y="684212"/>
                  </a:lnTo>
                  <a:lnTo>
                    <a:pt x="197701" y="670807"/>
                  </a:lnTo>
                  <a:lnTo>
                    <a:pt x="227141" y="66008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8" name="SMARTInkShape-1979"/>
            <p:cNvSpPr/>
            <p:nvPr>
              <p:custDataLst>
                <p:tags r:id="rId88"/>
              </p:custDataLst>
            </p:nvPr>
          </p:nvSpPr>
          <p:spPr bwMode="auto">
            <a:xfrm>
              <a:off x="1503045" y="2374582"/>
              <a:ext cx="148088" cy="745809"/>
            </a:xfrm>
            <a:custGeom>
              <a:avLst/>
              <a:gdLst/>
              <a:ahLst/>
              <a:cxnLst/>
              <a:rect l="0" t="0" r="0" b="0"/>
              <a:pathLst>
                <a:path w="148088" h="745809">
                  <a:moveTo>
                    <a:pt x="34290" y="0"/>
                  </a:moveTo>
                  <a:lnTo>
                    <a:pt x="34290" y="0"/>
                  </a:lnTo>
                  <a:lnTo>
                    <a:pt x="43039" y="953"/>
                  </a:lnTo>
                  <a:lnTo>
                    <a:pt x="85485" y="10583"/>
                  </a:lnTo>
                  <a:lnTo>
                    <a:pt x="114268" y="24078"/>
                  </a:lnTo>
                  <a:lnTo>
                    <a:pt x="125716" y="33244"/>
                  </a:lnTo>
                  <a:lnTo>
                    <a:pt x="138320" y="58216"/>
                  </a:lnTo>
                  <a:lnTo>
                    <a:pt x="148087" y="98847"/>
                  </a:lnTo>
                  <a:lnTo>
                    <a:pt x="146462" y="135690"/>
                  </a:lnTo>
                  <a:lnTo>
                    <a:pt x="140342" y="177464"/>
                  </a:lnTo>
                  <a:lnTo>
                    <a:pt x="137376" y="199272"/>
                  </a:lnTo>
                  <a:lnTo>
                    <a:pt x="134447" y="221431"/>
                  </a:lnTo>
                  <a:lnTo>
                    <a:pt x="130589" y="244776"/>
                  </a:lnTo>
                  <a:lnTo>
                    <a:pt x="126112" y="268912"/>
                  </a:lnTo>
                  <a:lnTo>
                    <a:pt x="121222" y="293574"/>
                  </a:lnTo>
                  <a:lnTo>
                    <a:pt x="117010" y="318589"/>
                  </a:lnTo>
                  <a:lnTo>
                    <a:pt x="113249" y="343838"/>
                  </a:lnTo>
                  <a:lnTo>
                    <a:pt x="109789" y="369243"/>
                  </a:lnTo>
                  <a:lnTo>
                    <a:pt x="105578" y="394752"/>
                  </a:lnTo>
                  <a:lnTo>
                    <a:pt x="100865" y="420331"/>
                  </a:lnTo>
                  <a:lnTo>
                    <a:pt x="95819" y="445956"/>
                  </a:lnTo>
                  <a:lnTo>
                    <a:pt x="91502" y="470659"/>
                  </a:lnTo>
                  <a:lnTo>
                    <a:pt x="87671" y="494748"/>
                  </a:lnTo>
                  <a:lnTo>
                    <a:pt x="84165" y="518427"/>
                  </a:lnTo>
                  <a:lnTo>
                    <a:pt x="77729" y="559977"/>
                  </a:lnTo>
                  <a:lnTo>
                    <a:pt x="72646" y="596542"/>
                  </a:lnTo>
                  <a:lnTo>
                    <a:pt x="70387" y="628667"/>
                  </a:lnTo>
                  <a:lnTo>
                    <a:pt x="60014" y="668978"/>
                  </a:lnTo>
                  <a:lnTo>
                    <a:pt x="39442" y="708936"/>
                  </a:lnTo>
                  <a:lnTo>
                    <a:pt x="22693" y="728956"/>
                  </a:lnTo>
                  <a:lnTo>
                    <a:pt x="0" y="7458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22" name="SMARTInkShape-Group741"/>
          <p:cNvGrpSpPr/>
          <p:nvPr/>
        </p:nvGrpSpPr>
        <p:grpSpPr>
          <a:xfrm>
            <a:off x="2265998" y="1596383"/>
            <a:ext cx="443034" cy="786773"/>
            <a:chOff x="2265998" y="1596383"/>
            <a:chExt cx="443034" cy="786773"/>
          </a:xfrm>
        </p:grpSpPr>
        <p:sp>
          <p:nvSpPr>
            <p:cNvPr id="120" name="SMARTInkShape-1980"/>
            <p:cNvSpPr/>
            <p:nvPr>
              <p:custDataLst>
                <p:tags r:id="rId85"/>
              </p:custDataLst>
            </p:nvPr>
          </p:nvSpPr>
          <p:spPr bwMode="auto">
            <a:xfrm>
              <a:off x="2552796" y="1596383"/>
              <a:ext cx="156236" cy="718193"/>
            </a:xfrm>
            <a:custGeom>
              <a:avLst/>
              <a:gdLst/>
              <a:ahLst/>
              <a:cxnLst/>
              <a:rect l="0" t="0" r="0" b="0"/>
              <a:pathLst>
                <a:path w="156236" h="718193">
                  <a:moveTo>
                    <a:pt x="133254" y="23819"/>
                  </a:moveTo>
                  <a:lnTo>
                    <a:pt x="133254" y="23819"/>
                  </a:lnTo>
                  <a:lnTo>
                    <a:pt x="137805" y="14718"/>
                  </a:lnTo>
                  <a:lnTo>
                    <a:pt x="145119" y="7709"/>
                  </a:lnTo>
                  <a:lnTo>
                    <a:pt x="156235" y="0"/>
                  </a:lnTo>
                  <a:lnTo>
                    <a:pt x="121216" y="14751"/>
                  </a:lnTo>
                  <a:lnTo>
                    <a:pt x="91074" y="27409"/>
                  </a:lnTo>
                  <a:lnTo>
                    <a:pt x="58310" y="43512"/>
                  </a:lnTo>
                  <a:lnTo>
                    <a:pt x="20349" y="73999"/>
                  </a:lnTo>
                  <a:lnTo>
                    <a:pt x="3381" y="95969"/>
                  </a:lnTo>
                  <a:lnTo>
                    <a:pt x="0" y="109067"/>
                  </a:lnTo>
                  <a:lnTo>
                    <a:pt x="1323" y="138860"/>
                  </a:lnTo>
                  <a:lnTo>
                    <a:pt x="10800" y="176231"/>
                  </a:lnTo>
                  <a:lnTo>
                    <a:pt x="17328" y="196865"/>
                  </a:lnTo>
                  <a:lnTo>
                    <a:pt x="24538" y="219193"/>
                  </a:lnTo>
                  <a:lnTo>
                    <a:pt x="32201" y="242651"/>
                  </a:lnTo>
                  <a:lnTo>
                    <a:pt x="40168" y="266862"/>
                  </a:lnTo>
                  <a:lnTo>
                    <a:pt x="46432" y="293480"/>
                  </a:lnTo>
                  <a:lnTo>
                    <a:pt x="51560" y="321703"/>
                  </a:lnTo>
                  <a:lnTo>
                    <a:pt x="55931" y="350996"/>
                  </a:lnTo>
                  <a:lnTo>
                    <a:pt x="58845" y="381002"/>
                  </a:lnTo>
                  <a:lnTo>
                    <a:pt x="60788" y="411484"/>
                  </a:lnTo>
                  <a:lnTo>
                    <a:pt x="62084" y="442282"/>
                  </a:lnTo>
                  <a:lnTo>
                    <a:pt x="62947" y="472340"/>
                  </a:lnTo>
                  <a:lnTo>
                    <a:pt x="63523" y="501903"/>
                  </a:lnTo>
                  <a:lnTo>
                    <a:pt x="63906" y="531137"/>
                  </a:lnTo>
                  <a:lnTo>
                    <a:pt x="63210" y="558246"/>
                  </a:lnTo>
                  <a:lnTo>
                    <a:pt x="61793" y="583939"/>
                  </a:lnTo>
                  <a:lnTo>
                    <a:pt x="59896" y="608687"/>
                  </a:lnTo>
                  <a:lnTo>
                    <a:pt x="60328" y="648886"/>
                  </a:lnTo>
                  <a:lnTo>
                    <a:pt x="65600" y="680722"/>
                  </a:lnTo>
                  <a:lnTo>
                    <a:pt x="77468" y="704396"/>
                  </a:lnTo>
                  <a:lnTo>
                    <a:pt x="86538" y="710900"/>
                  </a:lnTo>
                  <a:lnTo>
                    <a:pt x="133254" y="7181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1" name="SMARTInkShape-1981"/>
            <p:cNvSpPr/>
            <p:nvPr>
              <p:custDataLst>
                <p:tags r:id="rId86"/>
              </p:custDataLst>
            </p:nvPr>
          </p:nvSpPr>
          <p:spPr bwMode="auto">
            <a:xfrm>
              <a:off x="2265998" y="1603057"/>
              <a:ext cx="203197" cy="780099"/>
            </a:xfrm>
            <a:custGeom>
              <a:avLst/>
              <a:gdLst/>
              <a:ahLst/>
              <a:cxnLst/>
              <a:rect l="0" t="0" r="0" b="0"/>
              <a:pathLst>
                <a:path w="203197" h="780099">
                  <a:moveTo>
                    <a:pt x="42862" y="0"/>
                  </a:moveTo>
                  <a:lnTo>
                    <a:pt x="42862" y="0"/>
                  </a:lnTo>
                  <a:lnTo>
                    <a:pt x="76129" y="1906"/>
                  </a:lnTo>
                  <a:lnTo>
                    <a:pt x="109128" y="13688"/>
                  </a:lnTo>
                  <a:lnTo>
                    <a:pt x="151872" y="37276"/>
                  </a:lnTo>
                  <a:lnTo>
                    <a:pt x="169416" y="54668"/>
                  </a:lnTo>
                  <a:lnTo>
                    <a:pt x="189050" y="91234"/>
                  </a:lnTo>
                  <a:lnTo>
                    <a:pt x="197687" y="118336"/>
                  </a:lnTo>
                  <a:lnTo>
                    <a:pt x="202161" y="151336"/>
                  </a:lnTo>
                  <a:lnTo>
                    <a:pt x="203196" y="190133"/>
                  </a:lnTo>
                  <a:lnTo>
                    <a:pt x="202139" y="212481"/>
                  </a:lnTo>
                  <a:lnTo>
                    <a:pt x="200482" y="235951"/>
                  </a:lnTo>
                  <a:lnTo>
                    <a:pt x="196520" y="261124"/>
                  </a:lnTo>
                  <a:lnTo>
                    <a:pt x="191020" y="287430"/>
                  </a:lnTo>
                  <a:lnTo>
                    <a:pt x="184497" y="314493"/>
                  </a:lnTo>
                  <a:lnTo>
                    <a:pt x="178243" y="342060"/>
                  </a:lnTo>
                  <a:lnTo>
                    <a:pt x="172168" y="369962"/>
                  </a:lnTo>
                  <a:lnTo>
                    <a:pt x="166214" y="398089"/>
                  </a:lnTo>
                  <a:lnTo>
                    <a:pt x="161291" y="425413"/>
                  </a:lnTo>
                  <a:lnTo>
                    <a:pt x="157058" y="452201"/>
                  </a:lnTo>
                  <a:lnTo>
                    <a:pt x="153283" y="478633"/>
                  </a:lnTo>
                  <a:lnTo>
                    <a:pt x="151718" y="503874"/>
                  </a:lnTo>
                  <a:lnTo>
                    <a:pt x="151628" y="528321"/>
                  </a:lnTo>
                  <a:lnTo>
                    <a:pt x="152520" y="552239"/>
                  </a:lnTo>
                  <a:lnTo>
                    <a:pt x="153511" y="594055"/>
                  </a:lnTo>
                  <a:lnTo>
                    <a:pt x="153000" y="631690"/>
                  </a:lnTo>
                  <a:lnTo>
                    <a:pt x="149597" y="667466"/>
                  </a:lnTo>
                  <a:lnTo>
                    <a:pt x="137290" y="699877"/>
                  </a:lnTo>
                  <a:lnTo>
                    <a:pt x="128674" y="715187"/>
                  </a:lnTo>
                  <a:lnTo>
                    <a:pt x="101321" y="739819"/>
                  </a:lnTo>
                  <a:lnTo>
                    <a:pt x="67891" y="758386"/>
                  </a:lnTo>
                  <a:lnTo>
                    <a:pt x="33984" y="769813"/>
                  </a:lnTo>
                  <a:lnTo>
                    <a:pt x="0" y="7800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23" name="SMARTInkShape-1982"/>
          <p:cNvSpPr/>
          <p:nvPr>
            <p:custDataLst>
              <p:tags r:id="rId5"/>
            </p:custDataLst>
          </p:nvPr>
        </p:nvSpPr>
        <p:spPr bwMode="auto">
          <a:xfrm>
            <a:off x="3217545" y="1617487"/>
            <a:ext cx="205243" cy="671371"/>
          </a:xfrm>
          <a:custGeom>
            <a:avLst/>
            <a:gdLst/>
            <a:ahLst/>
            <a:cxnLst/>
            <a:rect l="0" t="0" r="0" b="0"/>
            <a:pathLst>
              <a:path w="205243" h="671371">
                <a:moveTo>
                  <a:pt x="0" y="45578"/>
                </a:moveTo>
                <a:lnTo>
                  <a:pt x="0" y="45578"/>
                </a:lnTo>
                <a:lnTo>
                  <a:pt x="11932" y="14334"/>
                </a:lnTo>
                <a:lnTo>
                  <a:pt x="22448" y="5339"/>
                </a:lnTo>
                <a:lnTo>
                  <a:pt x="29253" y="1607"/>
                </a:lnTo>
                <a:lnTo>
                  <a:pt x="46974" y="0"/>
                </a:lnTo>
                <a:lnTo>
                  <a:pt x="80911" y="1911"/>
                </a:lnTo>
                <a:lnTo>
                  <a:pt x="121129" y="5017"/>
                </a:lnTo>
                <a:lnTo>
                  <a:pt x="148133" y="11358"/>
                </a:lnTo>
                <a:lnTo>
                  <a:pt x="172834" y="23702"/>
                </a:lnTo>
                <a:lnTo>
                  <a:pt x="191433" y="46333"/>
                </a:lnTo>
                <a:lnTo>
                  <a:pt x="199059" y="60369"/>
                </a:lnTo>
                <a:lnTo>
                  <a:pt x="204993" y="96284"/>
                </a:lnTo>
                <a:lnTo>
                  <a:pt x="205242" y="116530"/>
                </a:lnTo>
                <a:lnTo>
                  <a:pt x="203503" y="140504"/>
                </a:lnTo>
                <a:lnTo>
                  <a:pt x="200439" y="166965"/>
                </a:lnTo>
                <a:lnTo>
                  <a:pt x="196491" y="195082"/>
                </a:lnTo>
                <a:lnTo>
                  <a:pt x="191954" y="224305"/>
                </a:lnTo>
                <a:lnTo>
                  <a:pt x="187025" y="254264"/>
                </a:lnTo>
                <a:lnTo>
                  <a:pt x="181833" y="284715"/>
                </a:lnTo>
                <a:lnTo>
                  <a:pt x="177419" y="315492"/>
                </a:lnTo>
                <a:lnTo>
                  <a:pt x="173525" y="346488"/>
                </a:lnTo>
                <a:lnTo>
                  <a:pt x="169976" y="377630"/>
                </a:lnTo>
                <a:lnTo>
                  <a:pt x="166657" y="406963"/>
                </a:lnTo>
                <a:lnTo>
                  <a:pt x="163492" y="435092"/>
                </a:lnTo>
                <a:lnTo>
                  <a:pt x="160430" y="462416"/>
                </a:lnTo>
                <a:lnTo>
                  <a:pt x="157436" y="488253"/>
                </a:lnTo>
                <a:lnTo>
                  <a:pt x="154487" y="513097"/>
                </a:lnTo>
                <a:lnTo>
                  <a:pt x="151569" y="537280"/>
                </a:lnTo>
                <a:lnTo>
                  <a:pt x="143247" y="576849"/>
                </a:lnTo>
                <a:lnTo>
                  <a:pt x="133198" y="608406"/>
                </a:lnTo>
                <a:lnTo>
                  <a:pt x="122381" y="631956"/>
                </a:lnTo>
                <a:lnTo>
                  <a:pt x="103604" y="649408"/>
                </a:lnTo>
                <a:lnTo>
                  <a:pt x="91930" y="656729"/>
                </a:lnTo>
                <a:lnTo>
                  <a:pt x="61178" y="664863"/>
                </a:lnTo>
                <a:lnTo>
                  <a:pt x="8573" y="6713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4" name="SMARTInkShape-1983"/>
          <p:cNvSpPr/>
          <p:nvPr>
            <p:custDataLst>
              <p:tags r:id="rId6"/>
            </p:custDataLst>
          </p:nvPr>
        </p:nvSpPr>
        <p:spPr bwMode="auto">
          <a:xfrm>
            <a:off x="778210" y="3342709"/>
            <a:ext cx="313356" cy="1123564"/>
          </a:xfrm>
          <a:custGeom>
            <a:avLst/>
            <a:gdLst/>
            <a:ahLst/>
            <a:cxnLst/>
            <a:rect l="0" t="0" r="0" b="0"/>
            <a:pathLst>
              <a:path w="313356" h="1123564">
                <a:moveTo>
                  <a:pt x="184768" y="112008"/>
                </a:moveTo>
                <a:lnTo>
                  <a:pt x="184768" y="112008"/>
                </a:lnTo>
                <a:lnTo>
                  <a:pt x="156792" y="74708"/>
                </a:lnTo>
                <a:lnTo>
                  <a:pt x="119763" y="35955"/>
                </a:lnTo>
                <a:lnTo>
                  <a:pt x="91353" y="8579"/>
                </a:lnTo>
                <a:lnTo>
                  <a:pt x="86100" y="0"/>
                </a:lnTo>
                <a:lnTo>
                  <a:pt x="82794" y="189"/>
                </a:lnTo>
                <a:lnTo>
                  <a:pt x="74041" y="8018"/>
                </a:lnTo>
                <a:lnTo>
                  <a:pt x="53852" y="46695"/>
                </a:lnTo>
                <a:lnTo>
                  <a:pt x="46056" y="68466"/>
                </a:lnTo>
                <a:lnTo>
                  <a:pt x="38000" y="94410"/>
                </a:lnTo>
                <a:lnTo>
                  <a:pt x="29773" y="123136"/>
                </a:lnTo>
                <a:lnTo>
                  <a:pt x="22383" y="155622"/>
                </a:lnTo>
                <a:lnTo>
                  <a:pt x="15551" y="190614"/>
                </a:lnTo>
                <a:lnTo>
                  <a:pt x="9092" y="227277"/>
                </a:lnTo>
                <a:lnTo>
                  <a:pt x="4785" y="266959"/>
                </a:lnTo>
                <a:lnTo>
                  <a:pt x="1914" y="308654"/>
                </a:lnTo>
                <a:lnTo>
                  <a:pt x="0" y="351690"/>
                </a:lnTo>
                <a:lnTo>
                  <a:pt x="1582" y="395622"/>
                </a:lnTo>
                <a:lnTo>
                  <a:pt x="5494" y="440149"/>
                </a:lnTo>
                <a:lnTo>
                  <a:pt x="10959" y="485074"/>
                </a:lnTo>
                <a:lnTo>
                  <a:pt x="17460" y="529311"/>
                </a:lnTo>
                <a:lnTo>
                  <a:pt x="24652" y="573090"/>
                </a:lnTo>
                <a:lnTo>
                  <a:pt x="32304" y="616564"/>
                </a:lnTo>
                <a:lnTo>
                  <a:pt x="40263" y="659834"/>
                </a:lnTo>
                <a:lnTo>
                  <a:pt x="48426" y="702968"/>
                </a:lnTo>
                <a:lnTo>
                  <a:pt x="56726" y="746011"/>
                </a:lnTo>
                <a:lnTo>
                  <a:pt x="66069" y="787089"/>
                </a:lnTo>
                <a:lnTo>
                  <a:pt x="76108" y="826857"/>
                </a:lnTo>
                <a:lnTo>
                  <a:pt x="86610" y="865752"/>
                </a:lnTo>
                <a:lnTo>
                  <a:pt x="97422" y="902159"/>
                </a:lnTo>
                <a:lnTo>
                  <a:pt x="108440" y="936908"/>
                </a:lnTo>
                <a:lnTo>
                  <a:pt x="119595" y="970551"/>
                </a:lnTo>
                <a:lnTo>
                  <a:pt x="131794" y="1000600"/>
                </a:lnTo>
                <a:lnTo>
                  <a:pt x="144689" y="1028253"/>
                </a:lnTo>
                <a:lnTo>
                  <a:pt x="158049" y="1054308"/>
                </a:lnTo>
                <a:lnTo>
                  <a:pt x="188133" y="1093418"/>
                </a:lnTo>
                <a:lnTo>
                  <a:pt x="204156" y="1109181"/>
                </a:lnTo>
                <a:lnTo>
                  <a:pt x="223411" y="1117785"/>
                </a:lnTo>
                <a:lnTo>
                  <a:pt x="244820" y="1121617"/>
                </a:lnTo>
                <a:lnTo>
                  <a:pt x="282895" y="1122698"/>
                </a:lnTo>
                <a:lnTo>
                  <a:pt x="313355" y="11235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27" name="SMARTInkShape-Group744"/>
          <p:cNvGrpSpPr/>
          <p:nvPr/>
        </p:nvGrpSpPr>
        <p:grpSpPr>
          <a:xfrm>
            <a:off x="1591439" y="2482675"/>
            <a:ext cx="400240" cy="1846439"/>
            <a:chOff x="1591439" y="2482675"/>
            <a:chExt cx="400240" cy="1846439"/>
          </a:xfrm>
        </p:grpSpPr>
        <p:sp>
          <p:nvSpPr>
            <p:cNvPr id="125" name="SMARTInkShape-1984"/>
            <p:cNvSpPr/>
            <p:nvPr>
              <p:custDataLst>
                <p:tags r:id="rId83"/>
              </p:custDataLst>
            </p:nvPr>
          </p:nvSpPr>
          <p:spPr bwMode="auto">
            <a:xfrm>
              <a:off x="1751139" y="2482675"/>
              <a:ext cx="240540" cy="852028"/>
            </a:xfrm>
            <a:custGeom>
              <a:avLst/>
              <a:gdLst/>
              <a:ahLst/>
              <a:cxnLst/>
              <a:rect l="0" t="0" r="0" b="0"/>
              <a:pathLst>
                <a:path w="240540" h="852028">
                  <a:moveTo>
                    <a:pt x="60516" y="20495"/>
                  </a:moveTo>
                  <a:lnTo>
                    <a:pt x="60516" y="20495"/>
                  </a:lnTo>
                  <a:lnTo>
                    <a:pt x="60516" y="11393"/>
                  </a:lnTo>
                  <a:lnTo>
                    <a:pt x="57976" y="4385"/>
                  </a:lnTo>
                  <a:lnTo>
                    <a:pt x="55965" y="1182"/>
                  </a:lnTo>
                  <a:lnTo>
                    <a:pt x="52720" y="0"/>
                  </a:lnTo>
                  <a:lnTo>
                    <a:pt x="44034" y="1226"/>
                  </a:lnTo>
                  <a:lnTo>
                    <a:pt x="23882" y="7271"/>
                  </a:lnTo>
                  <a:lnTo>
                    <a:pt x="10579" y="20015"/>
                  </a:lnTo>
                  <a:lnTo>
                    <a:pt x="4365" y="28748"/>
                  </a:lnTo>
                  <a:lnTo>
                    <a:pt x="0" y="56230"/>
                  </a:lnTo>
                  <a:lnTo>
                    <a:pt x="2188" y="93527"/>
                  </a:lnTo>
                  <a:lnTo>
                    <a:pt x="5438" y="116808"/>
                  </a:lnTo>
                  <a:lnTo>
                    <a:pt x="9510" y="141854"/>
                  </a:lnTo>
                  <a:lnTo>
                    <a:pt x="15082" y="169981"/>
                  </a:lnTo>
                  <a:lnTo>
                    <a:pt x="21654" y="200162"/>
                  </a:lnTo>
                  <a:lnTo>
                    <a:pt x="28893" y="231713"/>
                  </a:lnTo>
                  <a:lnTo>
                    <a:pt x="34672" y="263224"/>
                  </a:lnTo>
                  <a:lnTo>
                    <a:pt x="39477" y="294710"/>
                  </a:lnTo>
                  <a:lnTo>
                    <a:pt x="43632" y="326177"/>
                  </a:lnTo>
                  <a:lnTo>
                    <a:pt x="47355" y="357633"/>
                  </a:lnTo>
                  <a:lnTo>
                    <a:pt x="50790" y="389081"/>
                  </a:lnTo>
                  <a:lnTo>
                    <a:pt x="54032" y="420524"/>
                  </a:lnTo>
                  <a:lnTo>
                    <a:pt x="55241" y="452916"/>
                  </a:lnTo>
                  <a:lnTo>
                    <a:pt x="55094" y="485941"/>
                  </a:lnTo>
                  <a:lnTo>
                    <a:pt x="54044" y="519387"/>
                  </a:lnTo>
                  <a:lnTo>
                    <a:pt x="53344" y="552162"/>
                  </a:lnTo>
                  <a:lnTo>
                    <a:pt x="52877" y="584490"/>
                  </a:lnTo>
                  <a:lnTo>
                    <a:pt x="52566" y="616519"/>
                  </a:lnTo>
                  <a:lnTo>
                    <a:pt x="53311" y="646444"/>
                  </a:lnTo>
                  <a:lnTo>
                    <a:pt x="54760" y="674967"/>
                  </a:lnTo>
                  <a:lnTo>
                    <a:pt x="56679" y="702555"/>
                  </a:lnTo>
                  <a:lnTo>
                    <a:pt x="60815" y="726661"/>
                  </a:lnTo>
                  <a:lnTo>
                    <a:pt x="73032" y="768687"/>
                  </a:lnTo>
                  <a:lnTo>
                    <a:pt x="93066" y="801335"/>
                  </a:lnTo>
                  <a:lnTo>
                    <a:pt x="118798" y="825687"/>
                  </a:lnTo>
                  <a:lnTo>
                    <a:pt x="149284" y="839686"/>
                  </a:lnTo>
                  <a:lnTo>
                    <a:pt x="184423" y="846542"/>
                  </a:lnTo>
                  <a:lnTo>
                    <a:pt x="240539" y="85202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6" name="SMARTInkShape-1985"/>
            <p:cNvSpPr/>
            <p:nvPr>
              <p:custDataLst>
                <p:tags r:id="rId84"/>
              </p:custDataLst>
            </p:nvPr>
          </p:nvSpPr>
          <p:spPr bwMode="auto">
            <a:xfrm>
              <a:off x="1591439" y="3266153"/>
              <a:ext cx="98552" cy="1062961"/>
            </a:xfrm>
            <a:custGeom>
              <a:avLst/>
              <a:gdLst/>
              <a:ahLst/>
              <a:cxnLst/>
              <a:rect l="0" t="0" r="0" b="0"/>
              <a:pathLst>
                <a:path w="98552" h="1062961">
                  <a:moveTo>
                    <a:pt x="65911" y="8542"/>
                  </a:moveTo>
                  <a:lnTo>
                    <a:pt x="65911" y="8542"/>
                  </a:lnTo>
                  <a:lnTo>
                    <a:pt x="65911" y="3991"/>
                  </a:lnTo>
                  <a:lnTo>
                    <a:pt x="66864" y="2651"/>
                  </a:lnTo>
                  <a:lnTo>
                    <a:pt x="68451" y="1757"/>
                  </a:lnTo>
                  <a:lnTo>
                    <a:pt x="74379" y="0"/>
                  </a:lnTo>
                  <a:lnTo>
                    <a:pt x="83795" y="38109"/>
                  </a:lnTo>
                  <a:lnTo>
                    <a:pt x="89100" y="73118"/>
                  </a:lnTo>
                  <a:lnTo>
                    <a:pt x="91847" y="94455"/>
                  </a:lnTo>
                  <a:lnTo>
                    <a:pt x="94632" y="117252"/>
                  </a:lnTo>
                  <a:lnTo>
                    <a:pt x="96488" y="143880"/>
                  </a:lnTo>
                  <a:lnTo>
                    <a:pt x="97726" y="173063"/>
                  </a:lnTo>
                  <a:lnTo>
                    <a:pt x="98551" y="203948"/>
                  </a:lnTo>
                  <a:lnTo>
                    <a:pt x="98149" y="237872"/>
                  </a:lnTo>
                  <a:lnTo>
                    <a:pt x="96928" y="273824"/>
                  </a:lnTo>
                  <a:lnTo>
                    <a:pt x="95161" y="311127"/>
                  </a:lnTo>
                  <a:lnTo>
                    <a:pt x="93031" y="350282"/>
                  </a:lnTo>
                  <a:lnTo>
                    <a:pt x="90659" y="390674"/>
                  </a:lnTo>
                  <a:lnTo>
                    <a:pt x="88124" y="431889"/>
                  </a:lnTo>
                  <a:lnTo>
                    <a:pt x="83578" y="473653"/>
                  </a:lnTo>
                  <a:lnTo>
                    <a:pt x="77689" y="515784"/>
                  </a:lnTo>
                  <a:lnTo>
                    <a:pt x="70905" y="558158"/>
                  </a:lnTo>
                  <a:lnTo>
                    <a:pt x="63525" y="599743"/>
                  </a:lnTo>
                  <a:lnTo>
                    <a:pt x="55748" y="640801"/>
                  </a:lnTo>
                  <a:lnTo>
                    <a:pt x="47706" y="681508"/>
                  </a:lnTo>
                  <a:lnTo>
                    <a:pt x="39487" y="721028"/>
                  </a:lnTo>
                  <a:lnTo>
                    <a:pt x="31150" y="759758"/>
                  </a:lnTo>
                  <a:lnTo>
                    <a:pt x="22735" y="797960"/>
                  </a:lnTo>
                  <a:lnTo>
                    <a:pt x="16172" y="834858"/>
                  </a:lnTo>
                  <a:lnTo>
                    <a:pt x="10844" y="870887"/>
                  </a:lnTo>
                  <a:lnTo>
                    <a:pt x="6340" y="906336"/>
                  </a:lnTo>
                  <a:lnTo>
                    <a:pt x="3337" y="936636"/>
                  </a:lnTo>
                  <a:lnTo>
                    <a:pt x="1335" y="963504"/>
                  </a:lnTo>
                  <a:lnTo>
                    <a:pt x="0" y="988083"/>
                  </a:lnTo>
                  <a:lnTo>
                    <a:pt x="3598" y="1023013"/>
                  </a:lnTo>
                  <a:lnTo>
                    <a:pt x="11546" y="1045206"/>
                  </a:lnTo>
                  <a:lnTo>
                    <a:pt x="16333" y="1051123"/>
                  </a:lnTo>
                  <a:lnTo>
                    <a:pt x="31621" y="10629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28" name="SMARTInkShape-1986"/>
          <p:cNvSpPr/>
          <p:nvPr>
            <p:custDataLst>
              <p:tags r:id="rId7"/>
            </p:custDataLst>
          </p:nvPr>
        </p:nvSpPr>
        <p:spPr bwMode="auto">
          <a:xfrm>
            <a:off x="2334578" y="2439761"/>
            <a:ext cx="145685" cy="877797"/>
          </a:xfrm>
          <a:custGeom>
            <a:avLst/>
            <a:gdLst/>
            <a:ahLst/>
            <a:cxnLst/>
            <a:rect l="0" t="0" r="0" b="0"/>
            <a:pathLst>
              <a:path w="145685" h="877797">
                <a:moveTo>
                  <a:pt x="34290" y="29119"/>
                </a:moveTo>
                <a:lnTo>
                  <a:pt x="34290" y="29119"/>
                </a:lnTo>
                <a:lnTo>
                  <a:pt x="29739" y="20017"/>
                </a:lnTo>
                <a:lnTo>
                  <a:pt x="30303" y="16384"/>
                </a:lnTo>
                <a:lnTo>
                  <a:pt x="32584" y="13009"/>
                </a:lnTo>
                <a:lnTo>
                  <a:pt x="49934" y="749"/>
                </a:lnTo>
                <a:lnTo>
                  <a:pt x="65690" y="0"/>
                </a:lnTo>
                <a:lnTo>
                  <a:pt x="97748" y="7280"/>
                </a:lnTo>
                <a:lnTo>
                  <a:pt x="110436" y="17508"/>
                </a:lnTo>
                <a:lnTo>
                  <a:pt x="116486" y="24236"/>
                </a:lnTo>
                <a:lnTo>
                  <a:pt x="129552" y="56459"/>
                </a:lnTo>
                <a:lnTo>
                  <a:pt x="136318" y="92705"/>
                </a:lnTo>
                <a:lnTo>
                  <a:pt x="139456" y="114372"/>
                </a:lnTo>
                <a:lnTo>
                  <a:pt x="141548" y="139294"/>
                </a:lnTo>
                <a:lnTo>
                  <a:pt x="142943" y="166387"/>
                </a:lnTo>
                <a:lnTo>
                  <a:pt x="143873" y="194925"/>
                </a:lnTo>
                <a:lnTo>
                  <a:pt x="144492" y="225382"/>
                </a:lnTo>
                <a:lnTo>
                  <a:pt x="144906" y="257116"/>
                </a:lnTo>
                <a:lnTo>
                  <a:pt x="145181" y="289702"/>
                </a:lnTo>
                <a:lnTo>
                  <a:pt x="145365" y="321903"/>
                </a:lnTo>
                <a:lnTo>
                  <a:pt x="145487" y="353849"/>
                </a:lnTo>
                <a:lnTo>
                  <a:pt x="145569" y="385623"/>
                </a:lnTo>
                <a:lnTo>
                  <a:pt x="145623" y="418236"/>
                </a:lnTo>
                <a:lnTo>
                  <a:pt x="145660" y="451407"/>
                </a:lnTo>
                <a:lnTo>
                  <a:pt x="145684" y="484952"/>
                </a:lnTo>
                <a:lnTo>
                  <a:pt x="143795" y="517793"/>
                </a:lnTo>
                <a:lnTo>
                  <a:pt x="140631" y="550164"/>
                </a:lnTo>
                <a:lnTo>
                  <a:pt x="136616" y="582222"/>
                </a:lnTo>
                <a:lnTo>
                  <a:pt x="132035" y="613120"/>
                </a:lnTo>
                <a:lnTo>
                  <a:pt x="127076" y="643243"/>
                </a:lnTo>
                <a:lnTo>
                  <a:pt x="121865" y="672850"/>
                </a:lnTo>
                <a:lnTo>
                  <a:pt x="117438" y="699255"/>
                </a:lnTo>
                <a:lnTo>
                  <a:pt x="113534" y="723527"/>
                </a:lnTo>
                <a:lnTo>
                  <a:pt x="106657" y="766369"/>
                </a:lnTo>
                <a:lnTo>
                  <a:pt x="100425" y="801286"/>
                </a:lnTo>
                <a:lnTo>
                  <a:pt x="91562" y="834066"/>
                </a:lnTo>
                <a:lnTo>
                  <a:pt x="85779" y="844073"/>
                </a:lnTo>
                <a:lnTo>
                  <a:pt x="65204" y="859599"/>
                </a:lnTo>
                <a:lnTo>
                  <a:pt x="28209" y="870923"/>
                </a:lnTo>
                <a:lnTo>
                  <a:pt x="0" y="87779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58" name="SMARTInkShape-Group746"/>
          <p:cNvGrpSpPr/>
          <p:nvPr/>
        </p:nvGrpSpPr>
        <p:grpSpPr>
          <a:xfrm>
            <a:off x="4323397" y="3188970"/>
            <a:ext cx="2091692" cy="2863216"/>
            <a:chOff x="4323397" y="3188970"/>
            <a:chExt cx="2091692" cy="2863216"/>
          </a:xfrm>
        </p:grpSpPr>
        <p:sp>
          <p:nvSpPr>
            <p:cNvPr id="129" name="SMARTInkShape-1987"/>
            <p:cNvSpPr/>
            <p:nvPr>
              <p:custDataLst>
                <p:tags r:id="rId54"/>
              </p:custDataLst>
            </p:nvPr>
          </p:nvSpPr>
          <p:spPr bwMode="auto">
            <a:xfrm>
              <a:off x="6072188" y="4551997"/>
              <a:ext cx="8573" cy="17146"/>
            </a:xfrm>
            <a:custGeom>
              <a:avLst/>
              <a:gdLst/>
              <a:ahLst/>
              <a:cxnLst/>
              <a:rect l="0" t="0" r="0" b="0"/>
              <a:pathLst>
                <a:path w="8573" h="17146">
                  <a:moveTo>
                    <a:pt x="0" y="0"/>
                  </a:moveTo>
                  <a:lnTo>
                    <a:pt x="0" y="0"/>
                  </a:lnTo>
                  <a:lnTo>
                    <a:pt x="0" y="4551"/>
                  </a:lnTo>
                  <a:lnTo>
                    <a:pt x="2540" y="9325"/>
                  </a:lnTo>
                  <a:lnTo>
                    <a:pt x="8572"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0" name="SMARTInkShape-1988"/>
            <p:cNvSpPr/>
            <p:nvPr>
              <p:custDataLst>
                <p:tags r:id="rId55"/>
              </p:custDataLst>
            </p:nvPr>
          </p:nvSpPr>
          <p:spPr bwMode="auto">
            <a:xfrm>
              <a:off x="6123623" y="4714875"/>
              <a:ext cx="8573" cy="34291"/>
            </a:xfrm>
            <a:custGeom>
              <a:avLst/>
              <a:gdLst/>
              <a:ahLst/>
              <a:cxnLst/>
              <a:rect l="0" t="0" r="0" b="0"/>
              <a:pathLst>
                <a:path w="8573" h="34291">
                  <a:moveTo>
                    <a:pt x="0" y="0"/>
                  </a:moveTo>
                  <a:lnTo>
                    <a:pt x="0" y="0"/>
                  </a:lnTo>
                  <a:lnTo>
                    <a:pt x="952" y="13688"/>
                  </a:lnTo>
                  <a:lnTo>
                    <a:pt x="8572" y="342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1" name="SMARTInkShape-1989"/>
            <p:cNvSpPr/>
            <p:nvPr>
              <p:custDataLst>
                <p:tags r:id="rId56"/>
              </p:custDataLst>
            </p:nvPr>
          </p:nvSpPr>
          <p:spPr bwMode="auto">
            <a:xfrm>
              <a:off x="6038783" y="5820727"/>
              <a:ext cx="161993" cy="231459"/>
            </a:xfrm>
            <a:custGeom>
              <a:avLst/>
              <a:gdLst/>
              <a:ahLst/>
              <a:cxnLst/>
              <a:rect l="0" t="0" r="0" b="0"/>
              <a:pathLst>
                <a:path w="161993" h="231459">
                  <a:moveTo>
                    <a:pt x="101985" y="0"/>
                  </a:moveTo>
                  <a:lnTo>
                    <a:pt x="101985" y="0"/>
                  </a:lnTo>
                  <a:lnTo>
                    <a:pt x="66831" y="30215"/>
                  </a:lnTo>
                  <a:lnTo>
                    <a:pt x="36112" y="66844"/>
                  </a:lnTo>
                  <a:lnTo>
                    <a:pt x="17463" y="97336"/>
                  </a:lnTo>
                  <a:lnTo>
                    <a:pt x="4730" y="129938"/>
                  </a:lnTo>
                  <a:lnTo>
                    <a:pt x="0" y="146633"/>
                  </a:lnTo>
                  <a:lnTo>
                    <a:pt x="658" y="162525"/>
                  </a:lnTo>
                  <a:lnTo>
                    <a:pt x="11548" y="192884"/>
                  </a:lnTo>
                  <a:lnTo>
                    <a:pt x="36708" y="214631"/>
                  </a:lnTo>
                  <a:lnTo>
                    <a:pt x="52751" y="223098"/>
                  </a:lnTo>
                  <a:lnTo>
                    <a:pt x="93439" y="229965"/>
                  </a:lnTo>
                  <a:lnTo>
                    <a:pt x="131523" y="230794"/>
                  </a:lnTo>
                  <a:lnTo>
                    <a:pt x="161992" y="2314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2" name="SMARTInkShape-1990"/>
            <p:cNvSpPr/>
            <p:nvPr>
              <p:custDataLst>
                <p:tags r:id="rId57"/>
              </p:custDataLst>
            </p:nvPr>
          </p:nvSpPr>
          <p:spPr bwMode="auto">
            <a:xfrm>
              <a:off x="5986463" y="5850079"/>
              <a:ext cx="86384" cy="159244"/>
            </a:xfrm>
            <a:custGeom>
              <a:avLst/>
              <a:gdLst/>
              <a:ahLst/>
              <a:cxnLst/>
              <a:rect l="0" t="0" r="0" b="0"/>
              <a:pathLst>
                <a:path w="86384" h="159244">
                  <a:moveTo>
                    <a:pt x="0" y="4938"/>
                  </a:moveTo>
                  <a:lnTo>
                    <a:pt x="0" y="4938"/>
                  </a:lnTo>
                  <a:lnTo>
                    <a:pt x="16944" y="2399"/>
                  </a:lnTo>
                  <a:lnTo>
                    <a:pt x="34201" y="0"/>
                  </a:lnTo>
                  <a:lnTo>
                    <a:pt x="51395" y="2109"/>
                  </a:lnTo>
                  <a:lnTo>
                    <a:pt x="66022" y="8760"/>
                  </a:lnTo>
                  <a:lnTo>
                    <a:pt x="72589" y="13201"/>
                  </a:lnTo>
                  <a:lnTo>
                    <a:pt x="82426" y="28296"/>
                  </a:lnTo>
                  <a:lnTo>
                    <a:pt x="86383" y="37655"/>
                  </a:lnTo>
                  <a:lnTo>
                    <a:pt x="85700" y="60754"/>
                  </a:lnTo>
                  <a:lnTo>
                    <a:pt x="78094" y="85943"/>
                  </a:lnTo>
                  <a:lnTo>
                    <a:pt x="57746" y="119639"/>
                  </a:lnTo>
                  <a:lnTo>
                    <a:pt x="33620" y="141582"/>
                  </a:lnTo>
                  <a:lnTo>
                    <a:pt x="0" y="1592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3" name="SMARTInkShape-1991"/>
            <p:cNvSpPr/>
            <p:nvPr>
              <p:custDataLst>
                <p:tags r:id="rId58"/>
              </p:custDataLst>
            </p:nvPr>
          </p:nvSpPr>
          <p:spPr bwMode="auto">
            <a:xfrm>
              <a:off x="5746432" y="5690125"/>
              <a:ext cx="214314" cy="309592"/>
            </a:xfrm>
            <a:custGeom>
              <a:avLst/>
              <a:gdLst/>
              <a:ahLst/>
              <a:cxnLst/>
              <a:rect l="0" t="0" r="0" b="0"/>
              <a:pathLst>
                <a:path w="214314" h="309592">
                  <a:moveTo>
                    <a:pt x="214313" y="113457"/>
                  </a:moveTo>
                  <a:lnTo>
                    <a:pt x="214313" y="113457"/>
                  </a:lnTo>
                  <a:lnTo>
                    <a:pt x="181348" y="108906"/>
                  </a:lnTo>
                  <a:lnTo>
                    <a:pt x="141045" y="110627"/>
                  </a:lnTo>
                  <a:lnTo>
                    <a:pt x="111900" y="122360"/>
                  </a:lnTo>
                  <a:lnTo>
                    <a:pt x="83071" y="141227"/>
                  </a:lnTo>
                  <a:lnTo>
                    <a:pt x="54383" y="165487"/>
                  </a:lnTo>
                  <a:lnTo>
                    <a:pt x="35919" y="194684"/>
                  </a:lnTo>
                  <a:lnTo>
                    <a:pt x="26441" y="225758"/>
                  </a:lnTo>
                  <a:lnTo>
                    <a:pt x="25405" y="255443"/>
                  </a:lnTo>
                  <a:lnTo>
                    <a:pt x="30271" y="268122"/>
                  </a:lnTo>
                  <a:lnTo>
                    <a:pt x="48379" y="289830"/>
                  </a:lnTo>
                  <a:lnTo>
                    <a:pt x="72302" y="303922"/>
                  </a:lnTo>
                  <a:lnTo>
                    <a:pt x="85349" y="309014"/>
                  </a:lnTo>
                  <a:lnTo>
                    <a:pt x="112546" y="309591"/>
                  </a:lnTo>
                  <a:lnTo>
                    <a:pt x="126465" y="307078"/>
                  </a:lnTo>
                  <a:lnTo>
                    <a:pt x="152092" y="291586"/>
                  </a:lnTo>
                  <a:lnTo>
                    <a:pt x="164260" y="280787"/>
                  </a:lnTo>
                  <a:lnTo>
                    <a:pt x="182860" y="248468"/>
                  </a:lnTo>
                  <a:lnTo>
                    <a:pt x="194619" y="205847"/>
                  </a:lnTo>
                  <a:lnTo>
                    <a:pt x="196421" y="179813"/>
                  </a:lnTo>
                  <a:lnTo>
                    <a:pt x="196670" y="151980"/>
                  </a:lnTo>
                  <a:lnTo>
                    <a:pt x="192074" y="125804"/>
                  </a:lnTo>
                  <a:lnTo>
                    <a:pt x="184247" y="100734"/>
                  </a:lnTo>
                  <a:lnTo>
                    <a:pt x="174266" y="76400"/>
                  </a:lnTo>
                  <a:lnTo>
                    <a:pt x="147937" y="39203"/>
                  </a:lnTo>
                  <a:lnTo>
                    <a:pt x="117185" y="13780"/>
                  </a:lnTo>
                  <a:lnTo>
                    <a:pt x="84467" y="2482"/>
                  </a:lnTo>
                  <a:lnTo>
                    <a:pt x="50876" y="0"/>
                  </a:lnTo>
                  <a:lnTo>
                    <a:pt x="0" y="2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4" name="SMARTInkShape-1992"/>
            <p:cNvSpPr/>
            <p:nvPr>
              <p:custDataLst>
                <p:tags r:id="rId59"/>
              </p:custDataLst>
            </p:nvPr>
          </p:nvSpPr>
          <p:spPr bwMode="auto">
            <a:xfrm>
              <a:off x="5789295" y="5611142"/>
              <a:ext cx="514351" cy="28372"/>
            </a:xfrm>
            <a:custGeom>
              <a:avLst/>
              <a:gdLst/>
              <a:ahLst/>
              <a:cxnLst/>
              <a:rect l="0" t="0" r="0" b="0"/>
              <a:pathLst>
                <a:path w="514351" h="28372">
                  <a:moveTo>
                    <a:pt x="0" y="20990"/>
                  </a:moveTo>
                  <a:lnTo>
                    <a:pt x="0" y="20990"/>
                  </a:lnTo>
                  <a:lnTo>
                    <a:pt x="4551" y="25541"/>
                  </a:lnTo>
                  <a:lnTo>
                    <a:pt x="25584" y="28371"/>
                  </a:lnTo>
                  <a:lnTo>
                    <a:pt x="55503" y="26494"/>
                  </a:lnTo>
                  <a:lnTo>
                    <a:pt x="97058" y="22483"/>
                  </a:lnTo>
                  <a:lnTo>
                    <a:pt x="122808" y="20081"/>
                  </a:lnTo>
                  <a:lnTo>
                    <a:pt x="150452" y="17527"/>
                  </a:lnTo>
                  <a:lnTo>
                    <a:pt x="182216" y="14871"/>
                  </a:lnTo>
                  <a:lnTo>
                    <a:pt x="216728" y="12148"/>
                  </a:lnTo>
                  <a:lnTo>
                    <a:pt x="253070" y="9381"/>
                  </a:lnTo>
                  <a:lnTo>
                    <a:pt x="288728" y="6583"/>
                  </a:lnTo>
                  <a:lnTo>
                    <a:pt x="323931" y="3765"/>
                  </a:lnTo>
                  <a:lnTo>
                    <a:pt x="358829" y="935"/>
                  </a:lnTo>
                  <a:lnTo>
                    <a:pt x="389714" y="0"/>
                  </a:lnTo>
                  <a:lnTo>
                    <a:pt x="417925" y="329"/>
                  </a:lnTo>
                  <a:lnTo>
                    <a:pt x="444351" y="1501"/>
                  </a:lnTo>
                  <a:lnTo>
                    <a:pt x="478794" y="5344"/>
                  </a:lnTo>
                  <a:lnTo>
                    <a:pt x="514350" y="124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5" name="SMARTInkShape-1993"/>
            <p:cNvSpPr/>
            <p:nvPr>
              <p:custDataLst>
                <p:tags r:id="rId60"/>
              </p:custDataLst>
            </p:nvPr>
          </p:nvSpPr>
          <p:spPr bwMode="auto">
            <a:xfrm>
              <a:off x="6075525" y="5409601"/>
              <a:ext cx="176686" cy="93945"/>
            </a:xfrm>
            <a:custGeom>
              <a:avLst/>
              <a:gdLst/>
              <a:ahLst/>
              <a:cxnLst/>
              <a:rect l="0" t="0" r="0" b="0"/>
              <a:pathLst>
                <a:path w="176686" h="93945">
                  <a:moveTo>
                    <a:pt x="56670" y="8219"/>
                  </a:moveTo>
                  <a:lnTo>
                    <a:pt x="56670" y="8219"/>
                  </a:lnTo>
                  <a:lnTo>
                    <a:pt x="56670" y="838"/>
                  </a:lnTo>
                  <a:lnTo>
                    <a:pt x="55718" y="441"/>
                  </a:lnTo>
                  <a:lnTo>
                    <a:pt x="52119" y="0"/>
                  </a:lnTo>
                  <a:lnTo>
                    <a:pt x="47345" y="2344"/>
                  </a:lnTo>
                  <a:lnTo>
                    <a:pt x="8739" y="31738"/>
                  </a:lnTo>
                  <a:lnTo>
                    <a:pt x="2030" y="45342"/>
                  </a:lnTo>
                  <a:lnTo>
                    <a:pt x="0" y="59960"/>
                  </a:lnTo>
                  <a:lnTo>
                    <a:pt x="2274" y="72808"/>
                  </a:lnTo>
                  <a:lnTo>
                    <a:pt x="6119" y="77949"/>
                  </a:lnTo>
                  <a:lnTo>
                    <a:pt x="18010" y="86200"/>
                  </a:lnTo>
                  <a:lnTo>
                    <a:pt x="54423" y="91649"/>
                  </a:lnTo>
                  <a:lnTo>
                    <a:pt x="85198" y="92924"/>
                  </a:lnTo>
                  <a:lnTo>
                    <a:pt x="116975" y="93490"/>
                  </a:lnTo>
                  <a:lnTo>
                    <a:pt x="156876" y="93810"/>
                  </a:lnTo>
                  <a:lnTo>
                    <a:pt x="176685" y="9394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6" name="SMARTInkShape-1994"/>
            <p:cNvSpPr/>
            <p:nvPr>
              <p:custDataLst>
                <p:tags r:id="rId61"/>
              </p:custDataLst>
            </p:nvPr>
          </p:nvSpPr>
          <p:spPr bwMode="auto">
            <a:xfrm>
              <a:off x="6123623" y="4380547"/>
              <a:ext cx="8573" cy="1"/>
            </a:xfrm>
            <a:custGeom>
              <a:avLst/>
              <a:gdLst/>
              <a:ahLst/>
              <a:cxnLst/>
              <a:rect l="0" t="0" r="0" b="0"/>
              <a:pathLst>
                <a:path w="8573" h="1">
                  <a:moveTo>
                    <a:pt x="0" y="0"/>
                  </a:moveTo>
                  <a:lnTo>
                    <a:pt x="0" y="0"/>
                  </a:lnTo>
                  <a:lnTo>
                    <a:pt x="857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7" name="SMARTInkShape-1995"/>
            <p:cNvSpPr/>
            <p:nvPr>
              <p:custDataLst>
                <p:tags r:id="rId62"/>
              </p:custDataLst>
            </p:nvPr>
          </p:nvSpPr>
          <p:spPr bwMode="auto">
            <a:xfrm>
              <a:off x="5888059" y="3448214"/>
              <a:ext cx="192702" cy="327747"/>
            </a:xfrm>
            <a:custGeom>
              <a:avLst/>
              <a:gdLst/>
              <a:ahLst/>
              <a:cxnLst/>
              <a:rect l="0" t="0" r="0" b="0"/>
              <a:pathLst>
                <a:path w="192702" h="327747">
                  <a:moveTo>
                    <a:pt x="192701" y="220816"/>
                  </a:moveTo>
                  <a:lnTo>
                    <a:pt x="192701" y="220816"/>
                  </a:lnTo>
                  <a:lnTo>
                    <a:pt x="183599" y="216265"/>
                  </a:lnTo>
                  <a:lnTo>
                    <a:pt x="176591" y="208951"/>
                  </a:lnTo>
                  <a:lnTo>
                    <a:pt x="162357" y="184187"/>
                  </a:lnTo>
                  <a:lnTo>
                    <a:pt x="157675" y="172286"/>
                  </a:lnTo>
                  <a:lnTo>
                    <a:pt x="149829" y="162417"/>
                  </a:lnTo>
                  <a:lnTo>
                    <a:pt x="139992" y="156761"/>
                  </a:lnTo>
                  <a:lnTo>
                    <a:pt x="134701" y="155253"/>
                  </a:lnTo>
                  <a:lnTo>
                    <a:pt x="109052" y="157681"/>
                  </a:lnTo>
                  <a:lnTo>
                    <a:pt x="72772" y="178085"/>
                  </a:lnTo>
                  <a:lnTo>
                    <a:pt x="36411" y="212812"/>
                  </a:lnTo>
                  <a:lnTo>
                    <a:pt x="10608" y="253263"/>
                  </a:lnTo>
                  <a:lnTo>
                    <a:pt x="0" y="290861"/>
                  </a:lnTo>
                  <a:lnTo>
                    <a:pt x="1369" y="300850"/>
                  </a:lnTo>
                  <a:lnTo>
                    <a:pt x="10510" y="317029"/>
                  </a:lnTo>
                  <a:lnTo>
                    <a:pt x="18853" y="322105"/>
                  </a:lnTo>
                  <a:lnTo>
                    <a:pt x="40823" y="327746"/>
                  </a:lnTo>
                  <a:lnTo>
                    <a:pt x="66462" y="322633"/>
                  </a:lnTo>
                  <a:lnTo>
                    <a:pt x="79966" y="317269"/>
                  </a:lnTo>
                  <a:lnTo>
                    <a:pt x="117177" y="282415"/>
                  </a:lnTo>
                  <a:lnTo>
                    <a:pt x="138179" y="246923"/>
                  </a:lnTo>
                  <a:lnTo>
                    <a:pt x="153229" y="204797"/>
                  </a:lnTo>
                  <a:lnTo>
                    <a:pt x="155909" y="181561"/>
                  </a:lnTo>
                  <a:lnTo>
                    <a:pt x="156743" y="157499"/>
                  </a:lnTo>
                  <a:lnTo>
                    <a:pt x="154441" y="134789"/>
                  </a:lnTo>
                  <a:lnTo>
                    <a:pt x="150050" y="112983"/>
                  </a:lnTo>
                  <a:lnTo>
                    <a:pt x="136597" y="73830"/>
                  </a:lnTo>
                  <a:lnTo>
                    <a:pt x="106651" y="31321"/>
                  </a:lnTo>
                  <a:lnTo>
                    <a:pt x="81431" y="9913"/>
                  </a:lnTo>
                  <a:lnTo>
                    <a:pt x="56888" y="1034"/>
                  </a:lnTo>
                  <a:lnTo>
                    <a:pt x="45009" y="0"/>
                  </a:lnTo>
                  <a:lnTo>
                    <a:pt x="36137" y="2168"/>
                  </a:lnTo>
                  <a:lnTo>
                    <a:pt x="29270" y="6470"/>
                  </a:lnTo>
                  <a:lnTo>
                    <a:pt x="12679" y="2364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8" name="SMARTInkShape-1996"/>
            <p:cNvSpPr/>
            <p:nvPr>
              <p:custDataLst>
                <p:tags r:id="rId63"/>
              </p:custDataLst>
            </p:nvPr>
          </p:nvSpPr>
          <p:spPr bwMode="auto">
            <a:xfrm>
              <a:off x="6072982" y="3557588"/>
              <a:ext cx="169114" cy="321561"/>
            </a:xfrm>
            <a:custGeom>
              <a:avLst/>
              <a:gdLst/>
              <a:ahLst/>
              <a:cxnLst/>
              <a:rect l="0" t="0" r="0" b="0"/>
              <a:pathLst>
                <a:path w="169114" h="321561">
                  <a:moveTo>
                    <a:pt x="7778" y="0"/>
                  </a:moveTo>
                  <a:lnTo>
                    <a:pt x="7778" y="0"/>
                  </a:lnTo>
                  <a:lnTo>
                    <a:pt x="3227" y="0"/>
                  </a:lnTo>
                  <a:lnTo>
                    <a:pt x="1887" y="1904"/>
                  </a:lnTo>
                  <a:lnTo>
                    <a:pt x="0" y="15592"/>
                  </a:lnTo>
                  <a:lnTo>
                    <a:pt x="1346" y="42931"/>
                  </a:lnTo>
                  <a:lnTo>
                    <a:pt x="8412" y="64165"/>
                  </a:lnTo>
                  <a:lnTo>
                    <a:pt x="32202" y="92989"/>
                  </a:lnTo>
                  <a:lnTo>
                    <a:pt x="63381" y="110525"/>
                  </a:lnTo>
                  <a:lnTo>
                    <a:pt x="85513" y="113257"/>
                  </a:lnTo>
                  <a:lnTo>
                    <a:pt x="108049" y="110344"/>
                  </a:lnTo>
                  <a:lnTo>
                    <a:pt x="130766" y="102699"/>
                  </a:lnTo>
                  <a:lnTo>
                    <a:pt x="145942" y="90411"/>
                  </a:lnTo>
                  <a:lnTo>
                    <a:pt x="154909" y="75425"/>
                  </a:lnTo>
                  <a:lnTo>
                    <a:pt x="158895" y="59239"/>
                  </a:lnTo>
                  <a:lnTo>
                    <a:pt x="158126" y="47600"/>
                  </a:lnTo>
                  <a:lnTo>
                    <a:pt x="154422" y="36919"/>
                  </a:lnTo>
                  <a:lnTo>
                    <a:pt x="153590" y="79417"/>
                  </a:lnTo>
                  <a:lnTo>
                    <a:pt x="158085" y="118675"/>
                  </a:lnTo>
                  <a:lnTo>
                    <a:pt x="162846" y="148947"/>
                  </a:lnTo>
                  <a:lnTo>
                    <a:pt x="167185" y="180498"/>
                  </a:lnTo>
                  <a:lnTo>
                    <a:pt x="169113" y="210396"/>
                  </a:lnTo>
                  <a:lnTo>
                    <a:pt x="167430" y="239559"/>
                  </a:lnTo>
                  <a:lnTo>
                    <a:pt x="158588" y="277672"/>
                  </a:lnTo>
                  <a:lnTo>
                    <a:pt x="148147" y="296764"/>
                  </a:lnTo>
                  <a:lnTo>
                    <a:pt x="133982" y="311600"/>
                  </a:lnTo>
                  <a:lnTo>
                    <a:pt x="118161" y="319464"/>
                  </a:lnTo>
                  <a:lnTo>
                    <a:pt x="109942" y="321560"/>
                  </a:lnTo>
                  <a:lnTo>
                    <a:pt x="93189" y="318810"/>
                  </a:lnTo>
                  <a:lnTo>
                    <a:pt x="77171" y="310286"/>
                  </a:lnTo>
                  <a:lnTo>
                    <a:pt x="63702" y="296972"/>
                  </a:lnTo>
                  <a:lnTo>
                    <a:pt x="56445" y="278990"/>
                  </a:lnTo>
                  <a:lnTo>
                    <a:pt x="54510" y="268861"/>
                  </a:lnTo>
                  <a:lnTo>
                    <a:pt x="57440" y="247446"/>
                  </a:lnTo>
                  <a:lnTo>
                    <a:pt x="60889" y="236401"/>
                  </a:lnTo>
                  <a:lnTo>
                    <a:pt x="74881" y="216509"/>
                  </a:lnTo>
                  <a:lnTo>
                    <a:pt x="102075" y="18859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9" name="SMARTInkShape-1997"/>
            <p:cNvSpPr/>
            <p:nvPr>
              <p:custDataLst>
                <p:tags r:id="rId64"/>
              </p:custDataLst>
            </p:nvPr>
          </p:nvSpPr>
          <p:spPr bwMode="auto">
            <a:xfrm>
              <a:off x="5946447" y="5229225"/>
              <a:ext cx="133849" cy="337146"/>
            </a:xfrm>
            <a:custGeom>
              <a:avLst/>
              <a:gdLst/>
              <a:ahLst/>
              <a:cxnLst/>
              <a:rect l="0" t="0" r="0" b="0"/>
              <a:pathLst>
                <a:path w="133849" h="337146">
                  <a:moveTo>
                    <a:pt x="22871" y="0"/>
                  </a:moveTo>
                  <a:lnTo>
                    <a:pt x="22871" y="0"/>
                  </a:lnTo>
                  <a:lnTo>
                    <a:pt x="13769" y="9102"/>
                  </a:lnTo>
                  <a:lnTo>
                    <a:pt x="3558" y="37516"/>
                  </a:lnTo>
                  <a:lnTo>
                    <a:pt x="0" y="65251"/>
                  </a:lnTo>
                  <a:lnTo>
                    <a:pt x="537" y="107916"/>
                  </a:lnTo>
                  <a:lnTo>
                    <a:pt x="6277" y="131783"/>
                  </a:lnTo>
                  <a:lnTo>
                    <a:pt x="25574" y="160331"/>
                  </a:lnTo>
                  <a:lnTo>
                    <a:pt x="41217" y="174763"/>
                  </a:lnTo>
                  <a:lnTo>
                    <a:pt x="49389" y="178422"/>
                  </a:lnTo>
                  <a:lnTo>
                    <a:pt x="66089" y="179946"/>
                  </a:lnTo>
                  <a:lnTo>
                    <a:pt x="73590" y="177114"/>
                  </a:lnTo>
                  <a:lnTo>
                    <a:pt x="87005" y="166347"/>
                  </a:lnTo>
                  <a:lnTo>
                    <a:pt x="100716" y="139670"/>
                  </a:lnTo>
                  <a:lnTo>
                    <a:pt x="111978" y="104318"/>
                  </a:lnTo>
                  <a:lnTo>
                    <a:pt x="110973" y="87001"/>
                  </a:lnTo>
                  <a:lnTo>
                    <a:pt x="112086" y="85623"/>
                  </a:lnTo>
                  <a:lnTo>
                    <a:pt x="113780" y="85657"/>
                  </a:lnTo>
                  <a:lnTo>
                    <a:pt x="115662" y="93314"/>
                  </a:lnTo>
                  <a:lnTo>
                    <a:pt x="121421" y="126065"/>
                  </a:lnTo>
                  <a:lnTo>
                    <a:pt x="129012" y="162659"/>
                  </a:lnTo>
                  <a:lnTo>
                    <a:pt x="131957" y="192308"/>
                  </a:lnTo>
                  <a:lnTo>
                    <a:pt x="133266" y="223582"/>
                  </a:lnTo>
                  <a:lnTo>
                    <a:pt x="133848" y="253357"/>
                  </a:lnTo>
                  <a:lnTo>
                    <a:pt x="129624" y="292344"/>
                  </a:lnTo>
                  <a:lnTo>
                    <a:pt x="117307" y="313763"/>
                  </a:lnTo>
                  <a:lnTo>
                    <a:pt x="108688" y="323476"/>
                  </a:lnTo>
                  <a:lnTo>
                    <a:pt x="88951" y="334267"/>
                  </a:lnTo>
                  <a:lnTo>
                    <a:pt x="78354" y="337145"/>
                  </a:lnTo>
                  <a:lnTo>
                    <a:pt x="53881" y="335262"/>
                  </a:lnTo>
                  <a:lnTo>
                    <a:pt x="29985" y="327123"/>
                  </a:lnTo>
                  <a:lnTo>
                    <a:pt x="13015" y="313980"/>
                  </a:lnTo>
                  <a:lnTo>
                    <a:pt x="4203" y="293534"/>
                  </a:lnTo>
                  <a:lnTo>
                    <a:pt x="2191" y="269524"/>
                  </a:lnTo>
                  <a:lnTo>
                    <a:pt x="7647" y="246154"/>
                  </a:lnTo>
                  <a:lnTo>
                    <a:pt x="18962" y="228147"/>
                  </a:lnTo>
                  <a:lnTo>
                    <a:pt x="35421" y="213793"/>
                  </a:lnTo>
                  <a:lnTo>
                    <a:pt x="82878"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0" name="SMARTInkShape-1998"/>
            <p:cNvSpPr/>
            <p:nvPr>
              <p:custDataLst>
                <p:tags r:id="rId65"/>
              </p:custDataLst>
            </p:nvPr>
          </p:nvSpPr>
          <p:spPr bwMode="auto">
            <a:xfrm>
              <a:off x="5703570" y="5095059"/>
              <a:ext cx="222596" cy="414751"/>
            </a:xfrm>
            <a:custGeom>
              <a:avLst/>
              <a:gdLst/>
              <a:ahLst/>
              <a:cxnLst/>
              <a:rect l="0" t="0" r="0" b="0"/>
              <a:pathLst>
                <a:path w="222596" h="414751">
                  <a:moveTo>
                    <a:pt x="188595" y="288471"/>
                  </a:moveTo>
                  <a:lnTo>
                    <a:pt x="188595" y="288471"/>
                  </a:lnTo>
                  <a:lnTo>
                    <a:pt x="200527" y="252676"/>
                  </a:lnTo>
                  <a:lnTo>
                    <a:pt x="205537" y="212235"/>
                  </a:lnTo>
                  <a:lnTo>
                    <a:pt x="205604" y="209072"/>
                  </a:lnTo>
                  <a:lnTo>
                    <a:pt x="203140" y="203018"/>
                  </a:lnTo>
                  <a:lnTo>
                    <a:pt x="201149" y="200070"/>
                  </a:lnTo>
                  <a:lnTo>
                    <a:pt x="191317" y="196794"/>
                  </a:lnTo>
                  <a:lnTo>
                    <a:pt x="174565" y="196291"/>
                  </a:lnTo>
                  <a:lnTo>
                    <a:pt x="148069" y="199242"/>
                  </a:lnTo>
                  <a:lnTo>
                    <a:pt x="117243" y="213888"/>
                  </a:lnTo>
                  <a:lnTo>
                    <a:pt x="84493" y="237226"/>
                  </a:lnTo>
                  <a:lnTo>
                    <a:pt x="50887" y="266647"/>
                  </a:lnTo>
                  <a:lnTo>
                    <a:pt x="24521" y="298774"/>
                  </a:lnTo>
                  <a:lnTo>
                    <a:pt x="7088" y="331150"/>
                  </a:lnTo>
                  <a:lnTo>
                    <a:pt x="2515" y="361414"/>
                  </a:lnTo>
                  <a:lnTo>
                    <a:pt x="4534" y="373295"/>
                  </a:lnTo>
                  <a:lnTo>
                    <a:pt x="14398" y="391575"/>
                  </a:lnTo>
                  <a:lnTo>
                    <a:pt x="45117" y="412577"/>
                  </a:lnTo>
                  <a:lnTo>
                    <a:pt x="70853" y="414750"/>
                  </a:lnTo>
                  <a:lnTo>
                    <a:pt x="99118" y="408412"/>
                  </a:lnTo>
                  <a:lnTo>
                    <a:pt x="130730" y="396070"/>
                  </a:lnTo>
                  <a:lnTo>
                    <a:pt x="161289" y="370900"/>
                  </a:lnTo>
                  <a:lnTo>
                    <a:pt x="187889" y="334631"/>
                  </a:lnTo>
                  <a:lnTo>
                    <a:pt x="197650" y="311624"/>
                  </a:lnTo>
                  <a:lnTo>
                    <a:pt x="206061" y="286761"/>
                  </a:lnTo>
                  <a:lnTo>
                    <a:pt x="212622" y="258756"/>
                  </a:lnTo>
                  <a:lnTo>
                    <a:pt x="217948" y="228656"/>
                  </a:lnTo>
                  <a:lnTo>
                    <a:pt x="222451" y="197159"/>
                  </a:lnTo>
                  <a:lnTo>
                    <a:pt x="222595" y="168542"/>
                  </a:lnTo>
                  <a:lnTo>
                    <a:pt x="219835" y="141843"/>
                  </a:lnTo>
                  <a:lnTo>
                    <a:pt x="215136" y="116424"/>
                  </a:lnTo>
                  <a:lnTo>
                    <a:pt x="206289" y="93763"/>
                  </a:lnTo>
                  <a:lnTo>
                    <a:pt x="181219" y="53344"/>
                  </a:lnTo>
                  <a:lnTo>
                    <a:pt x="148487" y="23950"/>
                  </a:lnTo>
                  <a:lnTo>
                    <a:pt x="112667" y="5171"/>
                  </a:lnTo>
                  <a:lnTo>
                    <a:pt x="77697" y="0"/>
                  </a:lnTo>
                  <a:lnTo>
                    <a:pt x="45644" y="5956"/>
                  </a:lnTo>
                  <a:lnTo>
                    <a:pt x="0" y="227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1" name="SMARTInkShape-1999"/>
            <p:cNvSpPr/>
            <p:nvPr>
              <p:custDataLst>
                <p:tags r:id="rId66"/>
              </p:custDataLst>
            </p:nvPr>
          </p:nvSpPr>
          <p:spPr bwMode="auto">
            <a:xfrm>
              <a:off x="6037898" y="4954905"/>
              <a:ext cx="34291" cy="17146"/>
            </a:xfrm>
            <a:custGeom>
              <a:avLst/>
              <a:gdLst/>
              <a:ahLst/>
              <a:cxnLst/>
              <a:rect l="0" t="0" r="0" b="0"/>
              <a:pathLst>
                <a:path w="34291" h="17146">
                  <a:moveTo>
                    <a:pt x="0" y="0"/>
                  </a:moveTo>
                  <a:lnTo>
                    <a:pt x="0" y="0"/>
                  </a:lnTo>
                  <a:lnTo>
                    <a:pt x="4550" y="4550"/>
                  </a:lnTo>
                  <a:lnTo>
                    <a:pt x="34290"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2" name="SMARTInkShape-2000"/>
            <p:cNvSpPr/>
            <p:nvPr>
              <p:custDataLst>
                <p:tags r:id="rId67"/>
              </p:custDataLst>
            </p:nvPr>
          </p:nvSpPr>
          <p:spPr bwMode="auto">
            <a:xfrm>
              <a:off x="6303645" y="3703320"/>
              <a:ext cx="17146" cy="77153"/>
            </a:xfrm>
            <a:custGeom>
              <a:avLst/>
              <a:gdLst/>
              <a:ahLst/>
              <a:cxnLst/>
              <a:rect l="0" t="0" r="0" b="0"/>
              <a:pathLst>
                <a:path w="17146" h="77153">
                  <a:moveTo>
                    <a:pt x="0" y="0"/>
                  </a:moveTo>
                  <a:lnTo>
                    <a:pt x="0" y="0"/>
                  </a:lnTo>
                  <a:lnTo>
                    <a:pt x="0" y="12770"/>
                  </a:lnTo>
                  <a:lnTo>
                    <a:pt x="2540" y="17740"/>
                  </a:lnTo>
                  <a:lnTo>
                    <a:pt x="4551" y="20400"/>
                  </a:lnTo>
                  <a:lnTo>
                    <a:pt x="6785" y="28434"/>
                  </a:lnTo>
                  <a:lnTo>
                    <a:pt x="10956" y="60246"/>
                  </a:lnTo>
                  <a:lnTo>
                    <a:pt x="17145" y="771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3" name="SMARTInkShape-2001"/>
            <p:cNvSpPr/>
            <p:nvPr>
              <p:custDataLst>
                <p:tags r:id="rId68"/>
              </p:custDataLst>
            </p:nvPr>
          </p:nvSpPr>
          <p:spPr bwMode="auto">
            <a:xfrm>
              <a:off x="5909310" y="3876593"/>
              <a:ext cx="505779" cy="23896"/>
            </a:xfrm>
            <a:custGeom>
              <a:avLst/>
              <a:gdLst/>
              <a:ahLst/>
              <a:cxnLst/>
              <a:rect l="0" t="0" r="0" b="0"/>
              <a:pathLst>
                <a:path w="505779" h="23896">
                  <a:moveTo>
                    <a:pt x="0" y="23895"/>
                  </a:moveTo>
                  <a:lnTo>
                    <a:pt x="0" y="23895"/>
                  </a:lnTo>
                  <a:lnTo>
                    <a:pt x="37516" y="23895"/>
                  </a:lnTo>
                  <a:lnTo>
                    <a:pt x="70331" y="21354"/>
                  </a:lnTo>
                  <a:lnTo>
                    <a:pt x="113173" y="18003"/>
                  </a:lnTo>
                  <a:lnTo>
                    <a:pt x="139266" y="17109"/>
                  </a:lnTo>
                  <a:lnTo>
                    <a:pt x="167139" y="16514"/>
                  </a:lnTo>
                  <a:lnTo>
                    <a:pt x="198104" y="15164"/>
                  </a:lnTo>
                  <a:lnTo>
                    <a:pt x="231129" y="13311"/>
                  </a:lnTo>
                  <a:lnTo>
                    <a:pt x="265529" y="11124"/>
                  </a:lnTo>
                  <a:lnTo>
                    <a:pt x="298939" y="9666"/>
                  </a:lnTo>
                  <a:lnTo>
                    <a:pt x="331690" y="8694"/>
                  </a:lnTo>
                  <a:lnTo>
                    <a:pt x="364002" y="8045"/>
                  </a:lnTo>
                  <a:lnTo>
                    <a:pt x="392210" y="6661"/>
                  </a:lnTo>
                  <a:lnTo>
                    <a:pt x="417684" y="4786"/>
                  </a:lnTo>
                  <a:lnTo>
                    <a:pt x="459957" y="1114"/>
                  </a:lnTo>
                  <a:lnTo>
                    <a:pt x="496011" y="0"/>
                  </a:lnTo>
                  <a:lnTo>
                    <a:pt x="500219" y="1297"/>
                  </a:lnTo>
                  <a:lnTo>
                    <a:pt x="505778" y="674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4" name="SMARTInkShape-2002"/>
            <p:cNvSpPr/>
            <p:nvPr>
              <p:custDataLst>
                <p:tags r:id="rId69"/>
              </p:custDataLst>
            </p:nvPr>
          </p:nvSpPr>
          <p:spPr bwMode="auto">
            <a:xfrm>
              <a:off x="5849302" y="3934152"/>
              <a:ext cx="265749" cy="289803"/>
            </a:xfrm>
            <a:custGeom>
              <a:avLst/>
              <a:gdLst/>
              <a:ahLst/>
              <a:cxnLst/>
              <a:rect l="0" t="0" r="0" b="0"/>
              <a:pathLst>
                <a:path w="265749" h="289803">
                  <a:moveTo>
                    <a:pt x="265748" y="69205"/>
                  </a:moveTo>
                  <a:lnTo>
                    <a:pt x="265748" y="69205"/>
                  </a:lnTo>
                  <a:lnTo>
                    <a:pt x="265748" y="64655"/>
                  </a:lnTo>
                  <a:lnTo>
                    <a:pt x="258128" y="59880"/>
                  </a:lnTo>
                  <a:lnTo>
                    <a:pt x="252095" y="57274"/>
                  </a:lnTo>
                  <a:lnTo>
                    <a:pt x="237772" y="56917"/>
                  </a:lnTo>
                  <a:lnTo>
                    <a:pt x="211104" y="64612"/>
                  </a:lnTo>
                  <a:lnTo>
                    <a:pt x="189074" y="76689"/>
                  </a:lnTo>
                  <a:lnTo>
                    <a:pt x="163409" y="97931"/>
                  </a:lnTo>
                  <a:lnTo>
                    <a:pt x="143746" y="125787"/>
                  </a:lnTo>
                  <a:lnTo>
                    <a:pt x="128658" y="158171"/>
                  </a:lnTo>
                  <a:lnTo>
                    <a:pt x="115601" y="194788"/>
                  </a:lnTo>
                  <a:lnTo>
                    <a:pt x="111068" y="228207"/>
                  </a:lnTo>
                  <a:lnTo>
                    <a:pt x="114134" y="257030"/>
                  </a:lnTo>
                  <a:lnTo>
                    <a:pt x="125021" y="279366"/>
                  </a:lnTo>
                  <a:lnTo>
                    <a:pt x="132878" y="285512"/>
                  </a:lnTo>
                  <a:lnTo>
                    <a:pt x="151767" y="289802"/>
                  </a:lnTo>
                  <a:lnTo>
                    <a:pt x="170322" y="283453"/>
                  </a:lnTo>
                  <a:lnTo>
                    <a:pt x="179271" y="277760"/>
                  </a:lnTo>
                  <a:lnTo>
                    <a:pt x="191754" y="253654"/>
                  </a:lnTo>
                  <a:lnTo>
                    <a:pt x="198572" y="217857"/>
                  </a:lnTo>
                  <a:lnTo>
                    <a:pt x="199056" y="194977"/>
                  </a:lnTo>
                  <a:lnTo>
                    <a:pt x="198427" y="170198"/>
                  </a:lnTo>
                  <a:lnTo>
                    <a:pt x="194197" y="144154"/>
                  </a:lnTo>
                  <a:lnTo>
                    <a:pt x="187568" y="117266"/>
                  </a:lnTo>
                  <a:lnTo>
                    <a:pt x="179338" y="89816"/>
                  </a:lnTo>
                  <a:lnTo>
                    <a:pt x="168136" y="65801"/>
                  </a:lnTo>
                  <a:lnTo>
                    <a:pt x="140450" y="23877"/>
                  </a:lnTo>
                  <a:lnTo>
                    <a:pt x="124114" y="11364"/>
                  </a:lnTo>
                  <a:lnTo>
                    <a:pt x="88181" y="0"/>
                  </a:lnTo>
                  <a:lnTo>
                    <a:pt x="55067" y="665"/>
                  </a:lnTo>
                  <a:lnTo>
                    <a:pt x="28285" y="8263"/>
                  </a:lnTo>
                  <a:lnTo>
                    <a:pt x="0" y="349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5" name="SMARTInkShape-2003"/>
            <p:cNvSpPr/>
            <p:nvPr>
              <p:custDataLst>
                <p:tags r:id="rId70"/>
              </p:custDataLst>
            </p:nvPr>
          </p:nvSpPr>
          <p:spPr bwMode="auto">
            <a:xfrm>
              <a:off x="6115050" y="4011930"/>
              <a:ext cx="124177" cy="172852"/>
            </a:xfrm>
            <a:custGeom>
              <a:avLst/>
              <a:gdLst/>
              <a:ahLst/>
              <a:cxnLst/>
              <a:rect l="0" t="0" r="0" b="0"/>
              <a:pathLst>
                <a:path w="124177" h="172852">
                  <a:moveTo>
                    <a:pt x="8573" y="0"/>
                  </a:moveTo>
                  <a:lnTo>
                    <a:pt x="8573" y="0"/>
                  </a:lnTo>
                  <a:lnTo>
                    <a:pt x="41628" y="9325"/>
                  </a:lnTo>
                  <a:lnTo>
                    <a:pt x="65174" y="16527"/>
                  </a:lnTo>
                  <a:lnTo>
                    <a:pt x="88338" y="29253"/>
                  </a:lnTo>
                  <a:lnTo>
                    <a:pt x="113698" y="57033"/>
                  </a:lnTo>
                  <a:lnTo>
                    <a:pt x="121970" y="78370"/>
                  </a:lnTo>
                  <a:lnTo>
                    <a:pt x="124176" y="89394"/>
                  </a:lnTo>
                  <a:lnTo>
                    <a:pt x="121836" y="99601"/>
                  </a:lnTo>
                  <a:lnTo>
                    <a:pt x="100340" y="128572"/>
                  </a:lnTo>
                  <a:lnTo>
                    <a:pt x="68889" y="158005"/>
                  </a:lnTo>
                  <a:lnTo>
                    <a:pt x="43317" y="169602"/>
                  </a:lnTo>
                  <a:lnTo>
                    <a:pt x="23697" y="172851"/>
                  </a:lnTo>
                  <a:lnTo>
                    <a:pt x="0" y="1714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6" name="SMARTInkShape-2004"/>
            <p:cNvSpPr/>
            <p:nvPr>
              <p:custDataLst>
                <p:tags r:id="rId71"/>
              </p:custDataLst>
            </p:nvPr>
          </p:nvSpPr>
          <p:spPr bwMode="auto">
            <a:xfrm>
              <a:off x="6221305" y="4021694"/>
              <a:ext cx="54240" cy="178832"/>
            </a:xfrm>
            <a:custGeom>
              <a:avLst/>
              <a:gdLst/>
              <a:ahLst/>
              <a:cxnLst/>
              <a:rect l="0" t="0" r="0" b="0"/>
              <a:pathLst>
                <a:path w="54240" h="178832">
                  <a:moveTo>
                    <a:pt x="39477" y="7381"/>
                  </a:moveTo>
                  <a:lnTo>
                    <a:pt x="39477" y="7381"/>
                  </a:lnTo>
                  <a:lnTo>
                    <a:pt x="54239" y="0"/>
                  </a:lnTo>
                  <a:lnTo>
                    <a:pt x="36572" y="14636"/>
                  </a:lnTo>
                  <a:lnTo>
                    <a:pt x="13750" y="54781"/>
                  </a:lnTo>
                  <a:lnTo>
                    <a:pt x="4231" y="80835"/>
                  </a:lnTo>
                  <a:lnTo>
                    <a:pt x="0" y="108290"/>
                  </a:lnTo>
                  <a:lnTo>
                    <a:pt x="6719" y="145971"/>
                  </a:lnTo>
                  <a:lnTo>
                    <a:pt x="18251" y="162004"/>
                  </a:lnTo>
                  <a:lnTo>
                    <a:pt x="39477" y="1788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7" name="SMARTInkShape-2005"/>
            <p:cNvSpPr/>
            <p:nvPr>
              <p:custDataLst>
                <p:tags r:id="rId72"/>
              </p:custDataLst>
            </p:nvPr>
          </p:nvSpPr>
          <p:spPr bwMode="auto">
            <a:xfrm>
              <a:off x="4503420" y="3245218"/>
              <a:ext cx="265749" cy="502122"/>
            </a:xfrm>
            <a:custGeom>
              <a:avLst/>
              <a:gdLst/>
              <a:ahLst/>
              <a:cxnLst/>
              <a:rect l="0" t="0" r="0" b="0"/>
              <a:pathLst>
                <a:path w="265749" h="502122">
                  <a:moveTo>
                    <a:pt x="265748" y="380949"/>
                  </a:moveTo>
                  <a:lnTo>
                    <a:pt x="265748" y="380949"/>
                  </a:lnTo>
                  <a:lnTo>
                    <a:pt x="253883" y="362299"/>
                  </a:lnTo>
                  <a:lnTo>
                    <a:pt x="239055" y="348753"/>
                  </a:lnTo>
                  <a:lnTo>
                    <a:pt x="209422" y="332648"/>
                  </a:lnTo>
                  <a:lnTo>
                    <a:pt x="190866" y="326779"/>
                  </a:lnTo>
                  <a:lnTo>
                    <a:pt x="158999" y="327222"/>
                  </a:lnTo>
                  <a:lnTo>
                    <a:pt x="136707" y="338655"/>
                  </a:lnTo>
                  <a:lnTo>
                    <a:pt x="95901" y="377040"/>
                  </a:lnTo>
                  <a:lnTo>
                    <a:pt x="78157" y="414611"/>
                  </a:lnTo>
                  <a:lnTo>
                    <a:pt x="77916" y="439407"/>
                  </a:lnTo>
                  <a:lnTo>
                    <a:pt x="85112" y="462176"/>
                  </a:lnTo>
                  <a:lnTo>
                    <a:pt x="97835" y="481820"/>
                  </a:lnTo>
                  <a:lnTo>
                    <a:pt x="118095" y="494996"/>
                  </a:lnTo>
                  <a:lnTo>
                    <a:pt x="141069" y="502121"/>
                  </a:lnTo>
                  <a:lnTo>
                    <a:pt x="160805" y="502114"/>
                  </a:lnTo>
                  <a:lnTo>
                    <a:pt x="176561" y="493855"/>
                  </a:lnTo>
                  <a:lnTo>
                    <a:pt x="198682" y="468061"/>
                  </a:lnTo>
                  <a:lnTo>
                    <a:pt x="214033" y="440621"/>
                  </a:lnTo>
                  <a:lnTo>
                    <a:pt x="227206" y="403025"/>
                  </a:lnTo>
                  <a:lnTo>
                    <a:pt x="231481" y="378522"/>
                  </a:lnTo>
                  <a:lnTo>
                    <a:pt x="234330" y="350756"/>
                  </a:lnTo>
                  <a:lnTo>
                    <a:pt x="236230" y="320815"/>
                  </a:lnTo>
                  <a:lnTo>
                    <a:pt x="237497" y="290377"/>
                  </a:lnTo>
                  <a:lnTo>
                    <a:pt x="238341" y="259608"/>
                  </a:lnTo>
                  <a:lnTo>
                    <a:pt x="238904" y="228618"/>
                  </a:lnTo>
                  <a:lnTo>
                    <a:pt x="236422" y="200338"/>
                  </a:lnTo>
                  <a:lnTo>
                    <a:pt x="231910" y="173864"/>
                  </a:lnTo>
                  <a:lnTo>
                    <a:pt x="226044" y="148595"/>
                  </a:lnTo>
                  <a:lnTo>
                    <a:pt x="218324" y="126034"/>
                  </a:lnTo>
                  <a:lnTo>
                    <a:pt x="199585" y="85726"/>
                  </a:lnTo>
                  <a:lnTo>
                    <a:pt x="170937" y="53842"/>
                  </a:lnTo>
                  <a:lnTo>
                    <a:pt x="136932" y="28876"/>
                  </a:lnTo>
                  <a:lnTo>
                    <a:pt x="102769" y="11430"/>
                  </a:lnTo>
                  <a:lnTo>
                    <a:pt x="71074" y="2406"/>
                  </a:lnTo>
                  <a:lnTo>
                    <a:pt x="55956" y="0"/>
                  </a:lnTo>
                  <a:lnTo>
                    <a:pt x="31537" y="4946"/>
                  </a:lnTo>
                  <a:lnTo>
                    <a:pt x="0" y="209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8" name="SMARTInkShape-2006"/>
            <p:cNvSpPr/>
            <p:nvPr>
              <p:custDataLst>
                <p:tags r:id="rId73"/>
              </p:custDataLst>
            </p:nvPr>
          </p:nvSpPr>
          <p:spPr bwMode="auto">
            <a:xfrm>
              <a:off x="5541091" y="3378563"/>
              <a:ext cx="381731" cy="2488637"/>
            </a:xfrm>
            <a:custGeom>
              <a:avLst/>
              <a:gdLst/>
              <a:ahLst/>
              <a:cxnLst/>
              <a:rect l="0" t="0" r="0" b="0"/>
              <a:pathLst>
                <a:path w="381731" h="2488637">
                  <a:moveTo>
                    <a:pt x="376791" y="76154"/>
                  </a:moveTo>
                  <a:lnTo>
                    <a:pt x="376791" y="76154"/>
                  </a:lnTo>
                  <a:lnTo>
                    <a:pt x="381342" y="71604"/>
                  </a:lnTo>
                  <a:lnTo>
                    <a:pt x="381730" y="68358"/>
                  </a:lnTo>
                  <a:lnTo>
                    <a:pt x="379621" y="59672"/>
                  </a:lnTo>
                  <a:lnTo>
                    <a:pt x="363663" y="38573"/>
                  </a:lnTo>
                  <a:lnTo>
                    <a:pt x="345809" y="21733"/>
                  </a:lnTo>
                  <a:lnTo>
                    <a:pt x="317234" y="6584"/>
                  </a:lnTo>
                  <a:lnTo>
                    <a:pt x="278526" y="499"/>
                  </a:lnTo>
                  <a:lnTo>
                    <a:pt x="271276" y="0"/>
                  </a:lnTo>
                  <a:lnTo>
                    <a:pt x="265491" y="1573"/>
                  </a:lnTo>
                  <a:lnTo>
                    <a:pt x="256522" y="8399"/>
                  </a:lnTo>
                  <a:lnTo>
                    <a:pt x="251901" y="20324"/>
                  </a:lnTo>
                  <a:lnTo>
                    <a:pt x="250800" y="36101"/>
                  </a:lnTo>
                  <a:lnTo>
                    <a:pt x="255535" y="67356"/>
                  </a:lnTo>
                  <a:lnTo>
                    <a:pt x="262970" y="109213"/>
                  </a:lnTo>
                  <a:lnTo>
                    <a:pt x="268419" y="147680"/>
                  </a:lnTo>
                  <a:lnTo>
                    <a:pt x="271476" y="190176"/>
                  </a:lnTo>
                  <a:lnTo>
                    <a:pt x="272291" y="212176"/>
                  </a:lnTo>
                  <a:lnTo>
                    <a:pt x="272834" y="236368"/>
                  </a:lnTo>
                  <a:lnTo>
                    <a:pt x="273197" y="262021"/>
                  </a:lnTo>
                  <a:lnTo>
                    <a:pt x="273439" y="288648"/>
                  </a:lnTo>
                  <a:lnTo>
                    <a:pt x="272647" y="316877"/>
                  </a:lnTo>
                  <a:lnTo>
                    <a:pt x="271167" y="346174"/>
                  </a:lnTo>
                  <a:lnTo>
                    <a:pt x="269228" y="376182"/>
                  </a:lnTo>
                  <a:lnTo>
                    <a:pt x="266030" y="409523"/>
                  </a:lnTo>
                  <a:lnTo>
                    <a:pt x="261993" y="445085"/>
                  </a:lnTo>
                  <a:lnTo>
                    <a:pt x="257396" y="482128"/>
                  </a:lnTo>
                  <a:lnTo>
                    <a:pt x="252427" y="519206"/>
                  </a:lnTo>
                  <a:lnTo>
                    <a:pt x="247210" y="556307"/>
                  </a:lnTo>
                  <a:lnTo>
                    <a:pt x="241826" y="593424"/>
                  </a:lnTo>
                  <a:lnTo>
                    <a:pt x="236332" y="632456"/>
                  </a:lnTo>
                  <a:lnTo>
                    <a:pt x="230765" y="672765"/>
                  </a:lnTo>
                  <a:lnTo>
                    <a:pt x="225148" y="713924"/>
                  </a:lnTo>
                  <a:lnTo>
                    <a:pt x="219498" y="756604"/>
                  </a:lnTo>
                  <a:lnTo>
                    <a:pt x="213826" y="800297"/>
                  </a:lnTo>
                  <a:lnTo>
                    <a:pt x="208141" y="844666"/>
                  </a:lnTo>
                  <a:lnTo>
                    <a:pt x="203397" y="888533"/>
                  </a:lnTo>
                  <a:lnTo>
                    <a:pt x="199283" y="932065"/>
                  </a:lnTo>
                  <a:lnTo>
                    <a:pt x="195588" y="975374"/>
                  </a:lnTo>
                  <a:lnTo>
                    <a:pt x="192171" y="1017582"/>
                  </a:lnTo>
                  <a:lnTo>
                    <a:pt x="188942" y="1059055"/>
                  </a:lnTo>
                  <a:lnTo>
                    <a:pt x="185835" y="1100039"/>
                  </a:lnTo>
                  <a:lnTo>
                    <a:pt x="182812" y="1140697"/>
                  </a:lnTo>
                  <a:lnTo>
                    <a:pt x="179845" y="1181137"/>
                  </a:lnTo>
                  <a:lnTo>
                    <a:pt x="176913" y="1221432"/>
                  </a:lnTo>
                  <a:lnTo>
                    <a:pt x="174007" y="1261630"/>
                  </a:lnTo>
                  <a:lnTo>
                    <a:pt x="171117" y="1301764"/>
                  </a:lnTo>
                  <a:lnTo>
                    <a:pt x="168238" y="1341855"/>
                  </a:lnTo>
                  <a:lnTo>
                    <a:pt x="164413" y="1380012"/>
                  </a:lnTo>
                  <a:lnTo>
                    <a:pt x="159958" y="1416880"/>
                  </a:lnTo>
                  <a:lnTo>
                    <a:pt x="155083" y="1452889"/>
                  </a:lnTo>
                  <a:lnTo>
                    <a:pt x="149928" y="1489278"/>
                  </a:lnTo>
                  <a:lnTo>
                    <a:pt x="144587" y="1525919"/>
                  </a:lnTo>
                  <a:lnTo>
                    <a:pt x="139121" y="1562729"/>
                  </a:lnTo>
                  <a:lnTo>
                    <a:pt x="133572" y="1598699"/>
                  </a:lnTo>
                  <a:lnTo>
                    <a:pt x="127968" y="1634109"/>
                  </a:lnTo>
                  <a:lnTo>
                    <a:pt x="122326" y="1669146"/>
                  </a:lnTo>
                  <a:lnTo>
                    <a:pt x="115708" y="1702981"/>
                  </a:lnTo>
                  <a:lnTo>
                    <a:pt x="108439" y="1736016"/>
                  </a:lnTo>
                  <a:lnTo>
                    <a:pt x="100734" y="1768516"/>
                  </a:lnTo>
                  <a:lnTo>
                    <a:pt x="93694" y="1801613"/>
                  </a:lnTo>
                  <a:lnTo>
                    <a:pt x="87095" y="1835108"/>
                  </a:lnTo>
                  <a:lnTo>
                    <a:pt x="80790" y="1868867"/>
                  </a:lnTo>
                  <a:lnTo>
                    <a:pt x="74682" y="1902804"/>
                  </a:lnTo>
                  <a:lnTo>
                    <a:pt x="68705" y="1936858"/>
                  </a:lnTo>
                  <a:lnTo>
                    <a:pt x="62816" y="1970991"/>
                  </a:lnTo>
                  <a:lnTo>
                    <a:pt x="56984" y="2004224"/>
                  </a:lnTo>
                  <a:lnTo>
                    <a:pt x="51192" y="2036856"/>
                  </a:lnTo>
                  <a:lnTo>
                    <a:pt x="45425" y="2069089"/>
                  </a:lnTo>
                  <a:lnTo>
                    <a:pt x="40628" y="2100103"/>
                  </a:lnTo>
                  <a:lnTo>
                    <a:pt x="36477" y="2130303"/>
                  </a:lnTo>
                  <a:lnTo>
                    <a:pt x="32758" y="2159962"/>
                  </a:lnTo>
                  <a:lnTo>
                    <a:pt x="29326" y="2188307"/>
                  </a:lnTo>
                  <a:lnTo>
                    <a:pt x="26085" y="2215776"/>
                  </a:lnTo>
                  <a:lnTo>
                    <a:pt x="22972" y="2242661"/>
                  </a:lnTo>
                  <a:lnTo>
                    <a:pt x="19945" y="2267252"/>
                  </a:lnTo>
                  <a:lnTo>
                    <a:pt x="16973" y="2290313"/>
                  </a:lnTo>
                  <a:lnTo>
                    <a:pt x="12085" y="2332765"/>
                  </a:lnTo>
                  <a:lnTo>
                    <a:pt x="9912" y="2370683"/>
                  </a:lnTo>
                  <a:lnTo>
                    <a:pt x="6406" y="2404045"/>
                  </a:lnTo>
                  <a:lnTo>
                    <a:pt x="1618" y="2441982"/>
                  </a:lnTo>
                  <a:lnTo>
                    <a:pt x="0" y="2467317"/>
                  </a:lnTo>
                  <a:lnTo>
                    <a:pt x="2318" y="2474933"/>
                  </a:lnTo>
                  <a:lnTo>
                    <a:pt x="11569" y="2487584"/>
                  </a:lnTo>
                  <a:lnTo>
                    <a:pt x="15199" y="2488636"/>
                  </a:lnTo>
                  <a:lnTo>
                    <a:pt x="47592" y="2483564"/>
                  </a:lnTo>
                  <a:lnTo>
                    <a:pt x="86904" y="2469004"/>
                  </a:lnTo>
                  <a:lnTo>
                    <a:pt x="120084" y="2459642"/>
                  </a:lnTo>
                  <a:lnTo>
                    <a:pt x="154045" y="2450835"/>
                  </a:lnTo>
                  <a:lnTo>
                    <a:pt x="184652" y="2442354"/>
                  </a:lnTo>
                  <a:lnTo>
                    <a:pt x="196769" y="24335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9" name="SMARTInkShape-2007"/>
            <p:cNvSpPr/>
            <p:nvPr>
              <p:custDataLst>
                <p:tags r:id="rId74"/>
              </p:custDataLst>
            </p:nvPr>
          </p:nvSpPr>
          <p:spPr bwMode="auto">
            <a:xfrm>
              <a:off x="5249227" y="4097655"/>
              <a:ext cx="222887" cy="30269"/>
            </a:xfrm>
            <a:custGeom>
              <a:avLst/>
              <a:gdLst/>
              <a:ahLst/>
              <a:cxnLst/>
              <a:rect l="0" t="0" r="0" b="0"/>
              <a:pathLst>
                <a:path w="222887" h="30269">
                  <a:moveTo>
                    <a:pt x="0" y="25717"/>
                  </a:moveTo>
                  <a:lnTo>
                    <a:pt x="0" y="25717"/>
                  </a:lnTo>
                  <a:lnTo>
                    <a:pt x="13653" y="30268"/>
                  </a:lnTo>
                  <a:lnTo>
                    <a:pt x="43216" y="29962"/>
                  </a:lnTo>
                  <a:lnTo>
                    <a:pt x="84930" y="25699"/>
                  </a:lnTo>
                  <a:lnTo>
                    <a:pt x="108055" y="21895"/>
                  </a:lnTo>
                  <a:lnTo>
                    <a:pt x="132045" y="17454"/>
                  </a:lnTo>
                  <a:lnTo>
                    <a:pt x="171399" y="9980"/>
                  </a:lnTo>
                  <a:lnTo>
                    <a:pt x="22288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0" name="SMARTInkShape-2008"/>
            <p:cNvSpPr/>
            <p:nvPr>
              <p:custDataLst>
                <p:tags r:id="rId75"/>
              </p:custDataLst>
            </p:nvPr>
          </p:nvSpPr>
          <p:spPr bwMode="auto">
            <a:xfrm>
              <a:off x="5292090" y="3977640"/>
              <a:ext cx="240031" cy="22085"/>
            </a:xfrm>
            <a:custGeom>
              <a:avLst/>
              <a:gdLst/>
              <a:ahLst/>
              <a:cxnLst/>
              <a:rect l="0" t="0" r="0" b="0"/>
              <a:pathLst>
                <a:path w="240031" h="22085">
                  <a:moveTo>
                    <a:pt x="0" y="17145"/>
                  </a:moveTo>
                  <a:lnTo>
                    <a:pt x="0" y="17145"/>
                  </a:lnTo>
                  <a:lnTo>
                    <a:pt x="0" y="21696"/>
                  </a:lnTo>
                  <a:lnTo>
                    <a:pt x="953" y="22084"/>
                  </a:lnTo>
                  <a:lnTo>
                    <a:pt x="7797" y="19032"/>
                  </a:lnTo>
                  <a:lnTo>
                    <a:pt x="45735" y="17393"/>
                  </a:lnTo>
                  <a:lnTo>
                    <a:pt x="78747" y="14715"/>
                  </a:lnTo>
                  <a:lnTo>
                    <a:pt x="117866" y="11303"/>
                  </a:lnTo>
                  <a:lnTo>
                    <a:pt x="157477" y="9786"/>
                  </a:lnTo>
                  <a:lnTo>
                    <a:pt x="189688" y="6571"/>
                  </a:lnTo>
                  <a:lnTo>
                    <a:pt x="231848" y="865"/>
                  </a:lnTo>
                  <a:lnTo>
                    <a:pt x="24003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1" name="SMARTInkShape-2009"/>
            <p:cNvSpPr/>
            <p:nvPr>
              <p:custDataLst>
                <p:tags r:id="rId76"/>
              </p:custDataLst>
            </p:nvPr>
          </p:nvSpPr>
          <p:spPr bwMode="auto">
            <a:xfrm>
              <a:off x="4809782" y="4269105"/>
              <a:ext cx="165126" cy="236207"/>
            </a:xfrm>
            <a:custGeom>
              <a:avLst/>
              <a:gdLst/>
              <a:ahLst/>
              <a:cxnLst/>
              <a:rect l="0" t="0" r="0" b="0"/>
              <a:pathLst>
                <a:path w="165126" h="236207">
                  <a:moveTo>
                    <a:pt x="79400" y="0"/>
                  </a:moveTo>
                  <a:lnTo>
                    <a:pt x="79400" y="0"/>
                  </a:lnTo>
                  <a:lnTo>
                    <a:pt x="74849" y="0"/>
                  </a:lnTo>
                  <a:lnTo>
                    <a:pt x="62918" y="9102"/>
                  </a:lnTo>
                  <a:lnTo>
                    <a:pt x="30037" y="44837"/>
                  </a:lnTo>
                  <a:lnTo>
                    <a:pt x="15868" y="73268"/>
                  </a:lnTo>
                  <a:lnTo>
                    <a:pt x="5762" y="107493"/>
                  </a:lnTo>
                  <a:lnTo>
                    <a:pt x="0" y="143978"/>
                  </a:lnTo>
                  <a:lnTo>
                    <a:pt x="614" y="179242"/>
                  </a:lnTo>
                  <a:lnTo>
                    <a:pt x="11682" y="208886"/>
                  </a:lnTo>
                  <a:lnTo>
                    <a:pt x="19967" y="222125"/>
                  </a:lnTo>
                  <a:lnTo>
                    <a:pt x="32158" y="229998"/>
                  </a:lnTo>
                  <a:lnTo>
                    <a:pt x="63484" y="236206"/>
                  </a:lnTo>
                  <a:lnTo>
                    <a:pt x="102172" y="225630"/>
                  </a:lnTo>
                  <a:lnTo>
                    <a:pt x="137146" y="209818"/>
                  </a:lnTo>
                  <a:lnTo>
                    <a:pt x="165125" y="19716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2" name="SMARTInkShape-2010"/>
            <p:cNvSpPr/>
            <p:nvPr>
              <p:custDataLst>
                <p:tags r:id="rId77"/>
              </p:custDataLst>
            </p:nvPr>
          </p:nvSpPr>
          <p:spPr bwMode="auto">
            <a:xfrm>
              <a:off x="4674870" y="4286250"/>
              <a:ext cx="157152" cy="205741"/>
            </a:xfrm>
            <a:custGeom>
              <a:avLst/>
              <a:gdLst/>
              <a:ahLst/>
              <a:cxnLst/>
              <a:rect l="0" t="0" r="0" b="0"/>
              <a:pathLst>
                <a:path w="157152" h="205741">
                  <a:moveTo>
                    <a:pt x="8573" y="0"/>
                  </a:moveTo>
                  <a:lnTo>
                    <a:pt x="8573" y="0"/>
                  </a:lnTo>
                  <a:lnTo>
                    <a:pt x="47518" y="1905"/>
                  </a:lnTo>
                  <a:lnTo>
                    <a:pt x="87739" y="13688"/>
                  </a:lnTo>
                  <a:lnTo>
                    <a:pt x="123681" y="30197"/>
                  </a:lnTo>
                  <a:lnTo>
                    <a:pt x="149994" y="51809"/>
                  </a:lnTo>
                  <a:lnTo>
                    <a:pt x="157151" y="64619"/>
                  </a:lnTo>
                  <a:lnTo>
                    <a:pt x="156203" y="72606"/>
                  </a:lnTo>
                  <a:lnTo>
                    <a:pt x="147528" y="91642"/>
                  </a:lnTo>
                  <a:lnTo>
                    <a:pt x="112927" y="123779"/>
                  </a:lnTo>
                  <a:lnTo>
                    <a:pt x="80034" y="148675"/>
                  </a:lnTo>
                  <a:lnTo>
                    <a:pt x="47001" y="172758"/>
                  </a:lnTo>
                  <a:lnTo>
                    <a:pt x="0"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3" name="SMARTInkShape-2011"/>
            <p:cNvSpPr/>
            <p:nvPr>
              <p:custDataLst>
                <p:tags r:id="rId78"/>
              </p:custDataLst>
            </p:nvPr>
          </p:nvSpPr>
          <p:spPr bwMode="auto">
            <a:xfrm>
              <a:off x="4323397" y="4142327"/>
              <a:ext cx="377192" cy="416545"/>
            </a:xfrm>
            <a:custGeom>
              <a:avLst/>
              <a:gdLst/>
              <a:ahLst/>
              <a:cxnLst/>
              <a:rect l="0" t="0" r="0" b="0"/>
              <a:pathLst>
                <a:path w="377192" h="416545">
                  <a:moveTo>
                    <a:pt x="377191" y="126778"/>
                  </a:moveTo>
                  <a:lnTo>
                    <a:pt x="377191" y="126778"/>
                  </a:lnTo>
                  <a:lnTo>
                    <a:pt x="344225" y="98364"/>
                  </a:lnTo>
                  <a:lnTo>
                    <a:pt x="308474" y="83645"/>
                  </a:lnTo>
                  <a:lnTo>
                    <a:pt x="273943" y="84113"/>
                  </a:lnTo>
                  <a:lnTo>
                    <a:pt x="233195" y="94481"/>
                  </a:lnTo>
                  <a:lnTo>
                    <a:pt x="211661" y="105247"/>
                  </a:lnTo>
                  <a:lnTo>
                    <a:pt x="189685" y="118139"/>
                  </a:lnTo>
                  <a:lnTo>
                    <a:pt x="167414" y="135306"/>
                  </a:lnTo>
                  <a:lnTo>
                    <a:pt x="144947" y="155323"/>
                  </a:lnTo>
                  <a:lnTo>
                    <a:pt x="122349" y="177240"/>
                  </a:lnTo>
                  <a:lnTo>
                    <a:pt x="103474" y="202330"/>
                  </a:lnTo>
                  <a:lnTo>
                    <a:pt x="87080" y="229533"/>
                  </a:lnTo>
                  <a:lnTo>
                    <a:pt x="72341" y="258146"/>
                  </a:lnTo>
                  <a:lnTo>
                    <a:pt x="62515" y="284842"/>
                  </a:lnTo>
                  <a:lnTo>
                    <a:pt x="55964" y="310259"/>
                  </a:lnTo>
                  <a:lnTo>
                    <a:pt x="51597" y="334824"/>
                  </a:lnTo>
                  <a:lnTo>
                    <a:pt x="56905" y="374817"/>
                  </a:lnTo>
                  <a:lnTo>
                    <a:pt x="63655" y="392150"/>
                  </a:lnTo>
                  <a:lnTo>
                    <a:pt x="73869" y="403705"/>
                  </a:lnTo>
                  <a:lnTo>
                    <a:pt x="100458" y="416544"/>
                  </a:lnTo>
                  <a:lnTo>
                    <a:pt x="133866" y="412090"/>
                  </a:lnTo>
                  <a:lnTo>
                    <a:pt x="152109" y="405569"/>
                  </a:lnTo>
                  <a:lnTo>
                    <a:pt x="182539" y="380542"/>
                  </a:lnTo>
                  <a:lnTo>
                    <a:pt x="195988" y="364534"/>
                  </a:lnTo>
                  <a:lnTo>
                    <a:pt x="206859" y="341480"/>
                  </a:lnTo>
                  <a:lnTo>
                    <a:pt x="216011" y="313727"/>
                  </a:lnTo>
                  <a:lnTo>
                    <a:pt x="224018" y="282843"/>
                  </a:lnTo>
                  <a:lnTo>
                    <a:pt x="227450" y="248919"/>
                  </a:lnTo>
                  <a:lnTo>
                    <a:pt x="227834" y="212968"/>
                  </a:lnTo>
                  <a:lnTo>
                    <a:pt x="226184" y="175666"/>
                  </a:lnTo>
                  <a:lnTo>
                    <a:pt x="220322" y="142225"/>
                  </a:lnTo>
                  <a:lnTo>
                    <a:pt x="211652" y="111358"/>
                  </a:lnTo>
                  <a:lnTo>
                    <a:pt x="201109" y="82208"/>
                  </a:lnTo>
                  <a:lnTo>
                    <a:pt x="169075" y="42199"/>
                  </a:lnTo>
                  <a:lnTo>
                    <a:pt x="129437" y="16797"/>
                  </a:lnTo>
                  <a:lnTo>
                    <a:pt x="108199" y="8690"/>
                  </a:lnTo>
                  <a:lnTo>
                    <a:pt x="67139" y="0"/>
                  </a:lnTo>
                  <a:lnTo>
                    <a:pt x="33015" y="2487"/>
                  </a:lnTo>
                  <a:lnTo>
                    <a:pt x="22010" y="7722"/>
                  </a:lnTo>
                  <a:lnTo>
                    <a:pt x="14674" y="15022"/>
                  </a:lnTo>
                  <a:lnTo>
                    <a:pt x="0" y="410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4" name="SMARTInkShape-2012"/>
            <p:cNvSpPr/>
            <p:nvPr>
              <p:custDataLst>
                <p:tags r:id="rId79"/>
              </p:custDataLst>
            </p:nvPr>
          </p:nvSpPr>
          <p:spPr bwMode="auto">
            <a:xfrm>
              <a:off x="4511993" y="3986213"/>
              <a:ext cx="600512" cy="25718"/>
            </a:xfrm>
            <a:custGeom>
              <a:avLst/>
              <a:gdLst/>
              <a:ahLst/>
              <a:cxnLst/>
              <a:rect l="0" t="0" r="0" b="0"/>
              <a:pathLst>
                <a:path w="600512" h="25718">
                  <a:moveTo>
                    <a:pt x="0" y="25717"/>
                  </a:moveTo>
                  <a:lnTo>
                    <a:pt x="0" y="25717"/>
                  </a:lnTo>
                  <a:lnTo>
                    <a:pt x="38982" y="25717"/>
                  </a:lnTo>
                  <a:lnTo>
                    <a:pt x="59325" y="25717"/>
                  </a:lnTo>
                  <a:lnTo>
                    <a:pt x="82412" y="25717"/>
                  </a:lnTo>
                  <a:lnTo>
                    <a:pt x="107329" y="25717"/>
                  </a:lnTo>
                  <a:lnTo>
                    <a:pt x="133465" y="25717"/>
                  </a:lnTo>
                  <a:lnTo>
                    <a:pt x="160414" y="25717"/>
                  </a:lnTo>
                  <a:lnTo>
                    <a:pt x="192668" y="24764"/>
                  </a:lnTo>
                  <a:lnTo>
                    <a:pt x="228457" y="23177"/>
                  </a:lnTo>
                  <a:lnTo>
                    <a:pt x="266604" y="21166"/>
                  </a:lnTo>
                  <a:lnTo>
                    <a:pt x="305371" y="18873"/>
                  </a:lnTo>
                  <a:lnTo>
                    <a:pt x="344551" y="16392"/>
                  </a:lnTo>
                  <a:lnTo>
                    <a:pt x="384005" y="13785"/>
                  </a:lnTo>
                  <a:lnTo>
                    <a:pt x="419833" y="12047"/>
                  </a:lnTo>
                  <a:lnTo>
                    <a:pt x="453244" y="10889"/>
                  </a:lnTo>
                  <a:lnTo>
                    <a:pt x="485043" y="10117"/>
                  </a:lnTo>
                  <a:lnTo>
                    <a:pt x="511957" y="8649"/>
                  </a:lnTo>
                  <a:lnTo>
                    <a:pt x="535614" y="6718"/>
                  </a:lnTo>
                  <a:lnTo>
                    <a:pt x="573330" y="2986"/>
                  </a:lnTo>
                  <a:lnTo>
                    <a:pt x="600511" y="884"/>
                  </a:lnTo>
                  <a:lnTo>
                    <a:pt x="600366" y="589"/>
                  </a:lnTo>
                  <a:lnTo>
                    <a:pt x="59150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5" name="SMARTInkShape-2013"/>
            <p:cNvSpPr/>
            <p:nvPr>
              <p:custDataLst>
                <p:tags r:id="rId80"/>
              </p:custDataLst>
            </p:nvPr>
          </p:nvSpPr>
          <p:spPr bwMode="auto">
            <a:xfrm>
              <a:off x="5009198" y="3188970"/>
              <a:ext cx="152248" cy="197169"/>
            </a:xfrm>
            <a:custGeom>
              <a:avLst/>
              <a:gdLst/>
              <a:ahLst/>
              <a:cxnLst/>
              <a:rect l="0" t="0" r="0" b="0"/>
              <a:pathLst>
                <a:path w="152248" h="197169">
                  <a:moveTo>
                    <a:pt x="0" y="0"/>
                  </a:moveTo>
                  <a:lnTo>
                    <a:pt x="0" y="0"/>
                  </a:lnTo>
                  <a:lnTo>
                    <a:pt x="38945" y="36088"/>
                  </a:lnTo>
                  <a:lnTo>
                    <a:pt x="80118" y="60540"/>
                  </a:lnTo>
                  <a:lnTo>
                    <a:pt x="120999" y="86835"/>
                  </a:lnTo>
                  <a:lnTo>
                    <a:pt x="142360" y="107491"/>
                  </a:lnTo>
                  <a:lnTo>
                    <a:pt x="148246" y="118333"/>
                  </a:lnTo>
                  <a:lnTo>
                    <a:pt x="152247" y="140540"/>
                  </a:lnTo>
                  <a:lnTo>
                    <a:pt x="148170" y="151795"/>
                  </a:lnTo>
                  <a:lnTo>
                    <a:pt x="111442" y="1971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6" name="SMARTInkShape-2014"/>
            <p:cNvSpPr/>
            <p:nvPr>
              <p:custDataLst>
                <p:tags r:id="rId81"/>
              </p:custDataLst>
            </p:nvPr>
          </p:nvSpPr>
          <p:spPr bwMode="auto">
            <a:xfrm>
              <a:off x="4829175" y="3240405"/>
              <a:ext cx="310995" cy="102871"/>
            </a:xfrm>
            <a:custGeom>
              <a:avLst/>
              <a:gdLst/>
              <a:ahLst/>
              <a:cxnLst/>
              <a:rect l="0" t="0" r="0" b="0"/>
              <a:pathLst>
                <a:path w="310995" h="102871">
                  <a:moveTo>
                    <a:pt x="0" y="102870"/>
                  </a:moveTo>
                  <a:lnTo>
                    <a:pt x="0" y="102870"/>
                  </a:lnTo>
                  <a:lnTo>
                    <a:pt x="0" y="98319"/>
                  </a:lnTo>
                  <a:lnTo>
                    <a:pt x="5080" y="93545"/>
                  </a:lnTo>
                  <a:lnTo>
                    <a:pt x="9102" y="90938"/>
                  </a:lnTo>
                  <a:lnTo>
                    <a:pt x="28414" y="87269"/>
                  </a:lnTo>
                  <a:lnTo>
                    <a:pt x="61336" y="86183"/>
                  </a:lnTo>
                  <a:lnTo>
                    <a:pt x="101253" y="85861"/>
                  </a:lnTo>
                  <a:lnTo>
                    <a:pt x="131679" y="85785"/>
                  </a:lnTo>
                  <a:lnTo>
                    <a:pt x="166157" y="83847"/>
                  </a:lnTo>
                  <a:lnTo>
                    <a:pt x="206880" y="76635"/>
                  </a:lnTo>
                  <a:lnTo>
                    <a:pt x="242759" y="67080"/>
                  </a:lnTo>
                  <a:lnTo>
                    <a:pt x="284654" y="53530"/>
                  </a:lnTo>
                  <a:lnTo>
                    <a:pt x="302725" y="45699"/>
                  </a:lnTo>
                  <a:lnTo>
                    <a:pt x="307545" y="40944"/>
                  </a:lnTo>
                  <a:lnTo>
                    <a:pt x="310757" y="35868"/>
                  </a:lnTo>
                  <a:lnTo>
                    <a:pt x="310994" y="29627"/>
                  </a:lnTo>
                  <a:lnTo>
                    <a:pt x="30003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7" name="SMARTInkShape-2015"/>
            <p:cNvSpPr/>
            <p:nvPr>
              <p:custDataLst>
                <p:tags r:id="rId82"/>
              </p:custDataLst>
            </p:nvPr>
          </p:nvSpPr>
          <p:spPr bwMode="auto">
            <a:xfrm>
              <a:off x="4880963" y="3452276"/>
              <a:ext cx="291113" cy="444648"/>
            </a:xfrm>
            <a:custGeom>
              <a:avLst/>
              <a:gdLst/>
              <a:ahLst/>
              <a:cxnLst/>
              <a:rect l="0" t="0" r="0" b="0"/>
              <a:pathLst>
                <a:path w="291113" h="444648">
                  <a:moveTo>
                    <a:pt x="8219" y="19587"/>
                  </a:moveTo>
                  <a:lnTo>
                    <a:pt x="8219" y="19587"/>
                  </a:lnTo>
                  <a:lnTo>
                    <a:pt x="3668" y="24137"/>
                  </a:lnTo>
                  <a:lnTo>
                    <a:pt x="1434" y="28912"/>
                  </a:lnTo>
                  <a:lnTo>
                    <a:pt x="0" y="44288"/>
                  </a:lnTo>
                  <a:lnTo>
                    <a:pt x="8853" y="73789"/>
                  </a:lnTo>
                  <a:lnTo>
                    <a:pt x="25964" y="94159"/>
                  </a:lnTo>
                  <a:lnTo>
                    <a:pt x="50396" y="111785"/>
                  </a:lnTo>
                  <a:lnTo>
                    <a:pt x="80305" y="125969"/>
                  </a:lnTo>
                  <a:lnTo>
                    <a:pt x="112647" y="131002"/>
                  </a:lnTo>
                  <a:lnTo>
                    <a:pt x="129273" y="131011"/>
                  </a:lnTo>
                  <a:lnTo>
                    <a:pt x="160446" y="120861"/>
                  </a:lnTo>
                  <a:lnTo>
                    <a:pt x="197151" y="96266"/>
                  </a:lnTo>
                  <a:lnTo>
                    <a:pt x="213157" y="76526"/>
                  </a:lnTo>
                  <a:lnTo>
                    <a:pt x="230973" y="36140"/>
                  </a:lnTo>
                  <a:lnTo>
                    <a:pt x="238531" y="0"/>
                  </a:lnTo>
                  <a:lnTo>
                    <a:pt x="237008" y="814"/>
                  </a:lnTo>
                  <a:lnTo>
                    <a:pt x="230235" y="9338"/>
                  </a:lnTo>
                  <a:lnTo>
                    <a:pt x="224815" y="43855"/>
                  </a:lnTo>
                  <a:lnTo>
                    <a:pt x="223546" y="79267"/>
                  </a:lnTo>
                  <a:lnTo>
                    <a:pt x="222983" y="121359"/>
                  </a:lnTo>
                  <a:lnTo>
                    <a:pt x="222832" y="144585"/>
                  </a:lnTo>
                  <a:lnTo>
                    <a:pt x="222732" y="168641"/>
                  </a:lnTo>
                  <a:lnTo>
                    <a:pt x="222666" y="193251"/>
                  </a:lnTo>
                  <a:lnTo>
                    <a:pt x="222621" y="218230"/>
                  </a:lnTo>
                  <a:lnTo>
                    <a:pt x="222591" y="243456"/>
                  </a:lnTo>
                  <a:lnTo>
                    <a:pt x="221619" y="266940"/>
                  </a:lnTo>
                  <a:lnTo>
                    <a:pt x="220018" y="289264"/>
                  </a:lnTo>
                  <a:lnTo>
                    <a:pt x="215700" y="330896"/>
                  </a:lnTo>
                  <a:lnTo>
                    <a:pt x="210606" y="368449"/>
                  </a:lnTo>
                  <a:lnTo>
                    <a:pt x="202626" y="399109"/>
                  </a:lnTo>
                  <a:lnTo>
                    <a:pt x="197832" y="412619"/>
                  </a:lnTo>
                  <a:lnTo>
                    <a:pt x="190825" y="422578"/>
                  </a:lnTo>
                  <a:lnTo>
                    <a:pt x="172880" y="436184"/>
                  </a:lnTo>
                  <a:lnTo>
                    <a:pt x="136806" y="444647"/>
                  </a:lnTo>
                  <a:lnTo>
                    <a:pt x="109819" y="439007"/>
                  </a:lnTo>
                  <a:lnTo>
                    <a:pt x="72931" y="419767"/>
                  </a:lnTo>
                  <a:lnTo>
                    <a:pt x="62790" y="412103"/>
                  </a:lnTo>
                  <a:lnTo>
                    <a:pt x="51523" y="390888"/>
                  </a:lnTo>
                  <a:lnTo>
                    <a:pt x="48519" y="378563"/>
                  </a:lnTo>
                  <a:lnTo>
                    <a:pt x="50326" y="366537"/>
                  </a:lnTo>
                  <a:lnTo>
                    <a:pt x="62493" y="343014"/>
                  </a:lnTo>
                  <a:lnTo>
                    <a:pt x="99866" y="303800"/>
                  </a:lnTo>
                  <a:lnTo>
                    <a:pt x="135946" y="276079"/>
                  </a:lnTo>
                  <a:lnTo>
                    <a:pt x="176429" y="249788"/>
                  </a:lnTo>
                  <a:lnTo>
                    <a:pt x="216648" y="228578"/>
                  </a:lnTo>
                  <a:lnTo>
                    <a:pt x="249127" y="209627"/>
                  </a:lnTo>
                  <a:lnTo>
                    <a:pt x="291112" y="18246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59" name="SMARTInkShape-2016"/>
          <p:cNvSpPr/>
          <p:nvPr>
            <p:custDataLst>
              <p:tags r:id="rId8"/>
            </p:custDataLst>
          </p:nvPr>
        </p:nvSpPr>
        <p:spPr bwMode="auto">
          <a:xfrm>
            <a:off x="6303645" y="3345435"/>
            <a:ext cx="419627" cy="2380250"/>
          </a:xfrm>
          <a:custGeom>
            <a:avLst/>
            <a:gdLst/>
            <a:ahLst/>
            <a:cxnLst/>
            <a:rect l="0" t="0" r="0" b="0"/>
            <a:pathLst>
              <a:path w="419627" h="2380250">
                <a:moveTo>
                  <a:pt x="300037" y="83565"/>
                </a:moveTo>
                <a:lnTo>
                  <a:pt x="300037" y="83565"/>
                </a:lnTo>
                <a:lnTo>
                  <a:pt x="300037" y="71633"/>
                </a:lnTo>
                <a:lnTo>
                  <a:pt x="295099" y="54714"/>
                </a:lnTo>
                <a:lnTo>
                  <a:pt x="297207" y="47565"/>
                </a:lnTo>
                <a:lnTo>
                  <a:pt x="307275" y="28370"/>
                </a:lnTo>
                <a:lnTo>
                  <a:pt x="327496" y="5129"/>
                </a:lnTo>
                <a:lnTo>
                  <a:pt x="336371" y="1080"/>
                </a:lnTo>
                <a:lnTo>
                  <a:pt x="341404" y="0"/>
                </a:lnTo>
                <a:lnTo>
                  <a:pt x="346666" y="1185"/>
                </a:lnTo>
                <a:lnTo>
                  <a:pt x="357591" y="7582"/>
                </a:lnTo>
                <a:lnTo>
                  <a:pt x="374452" y="40096"/>
                </a:lnTo>
                <a:lnTo>
                  <a:pt x="380736" y="75041"/>
                </a:lnTo>
                <a:lnTo>
                  <a:pt x="384481" y="117876"/>
                </a:lnTo>
                <a:lnTo>
                  <a:pt x="386813" y="142634"/>
                </a:lnTo>
                <a:lnTo>
                  <a:pt x="389320" y="168664"/>
                </a:lnTo>
                <a:lnTo>
                  <a:pt x="392897" y="198401"/>
                </a:lnTo>
                <a:lnTo>
                  <a:pt x="397186" y="230607"/>
                </a:lnTo>
                <a:lnTo>
                  <a:pt x="401951" y="264460"/>
                </a:lnTo>
                <a:lnTo>
                  <a:pt x="405128" y="302269"/>
                </a:lnTo>
                <a:lnTo>
                  <a:pt x="407245" y="342715"/>
                </a:lnTo>
                <a:lnTo>
                  <a:pt x="408656" y="384919"/>
                </a:lnTo>
                <a:lnTo>
                  <a:pt x="410551" y="429248"/>
                </a:lnTo>
                <a:lnTo>
                  <a:pt x="412765" y="474993"/>
                </a:lnTo>
                <a:lnTo>
                  <a:pt x="415195" y="521682"/>
                </a:lnTo>
                <a:lnTo>
                  <a:pt x="416813" y="571858"/>
                </a:lnTo>
                <a:lnTo>
                  <a:pt x="417893" y="624358"/>
                </a:lnTo>
                <a:lnTo>
                  <a:pt x="418613" y="678409"/>
                </a:lnTo>
                <a:lnTo>
                  <a:pt x="419093" y="732540"/>
                </a:lnTo>
                <a:lnTo>
                  <a:pt x="419413" y="786725"/>
                </a:lnTo>
                <a:lnTo>
                  <a:pt x="419626" y="840946"/>
                </a:lnTo>
                <a:lnTo>
                  <a:pt x="418816" y="896143"/>
                </a:lnTo>
                <a:lnTo>
                  <a:pt x="417323" y="951991"/>
                </a:lnTo>
                <a:lnTo>
                  <a:pt x="415375" y="1008273"/>
                </a:lnTo>
                <a:lnTo>
                  <a:pt x="414077" y="1063892"/>
                </a:lnTo>
                <a:lnTo>
                  <a:pt x="413211" y="1119069"/>
                </a:lnTo>
                <a:lnTo>
                  <a:pt x="412634" y="1173951"/>
                </a:lnTo>
                <a:lnTo>
                  <a:pt x="411297" y="1228636"/>
                </a:lnTo>
                <a:lnTo>
                  <a:pt x="409453" y="1283191"/>
                </a:lnTo>
                <a:lnTo>
                  <a:pt x="407271" y="1337658"/>
                </a:lnTo>
                <a:lnTo>
                  <a:pt x="405817" y="1392067"/>
                </a:lnTo>
                <a:lnTo>
                  <a:pt x="404846" y="1446437"/>
                </a:lnTo>
                <a:lnTo>
                  <a:pt x="404200" y="1500782"/>
                </a:lnTo>
                <a:lnTo>
                  <a:pt x="403770" y="1553203"/>
                </a:lnTo>
                <a:lnTo>
                  <a:pt x="403482" y="1604343"/>
                </a:lnTo>
                <a:lnTo>
                  <a:pt x="403291" y="1654630"/>
                </a:lnTo>
                <a:lnTo>
                  <a:pt x="402210" y="1703394"/>
                </a:lnTo>
                <a:lnTo>
                  <a:pt x="400538" y="1751143"/>
                </a:lnTo>
                <a:lnTo>
                  <a:pt x="398470" y="1798217"/>
                </a:lnTo>
                <a:lnTo>
                  <a:pt x="396139" y="1842933"/>
                </a:lnTo>
                <a:lnTo>
                  <a:pt x="393633" y="1886080"/>
                </a:lnTo>
                <a:lnTo>
                  <a:pt x="391009" y="1928179"/>
                </a:lnTo>
                <a:lnTo>
                  <a:pt x="388308" y="1967675"/>
                </a:lnTo>
                <a:lnTo>
                  <a:pt x="385554" y="2005436"/>
                </a:lnTo>
                <a:lnTo>
                  <a:pt x="382766" y="2042040"/>
                </a:lnTo>
                <a:lnTo>
                  <a:pt x="379002" y="2076919"/>
                </a:lnTo>
                <a:lnTo>
                  <a:pt x="374588" y="2110651"/>
                </a:lnTo>
                <a:lnTo>
                  <a:pt x="369741" y="2143615"/>
                </a:lnTo>
                <a:lnTo>
                  <a:pt x="365556" y="2173212"/>
                </a:lnTo>
                <a:lnTo>
                  <a:pt x="361814" y="2200563"/>
                </a:lnTo>
                <a:lnTo>
                  <a:pt x="358367" y="2226417"/>
                </a:lnTo>
                <a:lnTo>
                  <a:pt x="355116" y="2249368"/>
                </a:lnTo>
                <a:lnTo>
                  <a:pt x="348964" y="2290109"/>
                </a:lnTo>
                <a:lnTo>
                  <a:pt x="340146" y="2331523"/>
                </a:lnTo>
                <a:lnTo>
                  <a:pt x="331500" y="2357341"/>
                </a:lnTo>
                <a:lnTo>
                  <a:pt x="325775" y="2363320"/>
                </a:lnTo>
                <a:lnTo>
                  <a:pt x="309254" y="2372504"/>
                </a:lnTo>
                <a:lnTo>
                  <a:pt x="281591" y="2377222"/>
                </a:lnTo>
                <a:lnTo>
                  <a:pt x="245166" y="2379318"/>
                </a:lnTo>
                <a:lnTo>
                  <a:pt x="223452" y="2379877"/>
                </a:lnTo>
                <a:lnTo>
                  <a:pt x="200403" y="2380249"/>
                </a:lnTo>
                <a:lnTo>
                  <a:pt x="174560" y="2379545"/>
                </a:lnTo>
                <a:lnTo>
                  <a:pt x="146853" y="2378123"/>
                </a:lnTo>
                <a:lnTo>
                  <a:pt x="117904" y="2376224"/>
                </a:lnTo>
                <a:lnTo>
                  <a:pt x="91938" y="2374003"/>
                </a:lnTo>
                <a:lnTo>
                  <a:pt x="67960" y="2371572"/>
                </a:lnTo>
                <a:lnTo>
                  <a:pt x="30204" y="2367282"/>
                </a:lnTo>
                <a:lnTo>
                  <a:pt x="0" y="23638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63" name="SMARTInkShape-Group748"/>
          <p:cNvGrpSpPr/>
          <p:nvPr/>
        </p:nvGrpSpPr>
        <p:grpSpPr>
          <a:xfrm>
            <a:off x="6787727" y="3403282"/>
            <a:ext cx="424604" cy="2125982"/>
            <a:chOff x="6787727" y="3403282"/>
            <a:chExt cx="424604" cy="2125982"/>
          </a:xfrm>
        </p:grpSpPr>
        <p:sp>
          <p:nvSpPr>
            <p:cNvPr id="160" name="SMARTInkShape-2017"/>
            <p:cNvSpPr/>
            <p:nvPr>
              <p:custDataLst>
                <p:tags r:id="rId51"/>
              </p:custDataLst>
            </p:nvPr>
          </p:nvSpPr>
          <p:spPr bwMode="auto">
            <a:xfrm>
              <a:off x="7049452" y="3403282"/>
              <a:ext cx="51127" cy="2091069"/>
            </a:xfrm>
            <a:custGeom>
              <a:avLst/>
              <a:gdLst/>
              <a:ahLst/>
              <a:cxnLst/>
              <a:rect l="0" t="0" r="0" b="0"/>
              <a:pathLst>
                <a:path w="51127" h="2091069">
                  <a:moveTo>
                    <a:pt x="0" y="0"/>
                  </a:moveTo>
                  <a:lnTo>
                    <a:pt x="0" y="0"/>
                  </a:lnTo>
                  <a:lnTo>
                    <a:pt x="20532" y="32139"/>
                  </a:lnTo>
                  <a:lnTo>
                    <a:pt x="35795" y="70482"/>
                  </a:lnTo>
                  <a:lnTo>
                    <a:pt x="41009" y="94613"/>
                  </a:lnTo>
                  <a:lnTo>
                    <a:pt x="44484" y="121178"/>
                  </a:lnTo>
                  <a:lnTo>
                    <a:pt x="46802" y="149365"/>
                  </a:lnTo>
                  <a:lnTo>
                    <a:pt x="48346" y="182444"/>
                  </a:lnTo>
                  <a:lnTo>
                    <a:pt x="49376" y="218785"/>
                  </a:lnTo>
                  <a:lnTo>
                    <a:pt x="50062" y="257299"/>
                  </a:lnTo>
                  <a:lnTo>
                    <a:pt x="50520" y="299168"/>
                  </a:lnTo>
                  <a:lnTo>
                    <a:pt x="50825" y="343273"/>
                  </a:lnTo>
                  <a:lnTo>
                    <a:pt x="51029" y="388869"/>
                  </a:lnTo>
                  <a:lnTo>
                    <a:pt x="50212" y="437363"/>
                  </a:lnTo>
                  <a:lnTo>
                    <a:pt x="48715" y="487791"/>
                  </a:lnTo>
                  <a:lnTo>
                    <a:pt x="46764" y="539506"/>
                  </a:lnTo>
                  <a:lnTo>
                    <a:pt x="44511" y="593034"/>
                  </a:lnTo>
                  <a:lnTo>
                    <a:pt x="42056" y="647768"/>
                  </a:lnTo>
                  <a:lnTo>
                    <a:pt x="39467" y="703308"/>
                  </a:lnTo>
                  <a:lnTo>
                    <a:pt x="35837" y="760337"/>
                  </a:lnTo>
                  <a:lnTo>
                    <a:pt x="31511" y="818359"/>
                  </a:lnTo>
                  <a:lnTo>
                    <a:pt x="26722" y="877043"/>
                  </a:lnTo>
                  <a:lnTo>
                    <a:pt x="21625" y="936168"/>
                  </a:lnTo>
                  <a:lnTo>
                    <a:pt x="16322" y="995587"/>
                  </a:lnTo>
                  <a:lnTo>
                    <a:pt x="10881" y="1055202"/>
                  </a:lnTo>
                  <a:lnTo>
                    <a:pt x="7254" y="1113043"/>
                  </a:lnTo>
                  <a:lnTo>
                    <a:pt x="4837" y="1169702"/>
                  </a:lnTo>
                  <a:lnTo>
                    <a:pt x="3224" y="1225571"/>
                  </a:lnTo>
                  <a:lnTo>
                    <a:pt x="3102" y="1279010"/>
                  </a:lnTo>
                  <a:lnTo>
                    <a:pt x="3973" y="1330828"/>
                  </a:lnTo>
                  <a:lnTo>
                    <a:pt x="5507" y="1381567"/>
                  </a:lnTo>
                  <a:lnTo>
                    <a:pt x="9386" y="1431585"/>
                  </a:lnTo>
                  <a:lnTo>
                    <a:pt x="14830" y="1481123"/>
                  </a:lnTo>
                  <a:lnTo>
                    <a:pt x="21317" y="1530340"/>
                  </a:lnTo>
                  <a:lnTo>
                    <a:pt x="27546" y="1577440"/>
                  </a:lnTo>
                  <a:lnTo>
                    <a:pt x="33605" y="1623126"/>
                  </a:lnTo>
                  <a:lnTo>
                    <a:pt x="39549" y="1667872"/>
                  </a:lnTo>
                  <a:lnTo>
                    <a:pt x="43511" y="1711037"/>
                  </a:lnTo>
                  <a:lnTo>
                    <a:pt x="46152" y="1753149"/>
                  </a:lnTo>
                  <a:lnTo>
                    <a:pt x="47913" y="1794559"/>
                  </a:lnTo>
                  <a:lnTo>
                    <a:pt x="49088" y="1831690"/>
                  </a:lnTo>
                  <a:lnTo>
                    <a:pt x="49870" y="1865969"/>
                  </a:lnTo>
                  <a:lnTo>
                    <a:pt x="50392" y="1898347"/>
                  </a:lnTo>
                  <a:lnTo>
                    <a:pt x="50739" y="1927552"/>
                  </a:lnTo>
                  <a:lnTo>
                    <a:pt x="50971" y="1954643"/>
                  </a:lnTo>
                  <a:lnTo>
                    <a:pt x="51126" y="1980323"/>
                  </a:lnTo>
                  <a:lnTo>
                    <a:pt x="48757" y="2021556"/>
                  </a:lnTo>
                  <a:lnTo>
                    <a:pt x="44610" y="2063925"/>
                  </a:lnTo>
                  <a:lnTo>
                    <a:pt x="43207" y="2090756"/>
                  </a:lnTo>
                  <a:lnTo>
                    <a:pt x="40235" y="2091068"/>
                  </a:lnTo>
                  <a:lnTo>
                    <a:pt x="17145" y="20745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1" name="SMARTInkShape-2018"/>
            <p:cNvSpPr/>
            <p:nvPr>
              <p:custDataLst>
                <p:tags r:id="rId52"/>
              </p:custDataLst>
            </p:nvPr>
          </p:nvSpPr>
          <p:spPr bwMode="auto">
            <a:xfrm>
              <a:off x="6787727" y="5194935"/>
              <a:ext cx="390313" cy="169802"/>
            </a:xfrm>
            <a:custGeom>
              <a:avLst/>
              <a:gdLst/>
              <a:ahLst/>
              <a:cxnLst/>
              <a:rect l="0" t="0" r="0" b="0"/>
              <a:pathLst>
                <a:path w="390313" h="169802">
                  <a:moveTo>
                    <a:pt x="4550" y="0"/>
                  </a:moveTo>
                  <a:lnTo>
                    <a:pt x="4550" y="0"/>
                  </a:lnTo>
                  <a:lnTo>
                    <a:pt x="0" y="9102"/>
                  </a:lnTo>
                  <a:lnTo>
                    <a:pt x="306" y="21190"/>
                  </a:lnTo>
                  <a:lnTo>
                    <a:pt x="8263" y="56785"/>
                  </a:lnTo>
                  <a:lnTo>
                    <a:pt x="29886" y="89321"/>
                  </a:lnTo>
                  <a:lnTo>
                    <a:pt x="69525" y="123091"/>
                  </a:lnTo>
                  <a:lnTo>
                    <a:pt x="103595" y="143290"/>
                  </a:lnTo>
                  <a:lnTo>
                    <a:pt x="143820" y="158934"/>
                  </a:lnTo>
                  <a:lnTo>
                    <a:pt x="167882" y="163106"/>
                  </a:lnTo>
                  <a:lnTo>
                    <a:pt x="193448" y="165887"/>
                  </a:lnTo>
                  <a:lnTo>
                    <a:pt x="219065" y="167742"/>
                  </a:lnTo>
                  <a:lnTo>
                    <a:pt x="244715" y="168978"/>
                  </a:lnTo>
                  <a:lnTo>
                    <a:pt x="270388" y="169801"/>
                  </a:lnTo>
                  <a:lnTo>
                    <a:pt x="295123" y="168446"/>
                  </a:lnTo>
                  <a:lnTo>
                    <a:pt x="319233" y="165637"/>
                  </a:lnTo>
                  <a:lnTo>
                    <a:pt x="358722" y="159342"/>
                  </a:lnTo>
                  <a:lnTo>
                    <a:pt x="390312"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2" name="SMARTInkShape-2019"/>
            <p:cNvSpPr/>
            <p:nvPr>
              <p:custDataLst>
                <p:tags r:id="rId53"/>
              </p:custDataLst>
            </p:nvPr>
          </p:nvSpPr>
          <p:spPr bwMode="auto">
            <a:xfrm>
              <a:off x="7066597" y="5254943"/>
              <a:ext cx="145734" cy="274321"/>
            </a:xfrm>
            <a:custGeom>
              <a:avLst/>
              <a:gdLst/>
              <a:ahLst/>
              <a:cxnLst/>
              <a:rect l="0" t="0" r="0" b="0"/>
              <a:pathLst>
                <a:path w="145734" h="274321">
                  <a:moveTo>
                    <a:pt x="145733" y="0"/>
                  </a:moveTo>
                  <a:lnTo>
                    <a:pt x="145733" y="0"/>
                  </a:lnTo>
                  <a:lnTo>
                    <a:pt x="136632" y="9102"/>
                  </a:lnTo>
                  <a:lnTo>
                    <a:pt x="121870" y="42066"/>
                  </a:lnTo>
                  <a:lnTo>
                    <a:pt x="105917" y="74576"/>
                  </a:lnTo>
                  <a:lnTo>
                    <a:pt x="87080" y="112202"/>
                  </a:lnTo>
                  <a:lnTo>
                    <a:pt x="69182" y="154324"/>
                  </a:lnTo>
                  <a:lnTo>
                    <a:pt x="51702" y="193366"/>
                  </a:lnTo>
                  <a:lnTo>
                    <a:pt x="35362" y="226910"/>
                  </a:lnTo>
                  <a:lnTo>
                    <a:pt x="16405" y="259002"/>
                  </a:lnTo>
                  <a:lnTo>
                    <a:pt x="0" y="2743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64" name="SMARTInkShape-2020"/>
          <p:cNvSpPr/>
          <p:nvPr>
            <p:custDataLst>
              <p:tags r:id="rId9"/>
            </p:custDataLst>
          </p:nvPr>
        </p:nvSpPr>
        <p:spPr bwMode="auto">
          <a:xfrm>
            <a:off x="4769168" y="3852686"/>
            <a:ext cx="300038" cy="39230"/>
          </a:xfrm>
          <a:custGeom>
            <a:avLst/>
            <a:gdLst/>
            <a:ahLst/>
            <a:cxnLst/>
            <a:rect l="0" t="0" r="0" b="0"/>
            <a:pathLst>
              <a:path w="300038" h="39230">
                <a:moveTo>
                  <a:pt x="0" y="4939"/>
                </a:moveTo>
                <a:lnTo>
                  <a:pt x="0" y="4939"/>
                </a:lnTo>
                <a:lnTo>
                  <a:pt x="35947" y="0"/>
                </a:lnTo>
                <a:lnTo>
                  <a:pt x="60160" y="694"/>
                </a:lnTo>
                <a:lnTo>
                  <a:pt x="88684" y="2109"/>
                </a:lnTo>
                <a:lnTo>
                  <a:pt x="124845" y="6862"/>
                </a:lnTo>
                <a:lnTo>
                  <a:pt x="166097" y="13841"/>
                </a:lnTo>
                <a:lnTo>
                  <a:pt x="210744" y="22304"/>
                </a:lnTo>
                <a:lnTo>
                  <a:pt x="240508" y="27945"/>
                </a:lnTo>
                <a:lnTo>
                  <a:pt x="300037" y="3922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78" name="SMARTInkShape-Group750"/>
          <p:cNvGrpSpPr/>
          <p:nvPr/>
        </p:nvGrpSpPr>
        <p:grpSpPr>
          <a:xfrm>
            <a:off x="302895" y="4294822"/>
            <a:ext cx="3260112" cy="1747361"/>
            <a:chOff x="302895" y="4294822"/>
            <a:chExt cx="3260112" cy="1747361"/>
          </a:xfrm>
        </p:grpSpPr>
        <p:sp>
          <p:nvSpPr>
            <p:cNvPr id="165" name="SMARTInkShape-2021"/>
            <p:cNvSpPr/>
            <p:nvPr>
              <p:custDataLst>
                <p:tags r:id="rId38"/>
              </p:custDataLst>
            </p:nvPr>
          </p:nvSpPr>
          <p:spPr bwMode="auto">
            <a:xfrm>
              <a:off x="388620" y="4807026"/>
              <a:ext cx="428626" cy="560614"/>
            </a:xfrm>
            <a:custGeom>
              <a:avLst/>
              <a:gdLst/>
              <a:ahLst/>
              <a:cxnLst/>
              <a:rect l="0" t="0" r="0" b="0"/>
              <a:pathLst>
                <a:path w="428626" h="560614">
                  <a:moveTo>
                    <a:pt x="428625" y="370764"/>
                  </a:moveTo>
                  <a:lnTo>
                    <a:pt x="428625" y="370764"/>
                  </a:lnTo>
                  <a:lnTo>
                    <a:pt x="428625" y="358832"/>
                  </a:lnTo>
                  <a:lnTo>
                    <a:pt x="426085" y="353396"/>
                  </a:lnTo>
                  <a:lnTo>
                    <a:pt x="416693" y="342145"/>
                  </a:lnTo>
                  <a:lnTo>
                    <a:pt x="403923" y="333603"/>
                  </a:lnTo>
                  <a:lnTo>
                    <a:pt x="378973" y="325041"/>
                  </a:lnTo>
                  <a:lnTo>
                    <a:pt x="338348" y="321021"/>
                  </a:lnTo>
                  <a:lnTo>
                    <a:pt x="301507" y="325162"/>
                  </a:lnTo>
                  <a:lnTo>
                    <a:pt x="258781" y="335256"/>
                  </a:lnTo>
                  <a:lnTo>
                    <a:pt x="235386" y="343282"/>
                  </a:lnTo>
                  <a:lnTo>
                    <a:pt x="211216" y="352442"/>
                  </a:lnTo>
                  <a:lnTo>
                    <a:pt x="186531" y="365217"/>
                  </a:lnTo>
                  <a:lnTo>
                    <a:pt x="161501" y="380401"/>
                  </a:lnTo>
                  <a:lnTo>
                    <a:pt x="136243" y="397191"/>
                  </a:lnTo>
                  <a:lnTo>
                    <a:pt x="112736" y="416005"/>
                  </a:lnTo>
                  <a:lnTo>
                    <a:pt x="90397" y="436167"/>
                  </a:lnTo>
                  <a:lnTo>
                    <a:pt x="53512" y="476985"/>
                  </a:lnTo>
                  <a:lnTo>
                    <a:pt x="33943" y="514176"/>
                  </a:lnTo>
                  <a:lnTo>
                    <a:pt x="31201" y="529237"/>
                  </a:lnTo>
                  <a:lnTo>
                    <a:pt x="35775" y="553591"/>
                  </a:lnTo>
                  <a:lnTo>
                    <a:pt x="45757" y="559324"/>
                  </a:lnTo>
                  <a:lnTo>
                    <a:pt x="77169" y="560613"/>
                  </a:lnTo>
                  <a:lnTo>
                    <a:pt x="98119" y="556385"/>
                  </a:lnTo>
                  <a:lnTo>
                    <a:pt x="121610" y="549756"/>
                  </a:lnTo>
                  <a:lnTo>
                    <a:pt x="146796" y="541527"/>
                  </a:lnTo>
                  <a:lnTo>
                    <a:pt x="169301" y="530326"/>
                  </a:lnTo>
                  <a:lnTo>
                    <a:pt x="209548" y="502641"/>
                  </a:lnTo>
                  <a:lnTo>
                    <a:pt x="225423" y="477732"/>
                  </a:lnTo>
                  <a:lnTo>
                    <a:pt x="238865" y="445886"/>
                  </a:lnTo>
                  <a:lnTo>
                    <a:pt x="250683" y="409415"/>
                  </a:lnTo>
                  <a:lnTo>
                    <a:pt x="257610" y="375576"/>
                  </a:lnTo>
                  <a:lnTo>
                    <a:pt x="261275" y="343492"/>
                  </a:lnTo>
                  <a:lnTo>
                    <a:pt x="262766" y="312578"/>
                  </a:lnTo>
                  <a:lnTo>
                    <a:pt x="261855" y="285300"/>
                  </a:lnTo>
                  <a:lnTo>
                    <a:pt x="259342" y="260448"/>
                  </a:lnTo>
                  <a:lnTo>
                    <a:pt x="255762" y="237213"/>
                  </a:lnTo>
                  <a:lnTo>
                    <a:pt x="251471" y="214102"/>
                  </a:lnTo>
                  <a:lnTo>
                    <a:pt x="246705" y="191075"/>
                  </a:lnTo>
                  <a:lnTo>
                    <a:pt x="241622" y="168104"/>
                  </a:lnTo>
                  <a:lnTo>
                    <a:pt x="235377" y="146122"/>
                  </a:lnTo>
                  <a:lnTo>
                    <a:pt x="220817" y="103918"/>
                  </a:lnTo>
                  <a:lnTo>
                    <a:pt x="202281" y="68016"/>
                  </a:lnTo>
                  <a:lnTo>
                    <a:pt x="178485" y="38089"/>
                  </a:lnTo>
                  <a:lnTo>
                    <a:pt x="145684" y="15263"/>
                  </a:lnTo>
                  <a:lnTo>
                    <a:pt x="103801" y="3214"/>
                  </a:lnTo>
                  <a:lnTo>
                    <a:pt x="80631" y="0"/>
                  </a:lnTo>
                  <a:lnTo>
                    <a:pt x="42186" y="1510"/>
                  </a:lnTo>
                  <a:lnTo>
                    <a:pt x="25266" y="4580"/>
                  </a:lnTo>
                  <a:lnTo>
                    <a:pt x="14939" y="10436"/>
                  </a:lnTo>
                  <a:lnTo>
                    <a:pt x="9007" y="18150"/>
                  </a:lnTo>
                  <a:lnTo>
                    <a:pt x="0" y="4500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6" name="SMARTInkShape-2022"/>
            <p:cNvSpPr/>
            <p:nvPr>
              <p:custDataLst>
                <p:tags r:id="rId39"/>
              </p:custDataLst>
            </p:nvPr>
          </p:nvSpPr>
          <p:spPr bwMode="auto">
            <a:xfrm>
              <a:off x="825827" y="5018002"/>
              <a:ext cx="248594" cy="413529"/>
            </a:xfrm>
            <a:custGeom>
              <a:avLst/>
              <a:gdLst/>
              <a:ahLst/>
              <a:cxnLst/>
              <a:rect l="0" t="0" r="0" b="0"/>
              <a:pathLst>
                <a:path w="248594" h="413529">
                  <a:moveTo>
                    <a:pt x="8563" y="31200"/>
                  </a:moveTo>
                  <a:lnTo>
                    <a:pt x="8563" y="31200"/>
                  </a:lnTo>
                  <a:lnTo>
                    <a:pt x="2672" y="17513"/>
                  </a:lnTo>
                  <a:lnTo>
                    <a:pt x="344" y="0"/>
                  </a:lnTo>
                  <a:lnTo>
                    <a:pt x="22" y="39248"/>
                  </a:lnTo>
                  <a:lnTo>
                    <a:pt x="0" y="80469"/>
                  </a:lnTo>
                  <a:lnTo>
                    <a:pt x="7615" y="106120"/>
                  </a:lnTo>
                  <a:lnTo>
                    <a:pt x="21477" y="128315"/>
                  </a:lnTo>
                  <a:lnTo>
                    <a:pt x="40337" y="144530"/>
                  </a:lnTo>
                  <a:lnTo>
                    <a:pt x="63960" y="150467"/>
                  </a:lnTo>
                  <a:lnTo>
                    <a:pt x="88429" y="148977"/>
                  </a:lnTo>
                  <a:lnTo>
                    <a:pt x="108829" y="141966"/>
                  </a:lnTo>
                  <a:lnTo>
                    <a:pt x="124881" y="127420"/>
                  </a:lnTo>
                  <a:lnTo>
                    <a:pt x="136460" y="108254"/>
                  </a:lnTo>
                  <a:lnTo>
                    <a:pt x="143893" y="67447"/>
                  </a:lnTo>
                  <a:lnTo>
                    <a:pt x="145562" y="37958"/>
                  </a:lnTo>
                  <a:lnTo>
                    <a:pt x="145616" y="38563"/>
                  </a:lnTo>
                  <a:lnTo>
                    <a:pt x="136384" y="79454"/>
                  </a:lnTo>
                  <a:lnTo>
                    <a:pt x="130891" y="121063"/>
                  </a:lnTo>
                  <a:lnTo>
                    <a:pt x="130559" y="154007"/>
                  </a:lnTo>
                  <a:lnTo>
                    <a:pt x="133586" y="190874"/>
                  </a:lnTo>
                  <a:lnTo>
                    <a:pt x="140646" y="229484"/>
                  </a:lnTo>
                  <a:lnTo>
                    <a:pt x="149182" y="267916"/>
                  </a:lnTo>
                  <a:lnTo>
                    <a:pt x="156150" y="304047"/>
                  </a:lnTo>
                  <a:lnTo>
                    <a:pt x="157342" y="334076"/>
                  </a:lnTo>
                  <a:lnTo>
                    <a:pt x="152792" y="360122"/>
                  </a:lnTo>
                  <a:lnTo>
                    <a:pt x="141245" y="384398"/>
                  </a:lnTo>
                  <a:lnTo>
                    <a:pt x="124048" y="402807"/>
                  </a:lnTo>
                  <a:lnTo>
                    <a:pt x="114128" y="410383"/>
                  </a:lnTo>
                  <a:lnTo>
                    <a:pt x="103705" y="413528"/>
                  </a:lnTo>
                  <a:lnTo>
                    <a:pt x="81963" y="411944"/>
                  </a:lnTo>
                  <a:lnTo>
                    <a:pt x="62141" y="399810"/>
                  </a:lnTo>
                  <a:lnTo>
                    <a:pt x="52854" y="391240"/>
                  </a:lnTo>
                  <a:lnTo>
                    <a:pt x="39995" y="366478"/>
                  </a:lnTo>
                  <a:lnTo>
                    <a:pt x="33011" y="337375"/>
                  </a:lnTo>
                  <a:lnTo>
                    <a:pt x="33081" y="308565"/>
                  </a:lnTo>
                  <a:lnTo>
                    <a:pt x="41368" y="284966"/>
                  </a:lnTo>
                  <a:lnTo>
                    <a:pt x="54575" y="265905"/>
                  </a:lnTo>
                  <a:lnTo>
                    <a:pt x="69970" y="251084"/>
                  </a:lnTo>
                  <a:lnTo>
                    <a:pt x="99254" y="236580"/>
                  </a:lnTo>
                  <a:lnTo>
                    <a:pt x="141162" y="230802"/>
                  </a:lnTo>
                  <a:lnTo>
                    <a:pt x="180672" y="229089"/>
                  </a:lnTo>
                  <a:lnTo>
                    <a:pt x="221060" y="228581"/>
                  </a:lnTo>
                  <a:lnTo>
                    <a:pt x="248593" y="2283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7" name="SMARTInkShape-2023"/>
            <p:cNvSpPr/>
            <p:nvPr>
              <p:custDataLst>
                <p:tags r:id="rId40"/>
              </p:custDataLst>
            </p:nvPr>
          </p:nvSpPr>
          <p:spPr bwMode="auto">
            <a:xfrm>
              <a:off x="457200" y="5418715"/>
              <a:ext cx="833668" cy="73875"/>
            </a:xfrm>
            <a:custGeom>
              <a:avLst/>
              <a:gdLst/>
              <a:ahLst/>
              <a:cxnLst/>
              <a:rect l="0" t="0" r="0" b="0"/>
              <a:pathLst>
                <a:path w="833668" h="73875">
                  <a:moveTo>
                    <a:pt x="0" y="59112"/>
                  </a:moveTo>
                  <a:lnTo>
                    <a:pt x="0" y="59112"/>
                  </a:lnTo>
                  <a:lnTo>
                    <a:pt x="4551" y="68214"/>
                  </a:lnTo>
                  <a:lnTo>
                    <a:pt x="9701" y="70895"/>
                  </a:lnTo>
                  <a:lnTo>
                    <a:pt x="25584" y="73874"/>
                  </a:lnTo>
                  <a:lnTo>
                    <a:pt x="58043" y="72658"/>
                  </a:lnTo>
                  <a:lnTo>
                    <a:pt x="78701" y="71000"/>
                  </a:lnTo>
                  <a:lnTo>
                    <a:pt x="104855" y="68942"/>
                  </a:lnTo>
                  <a:lnTo>
                    <a:pt x="134673" y="66618"/>
                  </a:lnTo>
                  <a:lnTo>
                    <a:pt x="166935" y="64117"/>
                  </a:lnTo>
                  <a:lnTo>
                    <a:pt x="205587" y="60544"/>
                  </a:lnTo>
                  <a:lnTo>
                    <a:pt x="248501" y="56256"/>
                  </a:lnTo>
                  <a:lnTo>
                    <a:pt x="294255" y="51494"/>
                  </a:lnTo>
                  <a:lnTo>
                    <a:pt x="341902" y="46413"/>
                  </a:lnTo>
                  <a:lnTo>
                    <a:pt x="390812" y="41121"/>
                  </a:lnTo>
                  <a:lnTo>
                    <a:pt x="440564" y="35688"/>
                  </a:lnTo>
                  <a:lnTo>
                    <a:pt x="488972" y="31114"/>
                  </a:lnTo>
                  <a:lnTo>
                    <a:pt x="536484" y="27112"/>
                  </a:lnTo>
                  <a:lnTo>
                    <a:pt x="583398" y="23491"/>
                  </a:lnTo>
                  <a:lnTo>
                    <a:pt x="627057" y="19172"/>
                  </a:lnTo>
                  <a:lnTo>
                    <a:pt x="668546" y="14388"/>
                  </a:lnTo>
                  <a:lnTo>
                    <a:pt x="708587" y="9294"/>
                  </a:lnTo>
                  <a:lnTo>
                    <a:pt x="741949" y="5897"/>
                  </a:lnTo>
                  <a:lnTo>
                    <a:pt x="770858" y="3634"/>
                  </a:lnTo>
                  <a:lnTo>
                    <a:pt x="796798" y="2124"/>
                  </a:lnTo>
                  <a:lnTo>
                    <a:pt x="833306" y="0"/>
                  </a:lnTo>
                  <a:lnTo>
                    <a:pt x="833667" y="653"/>
                  </a:lnTo>
                  <a:lnTo>
                    <a:pt x="805815" y="76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8" name="SMARTInkShape-2024"/>
            <p:cNvSpPr/>
            <p:nvPr>
              <p:custDataLst>
                <p:tags r:id="rId41"/>
              </p:custDataLst>
            </p:nvPr>
          </p:nvSpPr>
          <p:spPr bwMode="auto">
            <a:xfrm>
              <a:off x="302895" y="5644368"/>
              <a:ext cx="351474" cy="397815"/>
            </a:xfrm>
            <a:custGeom>
              <a:avLst/>
              <a:gdLst/>
              <a:ahLst/>
              <a:cxnLst/>
              <a:rect l="0" t="0" r="0" b="0"/>
              <a:pathLst>
                <a:path w="351474" h="397815">
                  <a:moveTo>
                    <a:pt x="351473" y="150642"/>
                  </a:moveTo>
                  <a:lnTo>
                    <a:pt x="351473" y="150642"/>
                  </a:lnTo>
                  <a:lnTo>
                    <a:pt x="330439" y="134160"/>
                  </a:lnTo>
                  <a:lnTo>
                    <a:pt x="302907" y="127660"/>
                  </a:lnTo>
                  <a:lnTo>
                    <a:pt x="261518" y="125735"/>
                  </a:lnTo>
                  <a:lnTo>
                    <a:pt x="229578" y="130364"/>
                  </a:lnTo>
                  <a:lnTo>
                    <a:pt x="213059" y="134266"/>
                  </a:lnTo>
                  <a:lnTo>
                    <a:pt x="182006" y="153842"/>
                  </a:lnTo>
                  <a:lnTo>
                    <a:pt x="152329" y="182544"/>
                  </a:lnTo>
                  <a:lnTo>
                    <a:pt x="123264" y="217525"/>
                  </a:lnTo>
                  <a:lnTo>
                    <a:pt x="104632" y="255297"/>
                  </a:lnTo>
                  <a:lnTo>
                    <a:pt x="96033" y="294311"/>
                  </a:lnTo>
                  <a:lnTo>
                    <a:pt x="98561" y="333875"/>
                  </a:lnTo>
                  <a:lnTo>
                    <a:pt x="113655" y="363523"/>
                  </a:lnTo>
                  <a:lnTo>
                    <a:pt x="136238" y="384321"/>
                  </a:lnTo>
                  <a:lnTo>
                    <a:pt x="162151" y="396739"/>
                  </a:lnTo>
                  <a:lnTo>
                    <a:pt x="189542" y="397814"/>
                  </a:lnTo>
                  <a:lnTo>
                    <a:pt x="203514" y="395433"/>
                  </a:lnTo>
                  <a:lnTo>
                    <a:pt x="229198" y="380088"/>
                  </a:lnTo>
                  <a:lnTo>
                    <a:pt x="241381" y="369328"/>
                  </a:lnTo>
                  <a:lnTo>
                    <a:pt x="252361" y="339295"/>
                  </a:lnTo>
                  <a:lnTo>
                    <a:pt x="262538" y="296414"/>
                  </a:lnTo>
                  <a:lnTo>
                    <a:pt x="272180" y="244966"/>
                  </a:lnTo>
                  <a:lnTo>
                    <a:pt x="277656" y="203999"/>
                  </a:lnTo>
                  <a:lnTo>
                    <a:pt x="280354" y="170021"/>
                  </a:lnTo>
                  <a:lnTo>
                    <a:pt x="281200" y="140701"/>
                  </a:lnTo>
                  <a:lnTo>
                    <a:pt x="278907" y="116393"/>
                  </a:lnTo>
                  <a:lnTo>
                    <a:pt x="268739" y="76682"/>
                  </a:lnTo>
                  <a:lnTo>
                    <a:pt x="247074" y="45699"/>
                  </a:lnTo>
                  <a:lnTo>
                    <a:pt x="233296" y="32103"/>
                  </a:lnTo>
                  <a:lnTo>
                    <a:pt x="206966" y="21133"/>
                  </a:lnTo>
                  <a:lnTo>
                    <a:pt x="172267" y="11915"/>
                  </a:lnTo>
                  <a:lnTo>
                    <a:pt x="131990" y="3865"/>
                  </a:lnTo>
                  <a:lnTo>
                    <a:pt x="100376" y="403"/>
                  </a:lnTo>
                  <a:lnTo>
                    <a:pt x="74537" y="0"/>
                  </a:lnTo>
                  <a:lnTo>
                    <a:pt x="36938" y="5585"/>
                  </a:lnTo>
                  <a:lnTo>
                    <a:pt x="0" y="3062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9" name="SMARTInkShape-2025"/>
            <p:cNvSpPr/>
            <p:nvPr>
              <p:custDataLst>
                <p:tags r:id="rId42"/>
              </p:custDataLst>
            </p:nvPr>
          </p:nvSpPr>
          <p:spPr bwMode="auto">
            <a:xfrm>
              <a:off x="791528" y="5753692"/>
              <a:ext cx="92814" cy="221516"/>
            </a:xfrm>
            <a:custGeom>
              <a:avLst/>
              <a:gdLst/>
              <a:ahLst/>
              <a:cxnLst/>
              <a:rect l="0" t="0" r="0" b="0"/>
              <a:pathLst>
                <a:path w="92814" h="221516">
                  <a:moveTo>
                    <a:pt x="0" y="15601"/>
                  </a:moveTo>
                  <a:lnTo>
                    <a:pt x="0" y="15601"/>
                  </a:lnTo>
                  <a:lnTo>
                    <a:pt x="0" y="0"/>
                  </a:lnTo>
                  <a:lnTo>
                    <a:pt x="36087" y="30647"/>
                  </a:lnTo>
                  <a:lnTo>
                    <a:pt x="60540" y="64932"/>
                  </a:lnTo>
                  <a:lnTo>
                    <a:pt x="83025" y="105253"/>
                  </a:lnTo>
                  <a:lnTo>
                    <a:pt x="90957" y="146410"/>
                  </a:lnTo>
                  <a:lnTo>
                    <a:pt x="92813" y="171210"/>
                  </a:lnTo>
                  <a:lnTo>
                    <a:pt x="86017" y="192393"/>
                  </a:lnTo>
                  <a:lnTo>
                    <a:pt x="73472" y="209427"/>
                  </a:lnTo>
                  <a:lnTo>
                    <a:pt x="58372" y="220173"/>
                  </a:lnTo>
                  <a:lnTo>
                    <a:pt x="50344" y="221515"/>
                  </a:lnTo>
                  <a:lnTo>
                    <a:pt x="17145" y="2127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0" name="SMARTInkShape-2026"/>
            <p:cNvSpPr/>
            <p:nvPr>
              <p:custDataLst>
                <p:tags r:id="rId43"/>
              </p:custDataLst>
            </p:nvPr>
          </p:nvSpPr>
          <p:spPr bwMode="auto">
            <a:xfrm>
              <a:off x="859589" y="5795010"/>
              <a:ext cx="223405" cy="197705"/>
            </a:xfrm>
            <a:custGeom>
              <a:avLst/>
              <a:gdLst/>
              <a:ahLst/>
              <a:cxnLst/>
              <a:rect l="0" t="0" r="0" b="0"/>
              <a:pathLst>
                <a:path w="223405" h="197705">
                  <a:moveTo>
                    <a:pt x="43381" y="0"/>
                  </a:moveTo>
                  <a:lnTo>
                    <a:pt x="43381" y="0"/>
                  </a:lnTo>
                  <a:lnTo>
                    <a:pt x="38830" y="0"/>
                  </a:lnTo>
                  <a:lnTo>
                    <a:pt x="34056" y="5080"/>
                  </a:lnTo>
                  <a:lnTo>
                    <a:pt x="8639" y="37993"/>
                  </a:lnTo>
                  <a:lnTo>
                    <a:pt x="0" y="61336"/>
                  </a:lnTo>
                  <a:lnTo>
                    <a:pt x="3146" y="100285"/>
                  </a:lnTo>
                  <a:lnTo>
                    <a:pt x="15974" y="142679"/>
                  </a:lnTo>
                  <a:lnTo>
                    <a:pt x="37550" y="171045"/>
                  </a:lnTo>
                  <a:lnTo>
                    <a:pt x="65555" y="188098"/>
                  </a:lnTo>
                  <a:lnTo>
                    <a:pt x="97051" y="196946"/>
                  </a:lnTo>
                  <a:lnTo>
                    <a:pt x="130099" y="197704"/>
                  </a:lnTo>
                  <a:lnTo>
                    <a:pt x="161298" y="189786"/>
                  </a:lnTo>
                  <a:lnTo>
                    <a:pt x="176285" y="183674"/>
                  </a:lnTo>
                  <a:lnTo>
                    <a:pt x="198017" y="164183"/>
                  </a:lnTo>
                  <a:lnTo>
                    <a:pt x="223404" y="128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1" name="SMARTInkShape-2027"/>
            <p:cNvSpPr/>
            <p:nvPr>
              <p:custDataLst>
                <p:tags r:id="rId44"/>
              </p:custDataLst>
            </p:nvPr>
          </p:nvSpPr>
          <p:spPr bwMode="auto">
            <a:xfrm>
              <a:off x="680085" y="5649807"/>
              <a:ext cx="257176" cy="8044"/>
            </a:xfrm>
            <a:custGeom>
              <a:avLst/>
              <a:gdLst/>
              <a:ahLst/>
              <a:cxnLst/>
              <a:rect l="0" t="0" r="0" b="0"/>
              <a:pathLst>
                <a:path w="257176" h="8044">
                  <a:moveTo>
                    <a:pt x="0" y="8043"/>
                  </a:moveTo>
                  <a:lnTo>
                    <a:pt x="0" y="8043"/>
                  </a:lnTo>
                  <a:lnTo>
                    <a:pt x="39840" y="5503"/>
                  </a:lnTo>
                  <a:lnTo>
                    <a:pt x="67237" y="2151"/>
                  </a:lnTo>
                  <a:lnTo>
                    <a:pt x="101638" y="662"/>
                  </a:lnTo>
                  <a:lnTo>
                    <a:pt x="134073" y="0"/>
                  </a:lnTo>
                  <a:lnTo>
                    <a:pt x="165315" y="658"/>
                  </a:lnTo>
                  <a:lnTo>
                    <a:pt x="198251" y="4126"/>
                  </a:lnTo>
                  <a:lnTo>
                    <a:pt x="237634" y="7269"/>
                  </a:lnTo>
                  <a:lnTo>
                    <a:pt x="257175" y="80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2" name="SMARTInkShape-2028"/>
            <p:cNvSpPr/>
            <p:nvPr>
              <p:custDataLst>
                <p:tags r:id="rId45"/>
              </p:custDataLst>
            </p:nvPr>
          </p:nvSpPr>
          <p:spPr bwMode="auto">
            <a:xfrm>
              <a:off x="860108" y="5554980"/>
              <a:ext cx="135143" cy="205741"/>
            </a:xfrm>
            <a:custGeom>
              <a:avLst/>
              <a:gdLst/>
              <a:ahLst/>
              <a:cxnLst/>
              <a:rect l="0" t="0" r="0" b="0"/>
              <a:pathLst>
                <a:path w="135143" h="205741">
                  <a:moveTo>
                    <a:pt x="0" y="0"/>
                  </a:moveTo>
                  <a:lnTo>
                    <a:pt x="0" y="0"/>
                  </a:lnTo>
                  <a:lnTo>
                    <a:pt x="25275" y="22418"/>
                  </a:lnTo>
                  <a:lnTo>
                    <a:pt x="64004" y="45377"/>
                  </a:lnTo>
                  <a:lnTo>
                    <a:pt x="104160" y="76839"/>
                  </a:lnTo>
                  <a:lnTo>
                    <a:pt x="125350" y="102413"/>
                  </a:lnTo>
                  <a:lnTo>
                    <a:pt x="134134" y="129654"/>
                  </a:lnTo>
                  <a:lnTo>
                    <a:pt x="135142" y="143586"/>
                  </a:lnTo>
                  <a:lnTo>
                    <a:pt x="128643" y="169226"/>
                  </a:lnTo>
                  <a:lnTo>
                    <a:pt x="111442"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3" name="SMARTInkShape-2029"/>
            <p:cNvSpPr/>
            <p:nvPr>
              <p:custDataLst>
                <p:tags r:id="rId46"/>
              </p:custDataLst>
            </p:nvPr>
          </p:nvSpPr>
          <p:spPr bwMode="auto">
            <a:xfrm>
              <a:off x="1348740" y="5340668"/>
              <a:ext cx="137161" cy="8573"/>
            </a:xfrm>
            <a:custGeom>
              <a:avLst/>
              <a:gdLst/>
              <a:ahLst/>
              <a:cxnLst/>
              <a:rect l="0" t="0" r="0" b="0"/>
              <a:pathLst>
                <a:path w="137161" h="8573">
                  <a:moveTo>
                    <a:pt x="0" y="0"/>
                  </a:moveTo>
                  <a:lnTo>
                    <a:pt x="0" y="0"/>
                  </a:lnTo>
                  <a:lnTo>
                    <a:pt x="0" y="4550"/>
                  </a:lnTo>
                  <a:lnTo>
                    <a:pt x="1905" y="5891"/>
                  </a:lnTo>
                  <a:lnTo>
                    <a:pt x="9102" y="7381"/>
                  </a:lnTo>
                  <a:lnTo>
                    <a:pt x="51169" y="3668"/>
                  </a:lnTo>
                  <a:lnTo>
                    <a:pt x="93689" y="1086"/>
                  </a:lnTo>
                  <a:lnTo>
                    <a:pt x="137160"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4" name="SMARTInkShape-2030"/>
            <p:cNvSpPr/>
            <p:nvPr>
              <p:custDataLst>
                <p:tags r:id="rId47"/>
              </p:custDataLst>
            </p:nvPr>
          </p:nvSpPr>
          <p:spPr bwMode="auto">
            <a:xfrm>
              <a:off x="1383030" y="5469255"/>
              <a:ext cx="77154" cy="17146"/>
            </a:xfrm>
            <a:custGeom>
              <a:avLst/>
              <a:gdLst/>
              <a:ahLst/>
              <a:cxnLst/>
              <a:rect l="0" t="0" r="0" b="0"/>
              <a:pathLst>
                <a:path w="77154" h="17146">
                  <a:moveTo>
                    <a:pt x="0" y="0"/>
                  </a:moveTo>
                  <a:lnTo>
                    <a:pt x="0" y="0"/>
                  </a:lnTo>
                  <a:lnTo>
                    <a:pt x="9102" y="9102"/>
                  </a:lnTo>
                  <a:lnTo>
                    <a:pt x="18650" y="13570"/>
                  </a:lnTo>
                  <a:lnTo>
                    <a:pt x="53955" y="16439"/>
                  </a:lnTo>
                  <a:lnTo>
                    <a:pt x="77153"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5" name="SMARTInkShape-2031"/>
            <p:cNvSpPr/>
            <p:nvPr>
              <p:custDataLst>
                <p:tags r:id="rId48"/>
              </p:custDataLst>
            </p:nvPr>
          </p:nvSpPr>
          <p:spPr bwMode="auto">
            <a:xfrm>
              <a:off x="1676237" y="4847180"/>
              <a:ext cx="246862" cy="800623"/>
            </a:xfrm>
            <a:custGeom>
              <a:avLst/>
              <a:gdLst/>
              <a:ahLst/>
              <a:cxnLst/>
              <a:rect l="0" t="0" r="0" b="0"/>
              <a:pathLst>
                <a:path w="246862" h="800623">
                  <a:moveTo>
                    <a:pt x="246861" y="56290"/>
                  </a:moveTo>
                  <a:lnTo>
                    <a:pt x="246861" y="56290"/>
                  </a:lnTo>
                  <a:lnTo>
                    <a:pt x="246861" y="33535"/>
                  </a:lnTo>
                  <a:lnTo>
                    <a:pt x="242098" y="24928"/>
                  </a:lnTo>
                  <a:lnTo>
                    <a:pt x="224107" y="10284"/>
                  </a:lnTo>
                  <a:lnTo>
                    <a:pt x="195155" y="2505"/>
                  </a:lnTo>
                  <a:lnTo>
                    <a:pt x="160063" y="0"/>
                  </a:lnTo>
                  <a:lnTo>
                    <a:pt x="122241" y="2062"/>
                  </a:lnTo>
                  <a:lnTo>
                    <a:pt x="88287" y="11234"/>
                  </a:lnTo>
                  <a:lnTo>
                    <a:pt x="47476" y="32462"/>
                  </a:lnTo>
                  <a:lnTo>
                    <a:pt x="28705" y="49510"/>
                  </a:lnTo>
                  <a:lnTo>
                    <a:pt x="17188" y="69786"/>
                  </a:lnTo>
                  <a:lnTo>
                    <a:pt x="13974" y="94038"/>
                  </a:lnTo>
                  <a:lnTo>
                    <a:pt x="15720" y="121645"/>
                  </a:lnTo>
                  <a:lnTo>
                    <a:pt x="19671" y="152964"/>
                  </a:lnTo>
                  <a:lnTo>
                    <a:pt x="24603" y="188474"/>
                  </a:lnTo>
                  <a:lnTo>
                    <a:pt x="29017" y="228386"/>
                  </a:lnTo>
                  <a:lnTo>
                    <a:pt x="30194" y="251031"/>
                  </a:lnTo>
                  <a:lnTo>
                    <a:pt x="30979" y="274699"/>
                  </a:lnTo>
                  <a:lnTo>
                    <a:pt x="29597" y="300956"/>
                  </a:lnTo>
                  <a:lnTo>
                    <a:pt x="26770" y="328938"/>
                  </a:lnTo>
                  <a:lnTo>
                    <a:pt x="22981" y="358070"/>
                  </a:lnTo>
                  <a:lnTo>
                    <a:pt x="19503" y="387969"/>
                  </a:lnTo>
                  <a:lnTo>
                    <a:pt x="16231" y="418379"/>
                  </a:lnTo>
                  <a:lnTo>
                    <a:pt x="13098" y="449130"/>
                  </a:lnTo>
                  <a:lnTo>
                    <a:pt x="10056" y="480109"/>
                  </a:lnTo>
                  <a:lnTo>
                    <a:pt x="7076" y="511238"/>
                  </a:lnTo>
                  <a:lnTo>
                    <a:pt x="4137" y="542469"/>
                  </a:lnTo>
                  <a:lnTo>
                    <a:pt x="2177" y="572814"/>
                  </a:lnTo>
                  <a:lnTo>
                    <a:pt x="871" y="602570"/>
                  </a:lnTo>
                  <a:lnTo>
                    <a:pt x="0" y="631931"/>
                  </a:lnTo>
                  <a:lnTo>
                    <a:pt x="372" y="658173"/>
                  </a:lnTo>
                  <a:lnTo>
                    <a:pt x="1572" y="682335"/>
                  </a:lnTo>
                  <a:lnTo>
                    <a:pt x="4494" y="724105"/>
                  </a:lnTo>
                  <a:lnTo>
                    <a:pt x="5792" y="755369"/>
                  </a:lnTo>
                  <a:lnTo>
                    <a:pt x="11074" y="785289"/>
                  </a:lnTo>
                  <a:lnTo>
                    <a:pt x="16019" y="794627"/>
                  </a:lnTo>
                  <a:lnTo>
                    <a:pt x="18671" y="797117"/>
                  </a:lnTo>
                  <a:lnTo>
                    <a:pt x="29238" y="799884"/>
                  </a:lnTo>
                  <a:lnTo>
                    <a:pt x="36057" y="800622"/>
                  </a:lnTo>
                  <a:lnTo>
                    <a:pt x="68407" y="792558"/>
                  </a:lnTo>
                  <a:lnTo>
                    <a:pt x="99603" y="780713"/>
                  </a:lnTo>
                  <a:lnTo>
                    <a:pt x="152563" y="7592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6" name="SMARTInkShape-2032"/>
            <p:cNvSpPr/>
            <p:nvPr>
              <p:custDataLst>
                <p:tags r:id="rId49"/>
              </p:custDataLst>
            </p:nvPr>
          </p:nvSpPr>
          <p:spPr bwMode="auto">
            <a:xfrm>
              <a:off x="1854518" y="4457700"/>
              <a:ext cx="1585913" cy="145733"/>
            </a:xfrm>
            <a:custGeom>
              <a:avLst/>
              <a:gdLst/>
              <a:ahLst/>
              <a:cxnLst/>
              <a:rect l="0" t="0" r="0" b="0"/>
              <a:pathLst>
                <a:path w="1585913" h="145733">
                  <a:moveTo>
                    <a:pt x="0" y="145732"/>
                  </a:moveTo>
                  <a:lnTo>
                    <a:pt x="0" y="145732"/>
                  </a:lnTo>
                  <a:lnTo>
                    <a:pt x="35948" y="139841"/>
                  </a:lnTo>
                  <a:lnTo>
                    <a:pt x="60160" y="138947"/>
                  </a:lnTo>
                  <a:lnTo>
                    <a:pt x="88684" y="138351"/>
                  </a:lnTo>
                  <a:lnTo>
                    <a:pt x="124845" y="136049"/>
                  </a:lnTo>
                  <a:lnTo>
                    <a:pt x="166097" y="132609"/>
                  </a:lnTo>
                  <a:lnTo>
                    <a:pt x="210744" y="128412"/>
                  </a:lnTo>
                  <a:lnTo>
                    <a:pt x="260511" y="123708"/>
                  </a:lnTo>
                  <a:lnTo>
                    <a:pt x="313691" y="118666"/>
                  </a:lnTo>
                  <a:lnTo>
                    <a:pt x="369147" y="113401"/>
                  </a:lnTo>
                  <a:lnTo>
                    <a:pt x="429931" y="107986"/>
                  </a:lnTo>
                  <a:lnTo>
                    <a:pt x="494265" y="102470"/>
                  </a:lnTo>
                  <a:lnTo>
                    <a:pt x="560968" y="96889"/>
                  </a:lnTo>
                  <a:lnTo>
                    <a:pt x="628296" y="91262"/>
                  </a:lnTo>
                  <a:lnTo>
                    <a:pt x="696041" y="85606"/>
                  </a:lnTo>
                  <a:lnTo>
                    <a:pt x="764065" y="79931"/>
                  </a:lnTo>
                  <a:lnTo>
                    <a:pt x="831321" y="75195"/>
                  </a:lnTo>
                  <a:lnTo>
                    <a:pt x="898067" y="71085"/>
                  </a:lnTo>
                  <a:lnTo>
                    <a:pt x="964471" y="67392"/>
                  </a:lnTo>
                  <a:lnTo>
                    <a:pt x="1028743" y="64931"/>
                  </a:lnTo>
                  <a:lnTo>
                    <a:pt x="1091593" y="63290"/>
                  </a:lnTo>
                  <a:lnTo>
                    <a:pt x="1153496" y="62195"/>
                  </a:lnTo>
                  <a:lnTo>
                    <a:pt x="1210005" y="60513"/>
                  </a:lnTo>
                  <a:lnTo>
                    <a:pt x="1262917" y="58440"/>
                  </a:lnTo>
                  <a:lnTo>
                    <a:pt x="1313432" y="56105"/>
                  </a:lnTo>
                  <a:lnTo>
                    <a:pt x="1357586" y="54548"/>
                  </a:lnTo>
                  <a:lnTo>
                    <a:pt x="1397500" y="53511"/>
                  </a:lnTo>
                  <a:lnTo>
                    <a:pt x="1434587" y="52818"/>
                  </a:lnTo>
                  <a:lnTo>
                    <a:pt x="1464073" y="52357"/>
                  </a:lnTo>
                  <a:lnTo>
                    <a:pt x="1488494" y="52050"/>
                  </a:lnTo>
                  <a:lnTo>
                    <a:pt x="1525470" y="50756"/>
                  </a:lnTo>
                  <a:lnTo>
                    <a:pt x="1548254" y="47005"/>
                  </a:lnTo>
                  <a:lnTo>
                    <a:pt x="1562191" y="39624"/>
                  </a:lnTo>
                  <a:lnTo>
                    <a:pt x="1571559" y="29040"/>
                  </a:lnTo>
                  <a:lnTo>
                    <a:pt x="158591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7" name="SMARTInkShape-2033"/>
            <p:cNvSpPr/>
            <p:nvPr>
              <p:custDataLst>
                <p:tags r:id="rId50"/>
              </p:custDataLst>
            </p:nvPr>
          </p:nvSpPr>
          <p:spPr bwMode="auto">
            <a:xfrm>
              <a:off x="3216240" y="4294822"/>
              <a:ext cx="346767" cy="462917"/>
            </a:xfrm>
            <a:custGeom>
              <a:avLst/>
              <a:gdLst/>
              <a:ahLst/>
              <a:cxnLst/>
              <a:rect l="0" t="0" r="0" b="0"/>
              <a:pathLst>
                <a:path w="346767" h="462917">
                  <a:moveTo>
                    <a:pt x="9878" y="0"/>
                  </a:moveTo>
                  <a:lnTo>
                    <a:pt x="9878" y="0"/>
                  </a:lnTo>
                  <a:lnTo>
                    <a:pt x="776" y="0"/>
                  </a:lnTo>
                  <a:lnTo>
                    <a:pt x="0" y="2858"/>
                  </a:lnTo>
                  <a:lnTo>
                    <a:pt x="4217" y="13653"/>
                  </a:lnTo>
                  <a:lnTo>
                    <a:pt x="40056" y="40347"/>
                  </a:lnTo>
                  <a:lnTo>
                    <a:pt x="60477" y="51663"/>
                  </a:lnTo>
                  <a:lnTo>
                    <a:pt x="84568" y="63969"/>
                  </a:lnTo>
                  <a:lnTo>
                    <a:pt x="111106" y="76936"/>
                  </a:lnTo>
                  <a:lnTo>
                    <a:pt x="139276" y="91296"/>
                  </a:lnTo>
                  <a:lnTo>
                    <a:pt x="168533" y="106584"/>
                  </a:lnTo>
                  <a:lnTo>
                    <a:pt x="198515" y="122491"/>
                  </a:lnTo>
                  <a:lnTo>
                    <a:pt x="227076" y="138811"/>
                  </a:lnTo>
                  <a:lnTo>
                    <a:pt x="254689" y="155406"/>
                  </a:lnTo>
                  <a:lnTo>
                    <a:pt x="281671" y="172184"/>
                  </a:lnTo>
                  <a:lnTo>
                    <a:pt x="321809" y="208606"/>
                  </a:lnTo>
                  <a:lnTo>
                    <a:pt x="337847" y="227654"/>
                  </a:lnTo>
                  <a:lnTo>
                    <a:pt x="345681" y="246067"/>
                  </a:lnTo>
                  <a:lnTo>
                    <a:pt x="346766" y="281765"/>
                  </a:lnTo>
                  <a:lnTo>
                    <a:pt x="319943" y="316682"/>
                  </a:lnTo>
                  <a:lnTo>
                    <a:pt x="299455" y="333994"/>
                  </a:lnTo>
                  <a:lnTo>
                    <a:pt x="270557" y="351250"/>
                  </a:lnTo>
                  <a:lnTo>
                    <a:pt x="236051" y="368469"/>
                  </a:lnTo>
                  <a:lnTo>
                    <a:pt x="197807" y="385664"/>
                  </a:lnTo>
                  <a:lnTo>
                    <a:pt x="158976" y="401889"/>
                  </a:lnTo>
                  <a:lnTo>
                    <a:pt x="119755" y="417469"/>
                  </a:lnTo>
                  <a:lnTo>
                    <a:pt x="80271" y="432618"/>
                  </a:lnTo>
                  <a:lnTo>
                    <a:pt x="53950" y="442717"/>
                  </a:lnTo>
                  <a:lnTo>
                    <a:pt x="1305" y="46291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79" name="SMARTInkShape-2034"/>
          <p:cNvSpPr/>
          <p:nvPr>
            <p:custDataLst>
              <p:tags r:id="rId10"/>
            </p:custDataLst>
          </p:nvPr>
        </p:nvSpPr>
        <p:spPr bwMode="auto">
          <a:xfrm>
            <a:off x="3877628" y="4658889"/>
            <a:ext cx="455735" cy="1089439"/>
          </a:xfrm>
          <a:custGeom>
            <a:avLst/>
            <a:gdLst/>
            <a:ahLst/>
            <a:cxnLst/>
            <a:rect l="0" t="0" r="0" b="0"/>
            <a:pathLst>
              <a:path w="455735" h="1089439">
                <a:moveTo>
                  <a:pt x="102869" y="4551"/>
                </a:moveTo>
                <a:lnTo>
                  <a:pt x="102869" y="4551"/>
                </a:lnTo>
                <a:lnTo>
                  <a:pt x="139276" y="0"/>
                </a:lnTo>
                <a:lnTo>
                  <a:pt x="180010" y="306"/>
                </a:lnTo>
                <a:lnTo>
                  <a:pt x="202874" y="1721"/>
                </a:lnTo>
                <a:lnTo>
                  <a:pt x="224784" y="4569"/>
                </a:lnTo>
                <a:lnTo>
                  <a:pt x="266909" y="12814"/>
                </a:lnTo>
                <a:lnTo>
                  <a:pt x="305316" y="27909"/>
                </a:lnTo>
                <a:lnTo>
                  <a:pt x="323559" y="37268"/>
                </a:lnTo>
                <a:lnTo>
                  <a:pt x="348909" y="62907"/>
                </a:lnTo>
                <a:lnTo>
                  <a:pt x="365573" y="96210"/>
                </a:lnTo>
                <a:lnTo>
                  <a:pt x="371350" y="117092"/>
                </a:lnTo>
                <a:lnTo>
                  <a:pt x="376154" y="139586"/>
                </a:lnTo>
                <a:lnTo>
                  <a:pt x="378404" y="166011"/>
                </a:lnTo>
                <a:lnTo>
                  <a:pt x="378952" y="195059"/>
                </a:lnTo>
                <a:lnTo>
                  <a:pt x="378364" y="225854"/>
                </a:lnTo>
                <a:lnTo>
                  <a:pt x="377973" y="260671"/>
                </a:lnTo>
                <a:lnTo>
                  <a:pt x="377711" y="298170"/>
                </a:lnTo>
                <a:lnTo>
                  <a:pt x="377537" y="337457"/>
                </a:lnTo>
                <a:lnTo>
                  <a:pt x="376469" y="377935"/>
                </a:lnTo>
                <a:lnTo>
                  <a:pt x="374804" y="419209"/>
                </a:lnTo>
                <a:lnTo>
                  <a:pt x="372742" y="461012"/>
                </a:lnTo>
                <a:lnTo>
                  <a:pt x="370414" y="503169"/>
                </a:lnTo>
                <a:lnTo>
                  <a:pt x="367910" y="545560"/>
                </a:lnTo>
                <a:lnTo>
                  <a:pt x="365288" y="588109"/>
                </a:lnTo>
                <a:lnTo>
                  <a:pt x="364493" y="629810"/>
                </a:lnTo>
                <a:lnTo>
                  <a:pt x="364915" y="670945"/>
                </a:lnTo>
                <a:lnTo>
                  <a:pt x="366149" y="711703"/>
                </a:lnTo>
                <a:lnTo>
                  <a:pt x="369829" y="751259"/>
                </a:lnTo>
                <a:lnTo>
                  <a:pt x="375140" y="790011"/>
                </a:lnTo>
                <a:lnTo>
                  <a:pt x="381538" y="828228"/>
                </a:lnTo>
                <a:lnTo>
                  <a:pt x="389613" y="863231"/>
                </a:lnTo>
                <a:lnTo>
                  <a:pt x="398807" y="896092"/>
                </a:lnTo>
                <a:lnTo>
                  <a:pt x="408746" y="927524"/>
                </a:lnTo>
                <a:lnTo>
                  <a:pt x="418230" y="955146"/>
                </a:lnTo>
                <a:lnTo>
                  <a:pt x="427410" y="980229"/>
                </a:lnTo>
                <a:lnTo>
                  <a:pt x="443325" y="1023021"/>
                </a:lnTo>
                <a:lnTo>
                  <a:pt x="455734" y="1065674"/>
                </a:lnTo>
                <a:lnTo>
                  <a:pt x="455596" y="1080364"/>
                </a:lnTo>
                <a:lnTo>
                  <a:pt x="449463" y="1084662"/>
                </a:lnTo>
                <a:lnTo>
                  <a:pt x="427408" y="1089438"/>
                </a:lnTo>
                <a:lnTo>
                  <a:pt x="385857" y="1086480"/>
                </a:lnTo>
                <a:lnTo>
                  <a:pt x="360108" y="1083024"/>
                </a:lnTo>
                <a:lnTo>
                  <a:pt x="326749" y="1078816"/>
                </a:lnTo>
                <a:lnTo>
                  <a:pt x="288317" y="1074105"/>
                </a:lnTo>
                <a:lnTo>
                  <a:pt x="246504" y="1069060"/>
                </a:lnTo>
                <a:lnTo>
                  <a:pt x="200531" y="1063791"/>
                </a:lnTo>
                <a:lnTo>
                  <a:pt x="151785" y="1058374"/>
                </a:lnTo>
                <a:lnTo>
                  <a:pt x="101190" y="1052857"/>
                </a:lnTo>
                <a:lnTo>
                  <a:pt x="67460" y="1049179"/>
                </a:lnTo>
                <a:lnTo>
                  <a:pt x="0" y="104182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87" name="SMARTInkShape-Group752"/>
          <p:cNvGrpSpPr/>
          <p:nvPr/>
        </p:nvGrpSpPr>
        <p:grpSpPr>
          <a:xfrm>
            <a:off x="1768793" y="5003112"/>
            <a:ext cx="600076" cy="817993"/>
            <a:chOff x="1768793" y="5003112"/>
            <a:chExt cx="600076" cy="817993"/>
          </a:xfrm>
        </p:grpSpPr>
        <p:sp>
          <p:nvSpPr>
            <p:cNvPr id="180" name="SMARTInkShape-2035"/>
            <p:cNvSpPr/>
            <p:nvPr>
              <p:custDataLst>
                <p:tags r:id="rId31"/>
              </p:custDataLst>
            </p:nvPr>
          </p:nvSpPr>
          <p:spPr bwMode="auto">
            <a:xfrm>
              <a:off x="1768793" y="5003112"/>
              <a:ext cx="307066" cy="372625"/>
            </a:xfrm>
            <a:custGeom>
              <a:avLst/>
              <a:gdLst/>
              <a:ahLst/>
              <a:cxnLst/>
              <a:rect l="0" t="0" r="0" b="0"/>
              <a:pathLst>
                <a:path w="307066" h="372625">
                  <a:moveTo>
                    <a:pt x="291465" y="191823"/>
                  </a:moveTo>
                  <a:lnTo>
                    <a:pt x="291465" y="191823"/>
                  </a:lnTo>
                  <a:lnTo>
                    <a:pt x="296015" y="187272"/>
                  </a:lnTo>
                  <a:lnTo>
                    <a:pt x="300790" y="185038"/>
                  </a:lnTo>
                  <a:lnTo>
                    <a:pt x="303396" y="184442"/>
                  </a:lnTo>
                  <a:lnTo>
                    <a:pt x="305134" y="182140"/>
                  </a:lnTo>
                  <a:lnTo>
                    <a:pt x="307065" y="174501"/>
                  </a:lnTo>
                  <a:lnTo>
                    <a:pt x="306627" y="171703"/>
                  </a:lnTo>
                  <a:lnTo>
                    <a:pt x="305383" y="169837"/>
                  </a:lnTo>
                  <a:lnTo>
                    <a:pt x="292945" y="160705"/>
                  </a:lnTo>
                  <a:lnTo>
                    <a:pt x="283867" y="158943"/>
                  </a:lnTo>
                  <a:lnTo>
                    <a:pt x="247878" y="165608"/>
                  </a:lnTo>
                  <a:lnTo>
                    <a:pt x="208594" y="180034"/>
                  </a:lnTo>
                  <a:lnTo>
                    <a:pt x="177481" y="194203"/>
                  </a:lnTo>
                  <a:lnTo>
                    <a:pt x="147143" y="217646"/>
                  </a:lnTo>
                  <a:lnTo>
                    <a:pt x="121594" y="246162"/>
                  </a:lnTo>
                  <a:lnTo>
                    <a:pt x="107064" y="274711"/>
                  </a:lnTo>
                  <a:lnTo>
                    <a:pt x="102511" y="300735"/>
                  </a:lnTo>
                  <a:lnTo>
                    <a:pt x="102631" y="313008"/>
                  </a:lnTo>
                  <a:lnTo>
                    <a:pt x="115463" y="336805"/>
                  </a:lnTo>
                  <a:lnTo>
                    <a:pt x="125553" y="348486"/>
                  </a:lnTo>
                  <a:lnTo>
                    <a:pt x="152004" y="364003"/>
                  </a:lnTo>
                  <a:lnTo>
                    <a:pt x="181857" y="372170"/>
                  </a:lnTo>
                  <a:lnTo>
                    <a:pt x="211000" y="372624"/>
                  </a:lnTo>
                  <a:lnTo>
                    <a:pt x="234748" y="364572"/>
                  </a:lnTo>
                  <a:lnTo>
                    <a:pt x="245081" y="358424"/>
                  </a:lnTo>
                  <a:lnTo>
                    <a:pt x="259102" y="338893"/>
                  </a:lnTo>
                  <a:lnTo>
                    <a:pt x="264175" y="327017"/>
                  </a:lnTo>
                  <a:lnTo>
                    <a:pt x="267271" y="298581"/>
                  </a:lnTo>
                  <a:lnTo>
                    <a:pt x="262614" y="264989"/>
                  </a:lnTo>
                  <a:lnTo>
                    <a:pt x="247845" y="224658"/>
                  </a:lnTo>
                  <a:lnTo>
                    <a:pt x="237620" y="203236"/>
                  </a:lnTo>
                  <a:lnTo>
                    <a:pt x="226040" y="181334"/>
                  </a:lnTo>
                  <a:lnTo>
                    <a:pt x="199522" y="138583"/>
                  </a:lnTo>
                  <a:lnTo>
                    <a:pt x="168686" y="100533"/>
                  </a:lnTo>
                  <a:lnTo>
                    <a:pt x="135932" y="67112"/>
                  </a:lnTo>
                  <a:lnTo>
                    <a:pt x="104229" y="38288"/>
                  </a:lnTo>
                  <a:lnTo>
                    <a:pt x="64961" y="8853"/>
                  </a:lnTo>
                  <a:lnTo>
                    <a:pt x="40936" y="966"/>
                  </a:lnTo>
                  <a:lnTo>
                    <a:pt x="22639" y="0"/>
                  </a:lnTo>
                  <a:lnTo>
                    <a:pt x="0" y="322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1" name="SMARTInkShape-2036"/>
            <p:cNvSpPr/>
            <p:nvPr>
              <p:custDataLst>
                <p:tags r:id="rId32"/>
              </p:custDataLst>
            </p:nvPr>
          </p:nvSpPr>
          <p:spPr bwMode="auto">
            <a:xfrm>
              <a:off x="2077860" y="5100990"/>
              <a:ext cx="222429" cy="344384"/>
            </a:xfrm>
            <a:custGeom>
              <a:avLst/>
              <a:gdLst/>
              <a:ahLst/>
              <a:cxnLst/>
              <a:rect l="0" t="0" r="0" b="0"/>
              <a:pathLst>
                <a:path w="222429" h="344384">
                  <a:moveTo>
                    <a:pt x="16688" y="8220"/>
                  </a:moveTo>
                  <a:lnTo>
                    <a:pt x="16688" y="8220"/>
                  </a:lnTo>
                  <a:lnTo>
                    <a:pt x="12137" y="8220"/>
                  </a:lnTo>
                  <a:lnTo>
                    <a:pt x="7363" y="5680"/>
                  </a:lnTo>
                  <a:lnTo>
                    <a:pt x="0" y="0"/>
                  </a:lnTo>
                  <a:lnTo>
                    <a:pt x="2143" y="39534"/>
                  </a:lnTo>
                  <a:lnTo>
                    <a:pt x="11426" y="78458"/>
                  </a:lnTo>
                  <a:lnTo>
                    <a:pt x="21969" y="104207"/>
                  </a:lnTo>
                  <a:lnTo>
                    <a:pt x="36180" y="125176"/>
                  </a:lnTo>
                  <a:lnTo>
                    <a:pt x="54561" y="136400"/>
                  </a:lnTo>
                  <a:lnTo>
                    <a:pt x="64796" y="139394"/>
                  </a:lnTo>
                  <a:lnTo>
                    <a:pt x="73525" y="139484"/>
                  </a:lnTo>
                  <a:lnTo>
                    <a:pt x="88304" y="134504"/>
                  </a:lnTo>
                  <a:lnTo>
                    <a:pt x="107334" y="116440"/>
                  </a:lnTo>
                  <a:lnTo>
                    <a:pt x="114125" y="96005"/>
                  </a:lnTo>
                  <a:lnTo>
                    <a:pt x="117948" y="60266"/>
                  </a:lnTo>
                  <a:lnTo>
                    <a:pt x="116541" y="28086"/>
                  </a:lnTo>
                  <a:lnTo>
                    <a:pt x="112502" y="12287"/>
                  </a:lnTo>
                  <a:lnTo>
                    <a:pt x="107532" y="5265"/>
                  </a:lnTo>
                  <a:lnTo>
                    <a:pt x="105825" y="5297"/>
                  </a:lnTo>
                  <a:lnTo>
                    <a:pt x="104688" y="7225"/>
                  </a:lnTo>
                  <a:lnTo>
                    <a:pt x="97773" y="43860"/>
                  </a:lnTo>
                  <a:lnTo>
                    <a:pt x="101567" y="82704"/>
                  </a:lnTo>
                  <a:lnTo>
                    <a:pt x="106164" y="113714"/>
                  </a:lnTo>
                  <a:lnTo>
                    <a:pt x="113922" y="146546"/>
                  </a:lnTo>
                  <a:lnTo>
                    <a:pt x="123721" y="180188"/>
                  </a:lnTo>
                  <a:lnTo>
                    <a:pt x="134425" y="214190"/>
                  </a:lnTo>
                  <a:lnTo>
                    <a:pt x="140453" y="245812"/>
                  </a:lnTo>
                  <a:lnTo>
                    <a:pt x="141306" y="285310"/>
                  </a:lnTo>
                  <a:lnTo>
                    <a:pt x="136844" y="305678"/>
                  </a:lnTo>
                  <a:lnTo>
                    <a:pt x="128510" y="324256"/>
                  </a:lnTo>
                  <a:lnTo>
                    <a:pt x="115917" y="336958"/>
                  </a:lnTo>
                  <a:lnTo>
                    <a:pt x="108558" y="341679"/>
                  </a:lnTo>
                  <a:lnTo>
                    <a:pt x="90221" y="344383"/>
                  </a:lnTo>
                  <a:lnTo>
                    <a:pt x="71277" y="341458"/>
                  </a:lnTo>
                  <a:lnTo>
                    <a:pt x="56507" y="333808"/>
                  </a:lnTo>
                  <a:lnTo>
                    <a:pt x="42033" y="318792"/>
                  </a:lnTo>
                  <a:lnTo>
                    <a:pt x="41204" y="311470"/>
                  </a:lnTo>
                  <a:lnTo>
                    <a:pt x="45364" y="293175"/>
                  </a:lnTo>
                  <a:lnTo>
                    <a:pt x="62967" y="261456"/>
                  </a:lnTo>
                  <a:lnTo>
                    <a:pt x="95381" y="232477"/>
                  </a:lnTo>
                  <a:lnTo>
                    <a:pt x="135148" y="210345"/>
                  </a:lnTo>
                  <a:lnTo>
                    <a:pt x="172543" y="196273"/>
                  </a:lnTo>
                  <a:lnTo>
                    <a:pt x="222428" y="1796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2" name="SMARTInkShape-2037"/>
            <p:cNvSpPr/>
            <p:nvPr>
              <p:custDataLst>
                <p:tags r:id="rId33"/>
              </p:custDataLst>
            </p:nvPr>
          </p:nvSpPr>
          <p:spPr bwMode="auto">
            <a:xfrm>
              <a:off x="1854518" y="5427419"/>
              <a:ext cx="514351" cy="76127"/>
            </a:xfrm>
            <a:custGeom>
              <a:avLst/>
              <a:gdLst/>
              <a:ahLst/>
              <a:cxnLst/>
              <a:rect l="0" t="0" r="0" b="0"/>
              <a:pathLst>
                <a:path w="514351" h="76127">
                  <a:moveTo>
                    <a:pt x="0" y="76126"/>
                  </a:moveTo>
                  <a:lnTo>
                    <a:pt x="0" y="76126"/>
                  </a:lnTo>
                  <a:lnTo>
                    <a:pt x="26246" y="61485"/>
                  </a:lnTo>
                  <a:lnTo>
                    <a:pt x="63100" y="47711"/>
                  </a:lnTo>
                  <a:lnTo>
                    <a:pt x="85881" y="40990"/>
                  </a:lnTo>
                  <a:lnTo>
                    <a:pt x="110594" y="34605"/>
                  </a:lnTo>
                  <a:lnTo>
                    <a:pt x="136594" y="28443"/>
                  </a:lnTo>
                  <a:lnTo>
                    <a:pt x="166310" y="22430"/>
                  </a:lnTo>
                  <a:lnTo>
                    <a:pt x="198503" y="16516"/>
                  </a:lnTo>
                  <a:lnTo>
                    <a:pt x="232348" y="10668"/>
                  </a:lnTo>
                  <a:lnTo>
                    <a:pt x="267294" y="6770"/>
                  </a:lnTo>
                  <a:lnTo>
                    <a:pt x="302973" y="4171"/>
                  </a:lnTo>
                  <a:lnTo>
                    <a:pt x="339142" y="2439"/>
                  </a:lnTo>
                  <a:lnTo>
                    <a:pt x="371827" y="1283"/>
                  </a:lnTo>
                  <a:lnTo>
                    <a:pt x="402189" y="513"/>
                  </a:lnTo>
                  <a:lnTo>
                    <a:pt x="431004" y="0"/>
                  </a:lnTo>
                  <a:lnTo>
                    <a:pt x="473179" y="1969"/>
                  </a:lnTo>
                  <a:lnTo>
                    <a:pt x="489760" y="3828"/>
                  </a:lnTo>
                  <a:lnTo>
                    <a:pt x="499862" y="7925"/>
                  </a:lnTo>
                  <a:lnTo>
                    <a:pt x="505644" y="13513"/>
                  </a:lnTo>
                  <a:lnTo>
                    <a:pt x="514350" y="332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3" name="SMARTInkShape-2038"/>
            <p:cNvSpPr/>
            <p:nvPr>
              <p:custDataLst>
                <p:tags r:id="rId34"/>
              </p:custDataLst>
            </p:nvPr>
          </p:nvSpPr>
          <p:spPr bwMode="auto">
            <a:xfrm>
              <a:off x="1837373" y="5509879"/>
              <a:ext cx="257176" cy="311226"/>
            </a:xfrm>
            <a:custGeom>
              <a:avLst/>
              <a:gdLst/>
              <a:ahLst/>
              <a:cxnLst/>
              <a:rect l="0" t="0" r="0" b="0"/>
              <a:pathLst>
                <a:path w="257176" h="311226">
                  <a:moveTo>
                    <a:pt x="257175" y="130826"/>
                  </a:moveTo>
                  <a:lnTo>
                    <a:pt x="257175" y="130826"/>
                  </a:lnTo>
                  <a:lnTo>
                    <a:pt x="257175" y="117174"/>
                  </a:lnTo>
                  <a:lnTo>
                    <a:pt x="248073" y="95031"/>
                  </a:lnTo>
                  <a:lnTo>
                    <a:pt x="218204" y="83802"/>
                  </a:lnTo>
                  <a:lnTo>
                    <a:pt x="196904" y="79474"/>
                  </a:lnTo>
                  <a:lnTo>
                    <a:pt x="155458" y="87365"/>
                  </a:lnTo>
                  <a:lnTo>
                    <a:pt x="115765" y="107700"/>
                  </a:lnTo>
                  <a:lnTo>
                    <a:pt x="79073" y="135787"/>
                  </a:lnTo>
                  <a:lnTo>
                    <a:pt x="53876" y="169861"/>
                  </a:lnTo>
                  <a:lnTo>
                    <a:pt x="39185" y="207229"/>
                  </a:lnTo>
                  <a:lnTo>
                    <a:pt x="35830" y="246063"/>
                  </a:lnTo>
                  <a:lnTo>
                    <a:pt x="47674" y="277927"/>
                  </a:lnTo>
                  <a:lnTo>
                    <a:pt x="57500" y="291759"/>
                  </a:lnTo>
                  <a:lnTo>
                    <a:pt x="71671" y="300979"/>
                  </a:lnTo>
                  <a:lnTo>
                    <a:pt x="107736" y="311225"/>
                  </a:lnTo>
                  <a:lnTo>
                    <a:pt x="146625" y="308158"/>
                  </a:lnTo>
                  <a:lnTo>
                    <a:pt x="166330" y="303340"/>
                  </a:lnTo>
                  <a:lnTo>
                    <a:pt x="198384" y="282746"/>
                  </a:lnTo>
                  <a:lnTo>
                    <a:pt x="222473" y="253591"/>
                  </a:lnTo>
                  <a:lnTo>
                    <a:pt x="236354" y="218408"/>
                  </a:lnTo>
                  <a:lnTo>
                    <a:pt x="240437" y="197787"/>
                  </a:lnTo>
                  <a:lnTo>
                    <a:pt x="243159" y="175466"/>
                  </a:lnTo>
                  <a:lnTo>
                    <a:pt x="244973" y="152014"/>
                  </a:lnTo>
                  <a:lnTo>
                    <a:pt x="242373" y="127806"/>
                  </a:lnTo>
                  <a:lnTo>
                    <a:pt x="236829" y="103095"/>
                  </a:lnTo>
                  <a:lnTo>
                    <a:pt x="229323" y="78049"/>
                  </a:lnTo>
                  <a:lnTo>
                    <a:pt x="205744" y="37520"/>
                  </a:lnTo>
                  <a:lnTo>
                    <a:pt x="191455" y="20044"/>
                  </a:lnTo>
                  <a:lnTo>
                    <a:pt x="174309" y="9346"/>
                  </a:lnTo>
                  <a:lnTo>
                    <a:pt x="134938" y="0"/>
                  </a:lnTo>
                  <a:lnTo>
                    <a:pt x="94580" y="4101"/>
                  </a:lnTo>
                  <a:lnTo>
                    <a:pt x="57275" y="16401"/>
                  </a:lnTo>
                  <a:lnTo>
                    <a:pt x="27995" y="34568"/>
                  </a:lnTo>
                  <a:lnTo>
                    <a:pt x="12442" y="55343"/>
                  </a:lnTo>
                  <a:lnTo>
                    <a:pt x="0" y="8796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4" name="SMARTInkShape-2039"/>
            <p:cNvSpPr/>
            <p:nvPr>
              <p:custDataLst>
                <p:tags r:id="rId35"/>
              </p:custDataLst>
            </p:nvPr>
          </p:nvSpPr>
          <p:spPr bwMode="auto">
            <a:xfrm>
              <a:off x="2071213" y="5606415"/>
              <a:ext cx="126245" cy="154306"/>
            </a:xfrm>
            <a:custGeom>
              <a:avLst/>
              <a:gdLst/>
              <a:ahLst/>
              <a:cxnLst/>
              <a:rect l="0" t="0" r="0" b="0"/>
              <a:pathLst>
                <a:path w="126245" h="154306">
                  <a:moveTo>
                    <a:pt x="14762" y="0"/>
                  </a:moveTo>
                  <a:lnTo>
                    <a:pt x="14762" y="0"/>
                  </a:lnTo>
                  <a:lnTo>
                    <a:pt x="0" y="14762"/>
                  </a:lnTo>
                  <a:lnTo>
                    <a:pt x="1111" y="16508"/>
                  </a:lnTo>
                  <a:lnTo>
                    <a:pt x="7425" y="20990"/>
                  </a:lnTo>
                  <a:lnTo>
                    <a:pt x="47532" y="25736"/>
                  </a:lnTo>
                  <a:lnTo>
                    <a:pt x="85538" y="33237"/>
                  </a:lnTo>
                  <a:lnTo>
                    <a:pt x="106225" y="42077"/>
                  </a:lnTo>
                  <a:lnTo>
                    <a:pt x="119865" y="54896"/>
                  </a:lnTo>
                  <a:lnTo>
                    <a:pt x="124836" y="62315"/>
                  </a:lnTo>
                  <a:lnTo>
                    <a:pt x="126244" y="71070"/>
                  </a:lnTo>
                  <a:lnTo>
                    <a:pt x="122730" y="90959"/>
                  </a:lnTo>
                  <a:lnTo>
                    <a:pt x="105490" y="119025"/>
                  </a:lnTo>
                  <a:lnTo>
                    <a:pt x="82284" y="140888"/>
                  </a:lnTo>
                  <a:lnTo>
                    <a:pt x="68267" y="148342"/>
                  </a:lnTo>
                  <a:lnTo>
                    <a:pt x="49052"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5" name="SMARTInkShape-2040"/>
            <p:cNvSpPr/>
            <p:nvPr>
              <p:custDataLst>
                <p:tags r:id="rId36"/>
              </p:custDataLst>
            </p:nvPr>
          </p:nvSpPr>
          <p:spPr bwMode="auto">
            <a:xfrm>
              <a:off x="2183602" y="5593698"/>
              <a:ext cx="56679" cy="149878"/>
            </a:xfrm>
            <a:custGeom>
              <a:avLst/>
              <a:gdLst/>
              <a:ahLst/>
              <a:cxnLst/>
              <a:rect l="0" t="0" r="0" b="0"/>
              <a:pathLst>
                <a:path w="56679" h="149878">
                  <a:moveTo>
                    <a:pt x="56678" y="12717"/>
                  </a:moveTo>
                  <a:lnTo>
                    <a:pt x="56678" y="12717"/>
                  </a:lnTo>
                  <a:lnTo>
                    <a:pt x="56678" y="8166"/>
                  </a:lnTo>
                  <a:lnTo>
                    <a:pt x="54138" y="3392"/>
                  </a:lnTo>
                  <a:lnTo>
                    <a:pt x="52127" y="785"/>
                  </a:lnTo>
                  <a:lnTo>
                    <a:pt x="48882" y="0"/>
                  </a:lnTo>
                  <a:lnTo>
                    <a:pt x="40196" y="1667"/>
                  </a:lnTo>
                  <a:lnTo>
                    <a:pt x="29985" y="10663"/>
                  </a:lnTo>
                  <a:lnTo>
                    <a:pt x="13526" y="36873"/>
                  </a:lnTo>
                  <a:lnTo>
                    <a:pt x="4162" y="60600"/>
                  </a:lnTo>
                  <a:lnTo>
                    <a:pt x="0" y="83846"/>
                  </a:lnTo>
                  <a:lnTo>
                    <a:pt x="3230" y="106877"/>
                  </a:lnTo>
                  <a:lnTo>
                    <a:pt x="11016" y="126956"/>
                  </a:lnTo>
                  <a:lnTo>
                    <a:pt x="30961" y="149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6" name="SMARTInkShape-2041"/>
            <p:cNvSpPr/>
            <p:nvPr>
              <p:custDataLst>
                <p:tags r:id="rId37"/>
              </p:custDataLst>
            </p:nvPr>
          </p:nvSpPr>
          <p:spPr bwMode="auto">
            <a:xfrm>
              <a:off x="2293601" y="5632132"/>
              <a:ext cx="23833" cy="188596"/>
            </a:xfrm>
            <a:custGeom>
              <a:avLst/>
              <a:gdLst/>
              <a:ahLst/>
              <a:cxnLst/>
              <a:rect l="0" t="0" r="0" b="0"/>
              <a:pathLst>
                <a:path w="23833" h="188596">
                  <a:moveTo>
                    <a:pt x="23832" y="0"/>
                  </a:moveTo>
                  <a:lnTo>
                    <a:pt x="23832" y="0"/>
                  </a:lnTo>
                  <a:lnTo>
                    <a:pt x="23832" y="4551"/>
                  </a:lnTo>
                  <a:lnTo>
                    <a:pt x="12049" y="29263"/>
                  </a:lnTo>
                  <a:lnTo>
                    <a:pt x="7323" y="60952"/>
                  </a:lnTo>
                  <a:lnTo>
                    <a:pt x="1266" y="103785"/>
                  </a:lnTo>
                  <a:lnTo>
                    <a:pt x="0" y="140501"/>
                  </a:lnTo>
                  <a:lnTo>
                    <a:pt x="5974" y="182068"/>
                  </a:lnTo>
                  <a:lnTo>
                    <a:pt x="6687"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90" name="SMARTInkShape-Group753"/>
          <p:cNvGrpSpPr/>
          <p:nvPr/>
        </p:nvGrpSpPr>
        <p:grpSpPr>
          <a:xfrm>
            <a:off x="2574608" y="5417820"/>
            <a:ext cx="214313" cy="17146"/>
            <a:chOff x="2574608" y="5417820"/>
            <a:chExt cx="214313" cy="17146"/>
          </a:xfrm>
        </p:grpSpPr>
        <p:sp>
          <p:nvSpPr>
            <p:cNvPr id="188" name="SMARTInkShape-2042"/>
            <p:cNvSpPr/>
            <p:nvPr>
              <p:custDataLst>
                <p:tags r:id="rId29"/>
              </p:custDataLst>
            </p:nvPr>
          </p:nvSpPr>
          <p:spPr bwMode="auto">
            <a:xfrm>
              <a:off x="2574608" y="5417820"/>
              <a:ext cx="34290" cy="17146"/>
            </a:xfrm>
            <a:custGeom>
              <a:avLst/>
              <a:gdLst/>
              <a:ahLst/>
              <a:cxnLst/>
              <a:rect l="0" t="0" r="0" b="0"/>
              <a:pathLst>
                <a:path w="34290" h="17146">
                  <a:moveTo>
                    <a:pt x="0" y="17145"/>
                  </a:moveTo>
                  <a:lnTo>
                    <a:pt x="0" y="17145"/>
                  </a:lnTo>
                  <a:lnTo>
                    <a:pt x="4550" y="17145"/>
                  </a:lnTo>
                  <a:lnTo>
                    <a:pt x="16482" y="12594"/>
                  </a:lnTo>
                  <a:lnTo>
                    <a:pt x="3428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9" name="SMARTInkShape-2043"/>
            <p:cNvSpPr/>
            <p:nvPr>
              <p:custDataLst>
                <p:tags r:id="rId30"/>
              </p:custDataLst>
            </p:nvPr>
          </p:nvSpPr>
          <p:spPr bwMode="auto">
            <a:xfrm>
              <a:off x="2771775" y="5417820"/>
              <a:ext cx="17146" cy="17146"/>
            </a:xfrm>
            <a:custGeom>
              <a:avLst/>
              <a:gdLst/>
              <a:ahLst/>
              <a:cxnLst/>
              <a:rect l="0" t="0" r="0" b="0"/>
              <a:pathLst>
                <a:path w="17146" h="17146">
                  <a:moveTo>
                    <a:pt x="0" y="17145"/>
                  </a:moveTo>
                  <a:lnTo>
                    <a:pt x="0" y="17145"/>
                  </a:lnTo>
                  <a:lnTo>
                    <a:pt x="0" y="12594"/>
                  </a:lnTo>
                  <a:lnTo>
                    <a:pt x="5080" y="7820"/>
                  </a:lnTo>
                  <a:lnTo>
                    <a:pt x="1714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00" name="SMARTInkShape-Group754"/>
          <p:cNvGrpSpPr/>
          <p:nvPr/>
        </p:nvGrpSpPr>
        <p:grpSpPr>
          <a:xfrm>
            <a:off x="3025944" y="4981486"/>
            <a:ext cx="860257" cy="1036410"/>
            <a:chOff x="3025944" y="4981486"/>
            <a:chExt cx="860257" cy="1036410"/>
          </a:xfrm>
        </p:grpSpPr>
        <p:sp>
          <p:nvSpPr>
            <p:cNvPr id="191" name="SMARTInkShape-2044"/>
            <p:cNvSpPr/>
            <p:nvPr>
              <p:custDataLst>
                <p:tags r:id="rId20"/>
              </p:custDataLst>
            </p:nvPr>
          </p:nvSpPr>
          <p:spPr bwMode="auto">
            <a:xfrm>
              <a:off x="3025944" y="5383530"/>
              <a:ext cx="54442" cy="34291"/>
            </a:xfrm>
            <a:custGeom>
              <a:avLst/>
              <a:gdLst/>
              <a:ahLst/>
              <a:cxnLst/>
              <a:rect l="0" t="0" r="0" b="0"/>
              <a:pathLst>
                <a:path w="54442" h="34291">
                  <a:moveTo>
                    <a:pt x="20151" y="34290"/>
                  </a:moveTo>
                  <a:lnTo>
                    <a:pt x="20151" y="34290"/>
                  </a:lnTo>
                  <a:lnTo>
                    <a:pt x="0" y="14139"/>
                  </a:lnTo>
                  <a:lnTo>
                    <a:pt x="50" y="11331"/>
                  </a:lnTo>
                  <a:lnTo>
                    <a:pt x="1987" y="8507"/>
                  </a:lnTo>
                  <a:lnTo>
                    <a:pt x="5185" y="5671"/>
                  </a:lnTo>
                  <a:lnTo>
                    <a:pt x="5444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2" name="SMARTInkShape-2045"/>
            <p:cNvSpPr/>
            <p:nvPr>
              <p:custDataLst>
                <p:tags r:id="rId21"/>
              </p:custDataLst>
            </p:nvPr>
          </p:nvSpPr>
          <p:spPr bwMode="auto">
            <a:xfrm>
              <a:off x="3210164" y="5349240"/>
              <a:ext cx="41672" cy="68581"/>
            </a:xfrm>
            <a:custGeom>
              <a:avLst/>
              <a:gdLst/>
              <a:ahLst/>
              <a:cxnLst/>
              <a:rect l="0" t="0" r="0" b="0"/>
              <a:pathLst>
                <a:path w="41672" h="68581">
                  <a:moveTo>
                    <a:pt x="7381" y="68580"/>
                  </a:moveTo>
                  <a:lnTo>
                    <a:pt x="7381" y="68580"/>
                  </a:lnTo>
                  <a:lnTo>
                    <a:pt x="1490" y="54892"/>
                  </a:lnTo>
                  <a:lnTo>
                    <a:pt x="0" y="44716"/>
                  </a:lnTo>
                  <a:lnTo>
                    <a:pt x="3713" y="28277"/>
                  </a:lnTo>
                  <a:lnTo>
                    <a:pt x="15911" y="17013"/>
                  </a:lnTo>
                  <a:lnTo>
                    <a:pt x="4167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3" name="SMARTInkShape-2046"/>
            <p:cNvSpPr/>
            <p:nvPr>
              <p:custDataLst>
                <p:tags r:id="rId22"/>
              </p:custDataLst>
            </p:nvPr>
          </p:nvSpPr>
          <p:spPr bwMode="auto">
            <a:xfrm>
              <a:off x="3234690" y="4981486"/>
              <a:ext cx="250532" cy="346141"/>
            </a:xfrm>
            <a:custGeom>
              <a:avLst/>
              <a:gdLst/>
              <a:ahLst/>
              <a:cxnLst/>
              <a:rect l="0" t="0" r="0" b="0"/>
              <a:pathLst>
                <a:path w="250532" h="346141">
                  <a:moveTo>
                    <a:pt x="231457" y="264884"/>
                  </a:moveTo>
                  <a:lnTo>
                    <a:pt x="231457" y="264884"/>
                  </a:lnTo>
                  <a:lnTo>
                    <a:pt x="243323" y="246234"/>
                  </a:lnTo>
                  <a:lnTo>
                    <a:pt x="247940" y="241020"/>
                  </a:lnTo>
                  <a:lnTo>
                    <a:pt x="250066" y="236592"/>
                  </a:lnTo>
                  <a:lnTo>
                    <a:pt x="250531" y="232688"/>
                  </a:lnTo>
                  <a:lnTo>
                    <a:pt x="248507" y="225809"/>
                  </a:lnTo>
                  <a:lnTo>
                    <a:pt x="244433" y="219577"/>
                  </a:lnTo>
                  <a:lnTo>
                    <a:pt x="241060" y="217535"/>
                  </a:lnTo>
                  <a:lnTo>
                    <a:pt x="202295" y="206964"/>
                  </a:lnTo>
                  <a:lnTo>
                    <a:pt x="165878" y="199885"/>
                  </a:lnTo>
                  <a:lnTo>
                    <a:pt x="138811" y="197896"/>
                  </a:lnTo>
                  <a:lnTo>
                    <a:pt x="96798" y="210428"/>
                  </a:lnTo>
                  <a:lnTo>
                    <a:pt x="58738" y="236790"/>
                  </a:lnTo>
                  <a:lnTo>
                    <a:pt x="42615" y="260335"/>
                  </a:lnTo>
                  <a:lnTo>
                    <a:pt x="36983" y="273282"/>
                  </a:lnTo>
                  <a:lnTo>
                    <a:pt x="35804" y="297826"/>
                  </a:lnTo>
                  <a:lnTo>
                    <a:pt x="38157" y="309706"/>
                  </a:lnTo>
                  <a:lnTo>
                    <a:pt x="50931" y="327984"/>
                  </a:lnTo>
                  <a:lnTo>
                    <a:pt x="59672" y="335526"/>
                  </a:lnTo>
                  <a:lnTo>
                    <a:pt x="82084" y="343906"/>
                  </a:lnTo>
                  <a:lnTo>
                    <a:pt x="94727" y="346140"/>
                  </a:lnTo>
                  <a:lnTo>
                    <a:pt x="121476" y="341002"/>
                  </a:lnTo>
                  <a:lnTo>
                    <a:pt x="135276" y="335632"/>
                  </a:lnTo>
                  <a:lnTo>
                    <a:pt x="158230" y="314425"/>
                  </a:lnTo>
                  <a:lnTo>
                    <a:pt x="177005" y="283092"/>
                  </a:lnTo>
                  <a:lnTo>
                    <a:pt x="191699" y="240591"/>
                  </a:lnTo>
                  <a:lnTo>
                    <a:pt x="195427" y="215351"/>
                  </a:lnTo>
                  <a:lnTo>
                    <a:pt x="196959" y="188047"/>
                  </a:lnTo>
                  <a:lnTo>
                    <a:pt x="197029" y="159367"/>
                  </a:lnTo>
                  <a:lnTo>
                    <a:pt x="194218" y="131674"/>
                  </a:lnTo>
                  <a:lnTo>
                    <a:pt x="189486" y="104640"/>
                  </a:lnTo>
                  <a:lnTo>
                    <a:pt x="183474" y="78045"/>
                  </a:lnTo>
                  <a:lnTo>
                    <a:pt x="159014" y="38334"/>
                  </a:lnTo>
                  <a:lnTo>
                    <a:pt x="143157" y="22411"/>
                  </a:lnTo>
                  <a:lnTo>
                    <a:pt x="107758" y="4718"/>
                  </a:lnTo>
                  <a:lnTo>
                    <a:pt x="88983" y="0"/>
                  </a:lnTo>
                  <a:lnTo>
                    <a:pt x="52883" y="2378"/>
                  </a:lnTo>
                  <a:lnTo>
                    <a:pt x="0" y="1628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4" name="SMARTInkShape-2047"/>
            <p:cNvSpPr/>
            <p:nvPr>
              <p:custDataLst>
                <p:tags r:id="rId23"/>
              </p:custDataLst>
            </p:nvPr>
          </p:nvSpPr>
          <p:spPr bwMode="auto">
            <a:xfrm>
              <a:off x="3446025" y="5101829"/>
              <a:ext cx="337306" cy="276866"/>
            </a:xfrm>
            <a:custGeom>
              <a:avLst/>
              <a:gdLst/>
              <a:ahLst/>
              <a:cxnLst/>
              <a:rect l="0" t="0" r="0" b="0"/>
              <a:pathLst>
                <a:path w="337306" h="276866">
                  <a:moveTo>
                    <a:pt x="11550" y="7381"/>
                  </a:moveTo>
                  <a:lnTo>
                    <a:pt x="11550" y="7381"/>
                  </a:lnTo>
                  <a:lnTo>
                    <a:pt x="18931" y="0"/>
                  </a:lnTo>
                  <a:lnTo>
                    <a:pt x="10640" y="32021"/>
                  </a:lnTo>
                  <a:lnTo>
                    <a:pt x="2708" y="72149"/>
                  </a:lnTo>
                  <a:lnTo>
                    <a:pt x="0" y="101889"/>
                  </a:lnTo>
                  <a:lnTo>
                    <a:pt x="5147" y="127807"/>
                  </a:lnTo>
                  <a:lnTo>
                    <a:pt x="16324" y="146947"/>
                  </a:lnTo>
                  <a:lnTo>
                    <a:pt x="23305" y="154717"/>
                  </a:lnTo>
                  <a:lnTo>
                    <a:pt x="31769" y="157993"/>
                  </a:lnTo>
                  <a:lnTo>
                    <a:pt x="51334" y="156552"/>
                  </a:lnTo>
                  <a:lnTo>
                    <a:pt x="70189" y="147022"/>
                  </a:lnTo>
                  <a:lnTo>
                    <a:pt x="96870" y="123051"/>
                  </a:lnTo>
                  <a:lnTo>
                    <a:pt x="126934" y="80817"/>
                  </a:lnTo>
                  <a:lnTo>
                    <a:pt x="140776" y="60785"/>
                  </a:lnTo>
                  <a:lnTo>
                    <a:pt x="143421" y="58223"/>
                  </a:lnTo>
                  <a:lnTo>
                    <a:pt x="145184" y="57468"/>
                  </a:lnTo>
                  <a:lnTo>
                    <a:pt x="146359" y="57917"/>
                  </a:lnTo>
                  <a:lnTo>
                    <a:pt x="139076" y="91753"/>
                  </a:lnTo>
                  <a:lnTo>
                    <a:pt x="131250" y="129535"/>
                  </a:lnTo>
                  <a:lnTo>
                    <a:pt x="125710" y="157874"/>
                  </a:lnTo>
                  <a:lnTo>
                    <a:pt x="120073" y="189519"/>
                  </a:lnTo>
                  <a:lnTo>
                    <a:pt x="111544" y="230363"/>
                  </a:lnTo>
                  <a:lnTo>
                    <a:pt x="100129" y="268597"/>
                  </a:lnTo>
                  <a:lnTo>
                    <a:pt x="94416" y="275876"/>
                  </a:lnTo>
                  <a:lnTo>
                    <a:pt x="89654" y="276865"/>
                  </a:lnTo>
                  <a:lnTo>
                    <a:pt x="76743" y="275424"/>
                  </a:lnTo>
                  <a:lnTo>
                    <a:pt x="71204" y="271802"/>
                  </a:lnTo>
                  <a:lnTo>
                    <a:pt x="62510" y="260156"/>
                  </a:lnTo>
                  <a:lnTo>
                    <a:pt x="56812" y="237535"/>
                  </a:lnTo>
                  <a:lnTo>
                    <a:pt x="60559" y="221114"/>
                  </a:lnTo>
                  <a:lnTo>
                    <a:pt x="64225" y="212734"/>
                  </a:lnTo>
                  <a:lnTo>
                    <a:pt x="78459" y="198344"/>
                  </a:lnTo>
                  <a:lnTo>
                    <a:pt x="99390" y="186551"/>
                  </a:lnTo>
                  <a:lnTo>
                    <a:pt x="127742" y="178134"/>
                  </a:lnTo>
                  <a:lnTo>
                    <a:pt x="164474" y="173759"/>
                  </a:lnTo>
                  <a:lnTo>
                    <a:pt x="205246" y="171814"/>
                  </a:lnTo>
                  <a:lnTo>
                    <a:pt x="245592" y="170950"/>
                  </a:lnTo>
                  <a:lnTo>
                    <a:pt x="283209" y="173106"/>
                  </a:lnTo>
                  <a:lnTo>
                    <a:pt x="337305" y="1788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5" name="SMARTInkShape-2048"/>
            <p:cNvSpPr/>
            <p:nvPr>
              <p:custDataLst>
                <p:tags r:id="rId24"/>
              </p:custDataLst>
            </p:nvPr>
          </p:nvSpPr>
          <p:spPr bwMode="auto">
            <a:xfrm>
              <a:off x="3251835" y="5372188"/>
              <a:ext cx="634366" cy="58756"/>
            </a:xfrm>
            <a:custGeom>
              <a:avLst/>
              <a:gdLst/>
              <a:ahLst/>
              <a:cxnLst/>
              <a:rect l="0" t="0" r="0" b="0"/>
              <a:pathLst>
                <a:path w="634366" h="58756">
                  <a:moveTo>
                    <a:pt x="0" y="54205"/>
                  </a:moveTo>
                  <a:lnTo>
                    <a:pt x="0" y="54205"/>
                  </a:lnTo>
                  <a:lnTo>
                    <a:pt x="4551" y="58755"/>
                  </a:lnTo>
                  <a:lnTo>
                    <a:pt x="16945" y="58449"/>
                  </a:lnTo>
                  <a:lnTo>
                    <a:pt x="58044" y="50382"/>
                  </a:lnTo>
                  <a:lnTo>
                    <a:pt x="78700" y="45941"/>
                  </a:lnTo>
                  <a:lnTo>
                    <a:pt x="106760" y="41076"/>
                  </a:lnTo>
                  <a:lnTo>
                    <a:pt x="139753" y="35927"/>
                  </a:lnTo>
                  <a:lnTo>
                    <a:pt x="176036" y="30589"/>
                  </a:lnTo>
                  <a:lnTo>
                    <a:pt x="215465" y="25126"/>
                  </a:lnTo>
                  <a:lnTo>
                    <a:pt x="256991" y="19579"/>
                  </a:lnTo>
                  <a:lnTo>
                    <a:pt x="299915" y="13975"/>
                  </a:lnTo>
                  <a:lnTo>
                    <a:pt x="342818" y="9287"/>
                  </a:lnTo>
                  <a:lnTo>
                    <a:pt x="385708" y="5210"/>
                  </a:lnTo>
                  <a:lnTo>
                    <a:pt x="428588" y="1539"/>
                  </a:lnTo>
                  <a:lnTo>
                    <a:pt x="466701" y="44"/>
                  </a:lnTo>
                  <a:lnTo>
                    <a:pt x="501634" y="0"/>
                  </a:lnTo>
                  <a:lnTo>
                    <a:pt x="534448" y="923"/>
                  </a:lnTo>
                  <a:lnTo>
                    <a:pt x="561086" y="2491"/>
                  </a:lnTo>
                  <a:lnTo>
                    <a:pt x="603384" y="6773"/>
                  </a:lnTo>
                  <a:lnTo>
                    <a:pt x="622818" y="11852"/>
                  </a:lnTo>
                  <a:lnTo>
                    <a:pt x="634365" y="199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6" name="SMARTInkShape-2049"/>
            <p:cNvSpPr/>
            <p:nvPr>
              <p:custDataLst>
                <p:tags r:id="rId25"/>
              </p:custDataLst>
            </p:nvPr>
          </p:nvSpPr>
          <p:spPr bwMode="auto">
            <a:xfrm>
              <a:off x="3097530" y="5483627"/>
              <a:ext cx="257176" cy="356966"/>
            </a:xfrm>
            <a:custGeom>
              <a:avLst/>
              <a:gdLst/>
              <a:ahLst/>
              <a:cxnLst/>
              <a:rect l="0" t="0" r="0" b="0"/>
              <a:pathLst>
                <a:path w="257176" h="356966">
                  <a:moveTo>
                    <a:pt x="257175" y="182795"/>
                  </a:moveTo>
                  <a:lnTo>
                    <a:pt x="257175" y="182795"/>
                  </a:lnTo>
                  <a:lnTo>
                    <a:pt x="257175" y="169143"/>
                  </a:lnTo>
                  <a:lnTo>
                    <a:pt x="255270" y="164169"/>
                  </a:lnTo>
                  <a:lnTo>
                    <a:pt x="248074" y="156102"/>
                  </a:lnTo>
                  <a:lnTo>
                    <a:pt x="228761" y="141654"/>
                  </a:lnTo>
                  <a:lnTo>
                    <a:pt x="210574" y="138476"/>
                  </a:lnTo>
                  <a:lnTo>
                    <a:pt x="189791" y="141190"/>
                  </a:lnTo>
                  <a:lnTo>
                    <a:pt x="167854" y="148747"/>
                  </a:lnTo>
                  <a:lnTo>
                    <a:pt x="134084" y="177364"/>
                  </a:lnTo>
                  <a:lnTo>
                    <a:pt x="113885" y="205146"/>
                  </a:lnTo>
                  <a:lnTo>
                    <a:pt x="97288" y="236544"/>
                  </a:lnTo>
                  <a:lnTo>
                    <a:pt x="86737" y="269549"/>
                  </a:lnTo>
                  <a:lnTo>
                    <a:pt x="86492" y="298188"/>
                  </a:lnTo>
                  <a:lnTo>
                    <a:pt x="93686" y="322664"/>
                  </a:lnTo>
                  <a:lnTo>
                    <a:pt x="106408" y="343066"/>
                  </a:lnTo>
                  <a:lnTo>
                    <a:pt x="121587" y="354039"/>
                  </a:lnTo>
                  <a:lnTo>
                    <a:pt x="129636" y="356965"/>
                  </a:lnTo>
                  <a:lnTo>
                    <a:pt x="151278" y="352597"/>
                  </a:lnTo>
                  <a:lnTo>
                    <a:pt x="175820" y="339225"/>
                  </a:lnTo>
                  <a:lnTo>
                    <a:pt x="199427" y="317407"/>
                  </a:lnTo>
                  <a:lnTo>
                    <a:pt x="220079" y="284215"/>
                  </a:lnTo>
                  <a:lnTo>
                    <a:pt x="236878" y="242158"/>
                  </a:lnTo>
                  <a:lnTo>
                    <a:pt x="242691" y="217608"/>
                  </a:lnTo>
                  <a:lnTo>
                    <a:pt x="247519" y="191716"/>
                  </a:lnTo>
                  <a:lnTo>
                    <a:pt x="247881" y="165883"/>
                  </a:lnTo>
                  <a:lnTo>
                    <a:pt x="245264" y="140088"/>
                  </a:lnTo>
                  <a:lnTo>
                    <a:pt x="240662" y="114319"/>
                  </a:lnTo>
                  <a:lnTo>
                    <a:pt x="232831" y="91424"/>
                  </a:lnTo>
                  <a:lnTo>
                    <a:pt x="211430" y="50746"/>
                  </a:lnTo>
                  <a:lnTo>
                    <a:pt x="175884" y="23777"/>
                  </a:lnTo>
                  <a:lnTo>
                    <a:pt x="154404" y="13918"/>
                  </a:lnTo>
                  <a:lnTo>
                    <a:pt x="132463" y="7346"/>
                  </a:lnTo>
                  <a:lnTo>
                    <a:pt x="110217" y="2964"/>
                  </a:lnTo>
                  <a:lnTo>
                    <a:pt x="68035" y="0"/>
                  </a:lnTo>
                  <a:lnTo>
                    <a:pt x="33413" y="5033"/>
                  </a:lnTo>
                  <a:lnTo>
                    <a:pt x="0" y="113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7" name="SMARTInkShape-2050"/>
            <p:cNvSpPr/>
            <p:nvPr>
              <p:custDataLst>
                <p:tags r:id="rId26"/>
              </p:custDataLst>
            </p:nvPr>
          </p:nvSpPr>
          <p:spPr bwMode="auto">
            <a:xfrm>
              <a:off x="3388995" y="5606415"/>
              <a:ext cx="121125" cy="158522"/>
            </a:xfrm>
            <a:custGeom>
              <a:avLst/>
              <a:gdLst/>
              <a:ahLst/>
              <a:cxnLst/>
              <a:rect l="0" t="0" r="0" b="0"/>
              <a:pathLst>
                <a:path w="121125" h="158522">
                  <a:moveTo>
                    <a:pt x="0" y="0"/>
                  </a:moveTo>
                  <a:lnTo>
                    <a:pt x="0" y="0"/>
                  </a:lnTo>
                  <a:lnTo>
                    <a:pt x="38558" y="2540"/>
                  </a:lnTo>
                  <a:lnTo>
                    <a:pt x="80853" y="16482"/>
                  </a:lnTo>
                  <a:lnTo>
                    <a:pt x="105448" y="36634"/>
                  </a:lnTo>
                  <a:lnTo>
                    <a:pt x="120250" y="65253"/>
                  </a:lnTo>
                  <a:lnTo>
                    <a:pt x="121124" y="74934"/>
                  </a:lnTo>
                  <a:lnTo>
                    <a:pt x="117015" y="93312"/>
                  </a:lnTo>
                  <a:lnTo>
                    <a:pt x="103759" y="111004"/>
                  </a:lnTo>
                  <a:lnTo>
                    <a:pt x="64205" y="145646"/>
                  </a:lnTo>
                  <a:lnTo>
                    <a:pt x="44728" y="155219"/>
                  </a:lnTo>
                  <a:lnTo>
                    <a:pt x="28451" y="158521"/>
                  </a:lnTo>
                  <a:lnTo>
                    <a:pt x="8573"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8" name="SMARTInkShape-2051"/>
            <p:cNvSpPr/>
            <p:nvPr>
              <p:custDataLst>
                <p:tags r:id="rId27"/>
              </p:custDataLst>
            </p:nvPr>
          </p:nvSpPr>
          <p:spPr bwMode="auto">
            <a:xfrm>
              <a:off x="3474797" y="5572125"/>
              <a:ext cx="145657" cy="175210"/>
            </a:xfrm>
            <a:custGeom>
              <a:avLst/>
              <a:gdLst/>
              <a:ahLst/>
              <a:cxnLst/>
              <a:rect l="0" t="0" r="0" b="0"/>
              <a:pathLst>
                <a:path w="145657" h="175210">
                  <a:moveTo>
                    <a:pt x="119938" y="0"/>
                  </a:moveTo>
                  <a:lnTo>
                    <a:pt x="119938" y="0"/>
                  </a:lnTo>
                  <a:lnTo>
                    <a:pt x="102993" y="2540"/>
                  </a:lnTo>
                  <a:lnTo>
                    <a:pt x="72055" y="11865"/>
                  </a:lnTo>
                  <a:lnTo>
                    <a:pt x="59441" y="16482"/>
                  </a:lnTo>
                  <a:lnTo>
                    <a:pt x="37806" y="34313"/>
                  </a:lnTo>
                  <a:lnTo>
                    <a:pt x="19617" y="59065"/>
                  </a:lnTo>
                  <a:lnTo>
                    <a:pt x="5184" y="89116"/>
                  </a:lnTo>
                  <a:lnTo>
                    <a:pt x="38" y="116443"/>
                  </a:lnTo>
                  <a:lnTo>
                    <a:pt x="0" y="129063"/>
                  </a:lnTo>
                  <a:lnTo>
                    <a:pt x="4737" y="140334"/>
                  </a:lnTo>
                  <a:lnTo>
                    <a:pt x="22700" y="160479"/>
                  </a:lnTo>
                  <a:lnTo>
                    <a:pt x="49099" y="171337"/>
                  </a:lnTo>
                  <a:lnTo>
                    <a:pt x="79881" y="175209"/>
                  </a:lnTo>
                  <a:lnTo>
                    <a:pt x="112613" y="173756"/>
                  </a:lnTo>
                  <a:lnTo>
                    <a:pt x="145656" y="1714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9" name="SMARTInkShape-2052"/>
            <p:cNvSpPr/>
            <p:nvPr>
              <p:custDataLst>
                <p:tags r:id="rId28"/>
              </p:custDataLst>
            </p:nvPr>
          </p:nvSpPr>
          <p:spPr bwMode="auto">
            <a:xfrm>
              <a:off x="3604168" y="5557169"/>
              <a:ext cx="204880" cy="460727"/>
            </a:xfrm>
            <a:custGeom>
              <a:avLst/>
              <a:gdLst/>
              <a:ahLst/>
              <a:cxnLst/>
              <a:rect l="0" t="0" r="0" b="0"/>
              <a:pathLst>
                <a:path w="204880" h="460727">
                  <a:moveTo>
                    <a:pt x="144872" y="254986"/>
                  </a:moveTo>
                  <a:lnTo>
                    <a:pt x="144872" y="254986"/>
                  </a:lnTo>
                  <a:lnTo>
                    <a:pt x="143920" y="230681"/>
                  </a:lnTo>
                  <a:lnTo>
                    <a:pt x="140321" y="217514"/>
                  </a:lnTo>
                  <a:lnTo>
                    <a:pt x="133007" y="207217"/>
                  </a:lnTo>
                  <a:lnTo>
                    <a:pt x="112790" y="192844"/>
                  </a:lnTo>
                  <a:lnTo>
                    <a:pt x="96640" y="191808"/>
                  </a:lnTo>
                  <a:lnTo>
                    <a:pt x="75811" y="196427"/>
                  </a:lnTo>
                  <a:lnTo>
                    <a:pt x="39213" y="216045"/>
                  </a:lnTo>
                  <a:lnTo>
                    <a:pt x="18855" y="235139"/>
                  </a:lnTo>
                  <a:lnTo>
                    <a:pt x="430" y="271860"/>
                  </a:lnTo>
                  <a:lnTo>
                    <a:pt x="0" y="283380"/>
                  </a:lnTo>
                  <a:lnTo>
                    <a:pt x="7142" y="303800"/>
                  </a:lnTo>
                  <a:lnTo>
                    <a:pt x="24921" y="319861"/>
                  </a:lnTo>
                  <a:lnTo>
                    <a:pt x="36330" y="326811"/>
                  </a:lnTo>
                  <a:lnTo>
                    <a:pt x="61706" y="331993"/>
                  </a:lnTo>
                  <a:lnTo>
                    <a:pt x="75141" y="332041"/>
                  </a:lnTo>
                  <a:lnTo>
                    <a:pt x="100228" y="321935"/>
                  </a:lnTo>
                  <a:lnTo>
                    <a:pt x="122173" y="303791"/>
                  </a:lnTo>
                  <a:lnTo>
                    <a:pt x="138276" y="279852"/>
                  </a:lnTo>
                  <a:lnTo>
                    <a:pt x="149243" y="248257"/>
                  </a:lnTo>
                  <a:lnTo>
                    <a:pt x="155387" y="209133"/>
                  </a:lnTo>
                  <a:lnTo>
                    <a:pt x="155692" y="185365"/>
                  </a:lnTo>
                  <a:lnTo>
                    <a:pt x="154943" y="159994"/>
                  </a:lnTo>
                  <a:lnTo>
                    <a:pt x="153491" y="134508"/>
                  </a:lnTo>
                  <a:lnTo>
                    <a:pt x="151571" y="108945"/>
                  </a:lnTo>
                  <a:lnTo>
                    <a:pt x="149338" y="83330"/>
                  </a:lnTo>
                  <a:lnTo>
                    <a:pt x="139237" y="44709"/>
                  </a:lnTo>
                  <a:lnTo>
                    <a:pt x="120025" y="9167"/>
                  </a:lnTo>
                  <a:lnTo>
                    <a:pt x="114020" y="2524"/>
                  </a:lnTo>
                  <a:lnTo>
                    <a:pt x="109064" y="0"/>
                  </a:lnTo>
                  <a:lnTo>
                    <a:pt x="104807" y="223"/>
                  </a:lnTo>
                  <a:lnTo>
                    <a:pt x="101017" y="2277"/>
                  </a:lnTo>
                  <a:lnTo>
                    <a:pt x="94266" y="14718"/>
                  </a:lnTo>
                  <a:lnTo>
                    <a:pt x="91132" y="23370"/>
                  </a:lnTo>
                  <a:lnTo>
                    <a:pt x="92730" y="55843"/>
                  </a:lnTo>
                  <a:lnTo>
                    <a:pt x="95823" y="76504"/>
                  </a:lnTo>
                  <a:lnTo>
                    <a:pt x="99790" y="99803"/>
                  </a:lnTo>
                  <a:lnTo>
                    <a:pt x="104340" y="124861"/>
                  </a:lnTo>
                  <a:lnTo>
                    <a:pt x="109278" y="151091"/>
                  </a:lnTo>
                  <a:lnTo>
                    <a:pt x="115428" y="179055"/>
                  </a:lnTo>
                  <a:lnTo>
                    <a:pt x="122385" y="208175"/>
                  </a:lnTo>
                  <a:lnTo>
                    <a:pt x="129881" y="238066"/>
                  </a:lnTo>
                  <a:lnTo>
                    <a:pt x="136783" y="267518"/>
                  </a:lnTo>
                  <a:lnTo>
                    <a:pt x="143289" y="296678"/>
                  </a:lnTo>
                  <a:lnTo>
                    <a:pt x="149532" y="325643"/>
                  </a:lnTo>
                  <a:lnTo>
                    <a:pt x="158456" y="353526"/>
                  </a:lnTo>
                  <a:lnTo>
                    <a:pt x="169168" y="380686"/>
                  </a:lnTo>
                  <a:lnTo>
                    <a:pt x="181072" y="407366"/>
                  </a:lnTo>
                  <a:lnTo>
                    <a:pt x="204879" y="4607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03" name="SMARTInkShape-Group755"/>
          <p:cNvGrpSpPr/>
          <p:nvPr/>
        </p:nvGrpSpPr>
        <p:grpSpPr>
          <a:xfrm>
            <a:off x="37148" y="4577859"/>
            <a:ext cx="1189799" cy="1780986"/>
            <a:chOff x="37148" y="4577859"/>
            <a:chExt cx="1189799" cy="1780986"/>
          </a:xfrm>
        </p:grpSpPr>
        <p:sp>
          <p:nvSpPr>
            <p:cNvPr id="201" name="SMARTInkShape-2053"/>
            <p:cNvSpPr/>
            <p:nvPr>
              <p:custDataLst>
                <p:tags r:id="rId18"/>
              </p:custDataLst>
            </p:nvPr>
          </p:nvSpPr>
          <p:spPr bwMode="auto">
            <a:xfrm>
              <a:off x="37148" y="4723447"/>
              <a:ext cx="154306" cy="1491617"/>
            </a:xfrm>
            <a:custGeom>
              <a:avLst/>
              <a:gdLst/>
              <a:ahLst/>
              <a:cxnLst/>
              <a:rect l="0" t="0" r="0" b="0"/>
              <a:pathLst>
                <a:path w="154306" h="1491617">
                  <a:moveTo>
                    <a:pt x="154305" y="0"/>
                  </a:moveTo>
                  <a:lnTo>
                    <a:pt x="154305" y="0"/>
                  </a:lnTo>
                  <a:lnTo>
                    <a:pt x="154305" y="36883"/>
                  </a:lnTo>
                  <a:lnTo>
                    <a:pt x="154305" y="78794"/>
                  </a:lnTo>
                  <a:lnTo>
                    <a:pt x="154305" y="111537"/>
                  </a:lnTo>
                  <a:lnTo>
                    <a:pt x="152400" y="132460"/>
                  </a:lnTo>
                  <a:lnTo>
                    <a:pt x="149225" y="155935"/>
                  </a:lnTo>
                  <a:lnTo>
                    <a:pt x="145203" y="181109"/>
                  </a:lnTo>
                  <a:lnTo>
                    <a:pt x="140617" y="210274"/>
                  </a:lnTo>
                  <a:lnTo>
                    <a:pt x="135654" y="242100"/>
                  </a:lnTo>
                  <a:lnTo>
                    <a:pt x="130441" y="275700"/>
                  </a:lnTo>
                  <a:lnTo>
                    <a:pt x="126013" y="309531"/>
                  </a:lnTo>
                  <a:lnTo>
                    <a:pt x="122109" y="343514"/>
                  </a:lnTo>
                  <a:lnTo>
                    <a:pt x="118553" y="377599"/>
                  </a:lnTo>
                  <a:lnTo>
                    <a:pt x="115230" y="410801"/>
                  </a:lnTo>
                  <a:lnTo>
                    <a:pt x="112063" y="443412"/>
                  </a:lnTo>
                  <a:lnTo>
                    <a:pt x="108998" y="475630"/>
                  </a:lnTo>
                  <a:lnTo>
                    <a:pt x="106003" y="508539"/>
                  </a:lnTo>
                  <a:lnTo>
                    <a:pt x="103053" y="541909"/>
                  </a:lnTo>
                  <a:lnTo>
                    <a:pt x="100135" y="575585"/>
                  </a:lnTo>
                  <a:lnTo>
                    <a:pt x="97236" y="610419"/>
                  </a:lnTo>
                  <a:lnTo>
                    <a:pt x="94352" y="646024"/>
                  </a:lnTo>
                  <a:lnTo>
                    <a:pt x="91476" y="682142"/>
                  </a:lnTo>
                  <a:lnTo>
                    <a:pt x="87654" y="718604"/>
                  </a:lnTo>
                  <a:lnTo>
                    <a:pt x="83201" y="755295"/>
                  </a:lnTo>
                  <a:lnTo>
                    <a:pt x="78327" y="792137"/>
                  </a:lnTo>
                  <a:lnTo>
                    <a:pt x="72220" y="830034"/>
                  </a:lnTo>
                  <a:lnTo>
                    <a:pt x="65292" y="868634"/>
                  </a:lnTo>
                  <a:lnTo>
                    <a:pt x="57815" y="907702"/>
                  </a:lnTo>
                  <a:lnTo>
                    <a:pt x="51878" y="945178"/>
                  </a:lnTo>
                  <a:lnTo>
                    <a:pt x="46968" y="981591"/>
                  </a:lnTo>
                  <a:lnTo>
                    <a:pt x="42742" y="1017296"/>
                  </a:lnTo>
                  <a:lnTo>
                    <a:pt x="38019" y="1052530"/>
                  </a:lnTo>
                  <a:lnTo>
                    <a:pt x="32966" y="1087449"/>
                  </a:lnTo>
                  <a:lnTo>
                    <a:pt x="27692" y="1122159"/>
                  </a:lnTo>
                  <a:lnTo>
                    <a:pt x="23224" y="1154823"/>
                  </a:lnTo>
                  <a:lnTo>
                    <a:pt x="19292" y="1186125"/>
                  </a:lnTo>
                  <a:lnTo>
                    <a:pt x="15719" y="1216518"/>
                  </a:lnTo>
                  <a:lnTo>
                    <a:pt x="13337" y="1246304"/>
                  </a:lnTo>
                  <a:lnTo>
                    <a:pt x="11749" y="1275687"/>
                  </a:lnTo>
                  <a:lnTo>
                    <a:pt x="10690" y="1304801"/>
                  </a:lnTo>
                  <a:lnTo>
                    <a:pt x="9984" y="1331830"/>
                  </a:lnTo>
                  <a:lnTo>
                    <a:pt x="9513" y="1357469"/>
                  </a:lnTo>
                  <a:lnTo>
                    <a:pt x="9200" y="1382182"/>
                  </a:lnTo>
                  <a:lnTo>
                    <a:pt x="8851" y="1424881"/>
                  </a:lnTo>
                  <a:lnTo>
                    <a:pt x="7744" y="1459098"/>
                  </a:lnTo>
                  <a:lnTo>
                    <a:pt x="1812" y="1488967"/>
                  </a:lnTo>
                  <a:lnTo>
                    <a:pt x="0" y="149161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2" name="SMARTInkShape-2054"/>
            <p:cNvSpPr/>
            <p:nvPr>
              <p:custDataLst>
                <p:tags r:id="rId19"/>
              </p:custDataLst>
            </p:nvPr>
          </p:nvSpPr>
          <p:spPr bwMode="auto">
            <a:xfrm>
              <a:off x="71438" y="4577859"/>
              <a:ext cx="1155509" cy="1780986"/>
            </a:xfrm>
            <a:custGeom>
              <a:avLst/>
              <a:gdLst/>
              <a:ahLst/>
              <a:cxnLst/>
              <a:rect l="0" t="0" r="0" b="0"/>
              <a:pathLst>
                <a:path w="1155509" h="1780986">
                  <a:moveTo>
                    <a:pt x="51435" y="111298"/>
                  </a:moveTo>
                  <a:lnTo>
                    <a:pt x="51435" y="111298"/>
                  </a:lnTo>
                  <a:lnTo>
                    <a:pt x="60536" y="102196"/>
                  </a:lnTo>
                  <a:lnTo>
                    <a:pt x="102281" y="85887"/>
                  </a:lnTo>
                  <a:lnTo>
                    <a:pt x="133493" y="74559"/>
                  </a:lnTo>
                  <a:lnTo>
                    <a:pt x="170363" y="61678"/>
                  </a:lnTo>
                  <a:lnTo>
                    <a:pt x="210498" y="49289"/>
                  </a:lnTo>
                  <a:lnTo>
                    <a:pt x="244049" y="39923"/>
                  </a:lnTo>
                  <a:lnTo>
                    <a:pt x="284361" y="32586"/>
                  </a:lnTo>
                  <a:lnTo>
                    <a:pt x="305779" y="30249"/>
                  </a:lnTo>
                  <a:lnTo>
                    <a:pt x="327678" y="28690"/>
                  </a:lnTo>
                  <a:lnTo>
                    <a:pt x="349897" y="27651"/>
                  </a:lnTo>
                  <a:lnTo>
                    <a:pt x="373282" y="26959"/>
                  </a:lnTo>
                  <a:lnTo>
                    <a:pt x="397444" y="26497"/>
                  </a:lnTo>
                  <a:lnTo>
                    <a:pt x="422125" y="26189"/>
                  </a:lnTo>
                  <a:lnTo>
                    <a:pt x="448104" y="25984"/>
                  </a:lnTo>
                  <a:lnTo>
                    <a:pt x="474949" y="25847"/>
                  </a:lnTo>
                  <a:lnTo>
                    <a:pt x="502370" y="25756"/>
                  </a:lnTo>
                  <a:lnTo>
                    <a:pt x="529223" y="25695"/>
                  </a:lnTo>
                  <a:lnTo>
                    <a:pt x="555698" y="25654"/>
                  </a:lnTo>
                  <a:lnTo>
                    <a:pt x="581920" y="25627"/>
                  </a:lnTo>
                  <a:lnTo>
                    <a:pt x="608926" y="25610"/>
                  </a:lnTo>
                  <a:lnTo>
                    <a:pt x="636456" y="25598"/>
                  </a:lnTo>
                  <a:lnTo>
                    <a:pt x="664334" y="25589"/>
                  </a:lnTo>
                  <a:lnTo>
                    <a:pt x="691492" y="24631"/>
                  </a:lnTo>
                  <a:lnTo>
                    <a:pt x="718169" y="23040"/>
                  </a:lnTo>
                  <a:lnTo>
                    <a:pt x="744527" y="21027"/>
                  </a:lnTo>
                  <a:lnTo>
                    <a:pt x="768766" y="20638"/>
                  </a:lnTo>
                  <a:lnTo>
                    <a:pt x="791593" y="21330"/>
                  </a:lnTo>
                  <a:lnTo>
                    <a:pt x="813479" y="22745"/>
                  </a:lnTo>
                  <a:lnTo>
                    <a:pt x="855576" y="24316"/>
                  </a:lnTo>
                  <a:lnTo>
                    <a:pt x="894606" y="25015"/>
                  </a:lnTo>
                  <a:lnTo>
                    <a:pt x="927827" y="25325"/>
                  </a:lnTo>
                  <a:lnTo>
                    <a:pt x="958468" y="25463"/>
                  </a:lnTo>
                  <a:lnTo>
                    <a:pt x="987960" y="24572"/>
                  </a:lnTo>
                  <a:lnTo>
                    <a:pt x="1030387" y="18715"/>
                  </a:lnTo>
                  <a:lnTo>
                    <a:pt x="1065606" y="10947"/>
                  </a:lnTo>
                  <a:lnTo>
                    <a:pt x="1104261" y="0"/>
                  </a:lnTo>
                  <a:lnTo>
                    <a:pt x="1104792" y="905"/>
                  </a:lnTo>
                  <a:lnTo>
                    <a:pt x="1105840" y="29358"/>
                  </a:lnTo>
                  <a:lnTo>
                    <a:pt x="1099958" y="62516"/>
                  </a:lnTo>
                  <a:lnTo>
                    <a:pt x="1098073" y="100443"/>
                  </a:lnTo>
                  <a:lnTo>
                    <a:pt x="1097632" y="131238"/>
                  </a:lnTo>
                  <a:lnTo>
                    <a:pt x="1094896" y="163976"/>
                  </a:lnTo>
                  <a:lnTo>
                    <a:pt x="1090505" y="198528"/>
                  </a:lnTo>
                  <a:lnTo>
                    <a:pt x="1085379" y="236110"/>
                  </a:lnTo>
                  <a:lnTo>
                    <a:pt x="1079925" y="272497"/>
                  </a:lnTo>
                  <a:lnTo>
                    <a:pt x="1074327" y="307720"/>
                  </a:lnTo>
                  <a:lnTo>
                    <a:pt x="1068663" y="342424"/>
                  </a:lnTo>
                  <a:lnTo>
                    <a:pt x="1065511" y="376898"/>
                  </a:lnTo>
                  <a:lnTo>
                    <a:pt x="1063158" y="411270"/>
                  </a:lnTo>
                  <a:lnTo>
                    <a:pt x="1058937" y="445596"/>
                  </a:lnTo>
                  <a:lnTo>
                    <a:pt x="1056426" y="479903"/>
                  </a:lnTo>
                  <a:lnTo>
                    <a:pt x="1055310" y="514200"/>
                  </a:lnTo>
                  <a:lnTo>
                    <a:pt x="1054814" y="548493"/>
                  </a:lnTo>
                  <a:lnTo>
                    <a:pt x="1054593" y="585325"/>
                  </a:lnTo>
                  <a:lnTo>
                    <a:pt x="1053543" y="622967"/>
                  </a:lnTo>
                  <a:lnTo>
                    <a:pt x="1049901" y="658746"/>
                  </a:lnTo>
                  <a:lnTo>
                    <a:pt x="1050188" y="696238"/>
                  </a:lnTo>
                  <a:lnTo>
                    <a:pt x="1053490" y="735127"/>
                  </a:lnTo>
                  <a:lnTo>
                    <a:pt x="1058132" y="774636"/>
                  </a:lnTo>
                  <a:lnTo>
                    <a:pt x="1063371" y="816960"/>
                  </a:lnTo>
                  <a:lnTo>
                    <a:pt x="1066101" y="838914"/>
                  </a:lnTo>
                  <a:lnTo>
                    <a:pt x="1069135" y="881088"/>
                  </a:lnTo>
                  <a:lnTo>
                    <a:pt x="1069944" y="901669"/>
                  </a:lnTo>
                  <a:lnTo>
                    <a:pt x="1071436" y="923962"/>
                  </a:lnTo>
                  <a:lnTo>
                    <a:pt x="1073383" y="947397"/>
                  </a:lnTo>
                  <a:lnTo>
                    <a:pt x="1075633" y="971592"/>
                  </a:lnTo>
                  <a:lnTo>
                    <a:pt x="1078086" y="995343"/>
                  </a:lnTo>
                  <a:lnTo>
                    <a:pt x="1080674" y="1018796"/>
                  </a:lnTo>
                  <a:lnTo>
                    <a:pt x="1083352" y="1042052"/>
                  </a:lnTo>
                  <a:lnTo>
                    <a:pt x="1086089" y="1066128"/>
                  </a:lnTo>
                  <a:lnTo>
                    <a:pt x="1088867" y="1090752"/>
                  </a:lnTo>
                  <a:lnTo>
                    <a:pt x="1091671" y="1115739"/>
                  </a:lnTo>
                  <a:lnTo>
                    <a:pt x="1095446" y="1140018"/>
                  </a:lnTo>
                  <a:lnTo>
                    <a:pt x="1099867" y="1163824"/>
                  </a:lnTo>
                  <a:lnTo>
                    <a:pt x="1104719" y="1187315"/>
                  </a:lnTo>
                  <a:lnTo>
                    <a:pt x="1109859" y="1211547"/>
                  </a:lnTo>
                  <a:lnTo>
                    <a:pt x="1115191" y="1236275"/>
                  </a:lnTo>
                  <a:lnTo>
                    <a:pt x="1120651" y="1261333"/>
                  </a:lnTo>
                  <a:lnTo>
                    <a:pt x="1125243" y="1286610"/>
                  </a:lnTo>
                  <a:lnTo>
                    <a:pt x="1129257" y="1312035"/>
                  </a:lnTo>
                  <a:lnTo>
                    <a:pt x="1132885" y="1337557"/>
                  </a:lnTo>
                  <a:lnTo>
                    <a:pt x="1136257" y="1363144"/>
                  </a:lnTo>
                  <a:lnTo>
                    <a:pt x="1139457" y="1388774"/>
                  </a:lnTo>
                  <a:lnTo>
                    <a:pt x="1142543" y="1414435"/>
                  </a:lnTo>
                  <a:lnTo>
                    <a:pt x="1144600" y="1440113"/>
                  </a:lnTo>
                  <a:lnTo>
                    <a:pt x="1145972" y="1465805"/>
                  </a:lnTo>
                  <a:lnTo>
                    <a:pt x="1146886" y="1491505"/>
                  </a:lnTo>
                  <a:lnTo>
                    <a:pt x="1147495" y="1517212"/>
                  </a:lnTo>
                  <a:lnTo>
                    <a:pt x="1147902" y="1542921"/>
                  </a:lnTo>
                  <a:lnTo>
                    <a:pt x="1148173" y="1568633"/>
                  </a:lnTo>
                  <a:lnTo>
                    <a:pt x="1149306" y="1591490"/>
                  </a:lnTo>
                  <a:lnTo>
                    <a:pt x="1153105" y="1632126"/>
                  </a:lnTo>
                  <a:lnTo>
                    <a:pt x="1155428" y="1666697"/>
                  </a:lnTo>
                  <a:lnTo>
                    <a:pt x="1155508" y="1696984"/>
                  </a:lnTo>
                  <a:lnTo>
                    <a:pt x="1151151" y="1733550"/>
                  </a:lnTo>
                  <a:lnTo>
                    <a:pt x="1148484" y="1756344"/>
                  </a:lnTo>
                  <a:lnTo>
                    <a:pt x="1142085" y="1769554"/>
                  </a:lnTo>
                  <a:lnTo>
                    <a:pt x="1136878" y="1776353"/>
                  </a:lnTo>
                  <a:lnTo>
                    <a:pt x="1131389" y="1780010"/>
                  </a:lnTo>
                  <a:lnTo>
                    <a:pt x="1128592" y="1780985"/>
                  </a:lnTo>
                  <a:lnTo>
                    <a:pt x="1093218" y="1773354"/>
                  </a:lnTo>
                  <a:lnTo>
                    <a:pt x="1056706" y="1765492"/>
                  </a:lnTo>
                  <a:lnTo>
                    <a:pt x="1024002" y="1758038"/>
                  </a:lnTo>
                  <a:lnTo>
                    <a:pt x="984067" y="1745200"/>
                  </a:lnTo>
                  <a:lnTo>
                    <a:pt x="943458" y="1732509"/>
                  </a:lnTo>
                  <a:lnTo>
                    <a:pt x="923294" y="1726459"/>
                  </a:lnTo>
                  <a:lnTo>
                    <a:pt x="900327" y="1720519"/>
                  </a:lnTo>
                  <a:lnTo>
                    <a:pt x="875490" y="1714655"/>
                  </a:lnTo>
                  <a:lnTo>
                    <a:pt x="849408" y="1708840"/>
                  </a:lnTo>
                  <a:lnTo>
                    <a:pt x="812969" y="1702107"/>
                  </a:lnTo>
                  <a:lnTo>
                    <a:pt x="769627" y="1694759"/>
                  </a:lnTo>
                  <a:lnTo>
                    <a:pt x="721682" y="1687004"/>
                  </a:lnTo>
                  <a:lnTo>
                    <a:pt x="680194" y="1679929"/>
                  </a:lnTo>
                  <a:lnTo>
                    <a:pt x="643010" y="1673307"/>
                  </a:lnTo>
                  <a:lnTo>
                    <a:pt x="608696" y="1666988"/>
                  </a:lnTo>
                  <a:lnTo>
                    <a:pt x="575342" y="1661822"/>
                  </a:lnTo>
                  <a:lnTo>
                    <a:pt x="542629" y="1657426"/>
                  </a:lnTo>
                  <a:lnTo>
                    <a:pt x="510342" y="1653543"/>
                  </a:lnTo>
                  <a:lnTo>
                    <a:pt x="478341" y="1650001"/>
                  </a:lnTo>
                  <a:lnTo>
                    <a:pt x="446529" y="1646688"/>
                  </a:lnTo>
                  <a:lnTo>
                    <a:pt x="414843" y="1643526"/>
                  </a:lnTo>
                  <a:lnTo>
                    <a:pt x="384194" y="1640466"/>
                  </a:lnTo>
                  <a:lnTo>
                    <a:pt x="354237" y="1637473"/>
                  </a:lnTo>
                  <a:lnTo>
                    <a:pt x="324740" y="1634526"/>
                  </a:lnTo>
                  <a:lnTo>
                    <a:pt x="296503" y="1632561"/>
                  </a:lnTo>
                  <a:lnTo>
                    <a:pt x="269106" y="1631250"/>
                  </a:lnTo>
                  <a:lnTo>
                    <a:pt x="242269" y="1630377"/>
                  </a:lnTo>
                  <a:lnTo>
                    <a:pt x="216758" y="1628843"/>
                  </a:lnTo>
                  <a:lnTo>
                    <a:pt x="192130" y="1626867"/>
                  </a:lnTo>
                  <a:lnTo>
                    <a:pt x="168092" y="1624597"/>
                  </a:lnTo>
                  <a:lnTo>
                    <a:pt x="145398" y="1623085"/>
                  </a:lnTo>
                  <a:lnTo>
                    <a:pt x="123602" y="1622076"/>
                  </a:lnTo>
                  <a:lnTo>
                    <a:pt x="81604" y="1620955"/>
                  </a:lnTo>
                  <a:lnTo>
                    <a:pt x="40713" y="1620457"/>
                  </a:lnTo>
                  <a:lnTo>
                    <a:pt x="0" y="16200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204" name="SMARTInkShape-2055"/>
          <p:cNvSpPr/>
          <p:nvPr>
            <p:custDataLst>
              <p:tags r:id="rId11"/>
            </p:custDataLst>
          </p:nvPr>
        </p:nvSpPr>
        <p:spPr bwMode="auto">
          <a:xfrm>
            <a:off x="621311" y="4809710"/>
            <a:ext cx="466307" cy="675839"/>
          </a:xfrm>
          <a:custGeom>
            <a:avLst/>
            <a:gdLst/>
            <a:ahLst/>
            <a:cxnLst/>
            <a:rect l="0" t="0" r="0" b="0"/>
            <a:pathLst>
              <a:path w="466307" h="675839">
                <a:moveTo>
                  <a:pt x="213079" y="102333"/>
                </a:moveTo>
                <a:lnTo>
                  <a:pt x="213079" y="102333"/>
                </a:lnTo>
                <a:lnTo>
                  <a:pt x="218970" y="88644"/>
                </a:lnTo>
                <a:lnTo>
                  <a:pt x="220460" y="78469"/>
                </a:lnTo>
                <a:lnTo>
                  <a:pt x="218582" y="70137"/>
                </a:lnTo>
                <a:lnTo>
                  <a:pt x="215525" y="62306"/>
                </a:lnTo>
                <a:lnTo>
                  <a:pt x="212851" y="48139"/>
                </a:lnTo>
                <a:lnTo>
                  <a:pt x="206450" y="37486"/>
                </a:lnTo>
                <a:lnTo>
                  <a:pt x="201243" y="31284"/>
                </a:lnTo>
                <a:lnTo>
                  <a:pt x="193214" y="27893"/>
                </a:lnTo>
                <a:lnTo>
                  <a:pt x="184247" y="25433"/>
                </a:lnTo>
                <a:lnTo>
                  <a:pt x="172892" y="19646"/>
                </a:lnTo>
                <a:lnTo>
                  <a:pt x="146956" y="17007"/>
                </a:lnTo>
                <a:lnTo>
                  <a:pt x="138289" y="19325"/>
                </a:lnTo>
                <a:lnTo>
                  <a:pt x="124963" y="28575"/>
                </a:lnTo>
                <a:lnTo>
                  <a:pt x="116062" y="36769"/>
                </a:lnTo>
                <a:lnTo>
                  <a:pt x="112811" y="42395"/>
                </a:lnTo>
                <a:lnTo>
                  <a:pt x="110413" y="48071"/>
                </a:lnTo>
                <a:lnTo>
                  <a:pt x="90103" y="82832"/>
                </a:lnTo>
                <a:lnTo>
                  <a:pt x="80151" y="118592"/>
                </a:lnTo>
                <a:lnTo>
                  <a:pt x="65325" y="160472"/>
                </a:lnTo>
                <a:lnTo>
                  <a:pt x="50312" y="198171"/>
                </a:lnTo>
                <a:lnTo>
                  <a:pt x="35929" y="233804"/>
                </a:lnTo>
                <a:lnTo>
                  <a:pt x="27027" y="265779"/>
                </a:lnTo>
                <a:lnTo>
                  <a:pt x="22698" y="288556"/>
                </a:lnTo>
                <a:lnTo>
                  <a:pt x="9722" y="329254"/>
                </a:lnTo>
                <a:lnTo>
                  <a:pt x="2928" y="370009"/>
                </a:lnTo>
                <a:lnTo>
                  <a:pt x="0" y="389818"/>
                </a:lnTo>
                <a:lnTo>
                  <a:pt x="6617" y="431832"/>
                </a:lnTo>
                <a:lnTo>
                  <a:pt x="9736" y="460577"/>
                </a:lnTo>
                <a:lnTo>
                  <a:pt x="21562" y="501183"/>
                </a:lnTo>
                <a:lnTo>
                  <a:pt x="23907" y="513576"/>
                </a:lnTo>
                <a:lnTo>
                  <a:pt x="24099" y="516512"/>
                </a:lnTo>
                <a:lnTo>
                  <a:pt x="26853" y="522315"/>
                </a:lnTo>
                <a:lnTo>
                  <a:pt x="30300" y="528069"/>
                </a:lnTo>
                <a:lnTo>
                  <a:pt x="32240" y="537616"/>
                </a:lnTo>
                <a:lnTo>
                  <a:pt x="32985" y="574330"/>
                </a:lnTo>
                <a:lnTo>
                  <a:pt x="34003" y="609809"/>
                </a:lnTo>
                <a:lnTo>
                  <a:pt x="41787" y="629665"/>
                </a:lnTo>
                <a:lnTo>
                  <a:pt x="43639" y="631052"/>
                </a:lnTo>
                <a:lnTo>
                  <a:pt x="45827" y="631977"/>
                </a:lnTo>
                <a:lnTo>
                  <a:pt x="47285" y="633547"/>
                </a:lnTo>
                <a:lnTo>
                  <a:pt x="48905" y="637830"/>
                </a:lnTo>
                <a:lnTo>
                  <a:pt x="54705" y="642909"/>
                </a:lnTo>
                <a:lnTo>
                  <a:pt x="92507" y="662129"/>
                </a:lnTo>
                <a:lnTo>
                  <a:pt x="124649" y="672376"/>
                </a:lnTo>
                <a:lnTo>
                  <a:pt x="161110" y="675838"/>
                </a:lnTo>
                <a:lnTo>
                  <a:pt x="195829" y="675569"/>
                </a:lnTo>
                <a:lnTo>
                  <a:pt x="234232" y="669287"/>
                </a:lnTo>
                <a:lnTo>
                  <a:pt x="276154" y="661486"/>
                </a:lnTo>
                <a:lnTo>
                  <a:pt x="316953" y="659800"/>
                </a:lnTo>
                <a:lnTo>
                  <a:pt x="342587" y="659579"/>
                </a:lnTo>
                <a:lnTo>
                  <a:pt x="349378" y="657020"/>
                </a:lnTo>
                <a:lnTo>
                  <a:pt x="374742" y="634844"/>
                </a:lnTo>
                <a:lnTo>
                  <a:pt x="405422" y="595619"/>
                </a:lnTo>
                <a:lnTo>
                  <a:pt x="420988" y="571706"/>
                </a:lnTo>
                <a:lnTo>
                  <a:pt x="435264" y="532516"/>
                </a:lnTo>
                <a:lnTo>
                  <a:pt x="441789" y="503162"/>
                </a:lnTo>
                <a:lnTo>
                  <a:pt x="446263" y="470334"/>
                </a:lnTo>
                <a:lnTo>
                  <a:pt x="453620" y="436478"/>
                </a:lnTo>
                <a:lnTo>
                  <a:pt x="460089" y="395455"/>
                </a:lnTo>
                <a:lnTo>
                  <a:pt x="466306" y="359835"/>
                </a:lnTo>
                <a:lnTo>
                  <a:pt x="462877" y="322743"/>
                </a:lnTo>
                <a:lnTo>
                  <a:pt x="457367" y="283559"/>
                </a:lnTo>
                <a:lnTo>
                  <a:pt x="446885" y="242191"/>
                </a:lnTo>
                <a:lnTo>
                  <a:pt x="438002" y="205382"/>
                </a:lnTo>
                <a:lnTo>
                  <a:pt x="420652" y="167369"/>
                </a:lnTo>
                <a:lnTo>
                  <a:pt x="389903" y="126010"/>
                </a:lnTo>
                <a:lnTo>
                  <a:pt x="356877" y="90022"/>
                </a:lnTo>
                <a:lnTo>
                  <a:pt x="334756" y="54956"/>
                </a:lnTo>
                <a:lnTo>
                  <a:pt x="297006" y="26951"/>
                </a:lnTo>
                <a:lnTo>
                  <a:pt x="263206" y="11807"/>
                </a:lnTo>
                <a:lnTo>
                  <a:pt x="220829" y="2183"/>
                </a:lnTo>
                <a:lnTo>
                  <a:pt x="180320" y="0"/>
                </a:lnTo>
                <a:lnTo>
                  <a:pt x="138910" y="6412"/>
                </a:lnTo>
                <a:lnTo>
                  <a:pt x="98008" y="15077"/>
                </a:lnTo>
                <a:lnTo>
                  <a:pt x="87959" y="18467"/>
                </a:lnTo>
                <a:lnTo>
                  <a:pt x="75919" y="251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5" name="SMARTInkShape-2056"/>
          <p:cNvSpPr/>
          <p:nvPr>
            <p:custDataLst>
              <p:tags r:id="rId12"/>
            </p:custDataLst>
          </p:nvPr>
        </p:nvSpPr>
        <p:spPr bwMode="auto">
          <a:xfrm>
            <a:off x="514467" y="5417372"/>
            <a:ext cx="651585" cy="823166"/>
          </a:xfrm>
          <a:custGeom>
            <a:avLst/>
            <a:gdLst/>
            <a:ahLst/>
            <a:cxnLst/>
            <a:rect l="0" t="0" r="0" b="0"/>
            <a:pathLst>
              <a:path w="651585" h="823166">
                <a:moveTo>
                  <a:pt x="131328" y="129035"/>
                </a:moveTo>
                <a:lnTo>
                  <a:pt x="131328" y="129035"/>
                </a:lnTo>
                <a:lnTo>
                  <a:pt x="126777" y="124484"/>
                </a:lnTo>
                <a:lnTo>
                  <a:pt x="122003" y="122250"/>
                </a:lnTo>
                <a:lnTo>
                  <a:pt x="119396" y="121654"/>
                </a:lnTo>
                <a:lnTo>
                  <a:pt x="116706" y="122210"/>
                </a:lnTo>
                <a:lnTo>
                  <a:pt x="111177" y="125367"/>
                </a:lnTo>
                <a:lnTo>
                  <a:pt x="82236" y="152577"/>
                </a:lnTo>
                <a:lnTo>
                  <a:pt x="59789" y="194469"/>
                </a:lnTo>
                <a:lnTo>
                  <a:pt x="42715" y="230868"/>
                </a:lnTo>
                <a:lnTo>
                  <a:pt x="31302" y="260971"/>
                </a:lnTo>
                <a:lnTo>
                  <a:pt x="19880" y="293401"/>
                </a:lnTo>
                <a:lnTo>
                  <a:pt x="9405" y="326864"/>
                </a:lnTo>
                <a:lnTo>
                  <a:pt x="1575" y="360787"/>
                </a:lnTo>
                <a:lnTo>
                  <a:pt x="0" y="392374"/>
                </a:lnTo>
                <a:lnTo>
                  <a:pt x="3428" y="423240"/>
                </a:lnTo>
                <a:lnTo>
                  <a:pt x="11301" y="456008"/>
                </a:lnTo>
                <a:lnTo>
                  <a:pt x="21150" y="489622"/>
                </a:lnTo>
                <a:lnTo>
                  <a:pt x="33783" y="523611"/>
                </a:lnTo>
                <a:lnTo>
                  <a:pt x="52097" y="557767"/>
                </a:lnTo>
                <a:lnTo>
                  <a:pt x="67077" y="580591"/>
                </a:lnTo>
                <a:lnTo>
                  <a:pt x="85637" y="607238"/>
                </a:lnTo>
                <a:lnTo>
                  <a:pt x="106582" y="636432"/>
                </a:lnTo>
                <a:lnTo>
                  <a:pt x="142555" y="679030"/>
                </a:lnTo>
                <a:lnTo>
                  <a:pt x="178228" y="714472"/>
                </a:lnTo>
                <a:lnTo>
                  <a:pt x="199742" y="734592"/>
                </a:lnTo>
                <a:lnTo>
                  <a:pt x="222657" y="755624"/>
                </a:lnTo>
                <a:lnTo>
                  <a:pt x="260819" y="784074"/>
                </a:lnTo>
                <a:lnTo>
                  <a:pt x="294607" y="803068"/>
                </a:lnTo>
                <a:lnTo>
                  <a:pt x="328674" y="817861"/>
                </a:lnTo>
                <a:lnTo>
                  <a:pt x="357785" y="823165"/>
                </a:lnTo>
                <a:lnTo>
                  <a:pt x="385328" y="822347"/>
                </a:lnTo>
                <a:lnTo>
                  <a:pt x="416619" y="818809"/>
                </a:lnTo>
                <a:lnTo>
                  <a:pt x="449577" y="811521"/>
                </a:lnTo>
                <a:lnTo>
                  <a:pt x="482322" y="800980"/>
                </a:lnTo>
                <a:lnTo>
                  <a:pt x="512750" y="786770"/>
                </a:lnTo>
                <a:lnTo>
                  <a:pt x="544689" y="770929"/>
                </a:lnTo>
                <a:lnTo>
                  <a:pt x="576029" y="754364"/>
                </a:lnTo>
                <a:lnTo>
                  <a:pt x="613188" y="728020"/>
                </a:lnTo>
                <a:lnTo>
                  <a:pt x="629968" y="707353"/>
                </a:lnTo>
                <a:lnTo>
                  <a:pt x="645574" y="669747"/>
                </a:lnTo>
                <a:lnTo>
                  <a:pt x="650394" y="639862"/>
                </a:lnTo>
                <a:lnTo>
                  <a:pt x="651584" y="608482"/>
                </a:lnTo>
                <a:lnTo>
                  <a:pt x="648938" y="578660"/>
                </a:lnTo>
                <a:lnTo>
                  <a:pt x="644587" y="546991"/>
                </a:lnTo>
                <a:lnTo>
                  <a:pt x="639478" y="513866"/>
                </a:lnTo>
                <a:lnTo>
                  <a:pt x="634033" y="480094"/>
                </a:lnTo>
                <a:lnTo>
                  <a:pt x="625897" y="443494"/>
                </a:lnTo>
                <a:lnTo>
                  <a:pt x="621061" y="424399"/>
                </a:lnTo>
                <a:lnTo>
                  <a:pt x="614979" y="400240"/>
                </a:lnTo>
                <a:lnTo>
                  <a:pt x="608067" y="372703"/>
                </a:lnTo>
                <a:lnTo>
                  <a:pt x="600602" y="342915"/>
                </a:lnTo>
                <a:lnTo>
                  <a:pt x="593720" y="318295"/>
                </a:lnTo>
                <a:lnTo>
                  <a:pt x="580993" y="278238"/>
                </a:lnTo>
                <a:lnTo>
                  <a:pt x="566447" y="244560"/>
                </a:lnTo>
                <a:lnTo>
                  <a:pt x="550457" y="213717"/>
                </a:lnTo>
                <a:lnTo>
                  <a:pt x="533825" y="184134"/>
                </a:lnTo>
                <a:lnTo>
                  <a:pt x="516908" y="155112"/>
                </a:lnTo>
                <a:lnTo>
                  <a:pt x="488779" y="117077"/>
                </a:lnTo>
                <a:lnTo>
                  <a:pt x="458855" y="85170"/>
                </a:lnTo>
                <a:lnTo>
                  <a:pt x="418592" y="44805"/>
                </a:lnTo>
                <a:lnTo>
                  <a:pt x="380697" y="22587"/>
                </a:lnTo>
                <a:lnTo>
                  <a:pt x="350744" y="9970"/>
                </a:lnTo>
                <a:lnTo>
                  <a:pt x="316476" y="870"/>
                </a:lnTo>
                <a:lnTo>
                  <a:pt x="275846" y="0"/>
                </a:lnTo>
                <a:lnTo>
                  <a:pt x="253391" y="2055"/>
                </a:lnTo>
                <a:lnTo>
                  <a:pt x="229848" y="5329"/>
                </a:lnTo>
                <a:lnTo>
                  <a:pt x="205581" y="9417"/>
                </a:lnTo>
                <a:lnTo>
                  <a:pt x="182735" y="15000"/>
                </a:lnTo>
                <a:lnTo>
                  <a:pt x="160837" y="21579"/>
                </a:lnTo>
                <a:lnTo>
                  <a:pt x="125393" y="33652"/>
                </a:lnTo>
                <a:lnTo>
                  <a:pt x="97038" y="4331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6" name="SMARTInkShape-2057"/>
          <p:cNvSpPr/>
          <p:nvPr>
            <p:custDataLst>
              <p:tags r:id="rId13"/>
            </p:custDataLst>
          </p:nvPr>
        </p:nvSpPr>
        <p:spPr bwMode="auto">
          <a:xfrm>
            <a:off x="1768793" y="6001014"/>
            <a:ext cx="2700338" cy="222321"/>
          </a:xfrm>
          <a:custGeom>
            <a:avLst/>
            <a:gdLst/>
            <a:ahLst/>
            <a:cxnLst/>
            <a:rect l="0" t="0" r="0" b="0"/>
            <a:pathLst>
              <a:path w="2700338" h="222321">
                <a:moveTo>
                  <a:pt x="0" y="59743"/>
                </a:moveTo>
                <a:lnTo>
                  <a:pt x="0" y="59743"/>
                </a:lnTo>
                <a:lnTo>
                  <a:pt x="11931" y="35880"/>
                </a:lnTo>
                <a:lnTo>
                  <a:pt x="19908" y="27547"/>
                </a:lnTo>
                <a:lnTo>
                  <a:pt x="28850" y="19717"/>
                </a:lnTo>
                <a:lnTo>
                  <a:pt x="42260" y="627"/>
                </a:lnTo>
                <a:lnTo>
                  <a:pt x="51785" y="0"/>
                </a:lnTo>
                <a:lnTo>
                  <a:pt x="94508" y="13476"/>
                </a:lnTo>
                <a:lnTo>
                  <a:pt x="128045" y="23622"/>
                </a:lnTo>
                <a:lnTo>
                  <a:pt x="149181" y="28043"/>
                </a:lnTo>
                <a:lnTo>
                  <a:pt x="172796" y="31942"/>
                </a:lnTo>
                <a:lnTo>
                  <a:pt x="198065" y="35494"/>
                </a:lnTo>
                <a:lnTo>
                  <a:pt x="226341" y="38815"/>
                </a:lnTo>
                <a:lnTo>
                  <a:pt x="256621" y="41981"/>
                </a:lnTo>
                <a:lnTo>
                  <a:pt x="288238" y="45044"/>
                </a:lnTo>
                <a:lnTo>
                  <a:pt x="323604" y="48039"/>
                </a:lnTo>
                <a:lnTo>
                  <a:pt x="361468" y="50988"/>
                </a:lnTo>
                <a:lnTo>
                  <a:pt x="400999" y="53906"/>
                </a:lnTo>
                <a:lnTo>
                  <a:pt x="443545" y="56805"/>
                </a:lnTo>
                <a:lnTo>
                  <a:pt x="488101" y="59689"/>
                </a:lnTo>
                <a:lnTo>
                  <a:pt x="533998" y="62565"/>
                </a:lnTo>
                <a:lnTo>
                  <a:pt x="582694" y="65434"/>
                </a:lnTo>
                <a:lnTo>
                  <a:pt x="633255" y="68300"/>
                </a:lnTo>
                <a:lnTo>
                  <a:pt x="685060" y="71163"/>
                </a:lnTo>
                <a:lnTo>
                  <a:pt x="740552" y="73071"/>
                </a:lnTo>
                <a:lnTo>
                  <a:pt x="798501" y="74344"/>
                </a:lnTo>
                <a:lnTo>
                  <a:pt x="858089" y="75192"/>
                </a:lnTo>
                <a:lnTo>
                  <a:pt x="919721" y="75758"/>
                </a:lnTo>
                <a:lnTo>
                  <a:pt x="982718" y="76134"/>
                </a:lnTo>
                <a:lnTo>
                  <a:pt x="1046622" y="76386"/>
                </a:lnTo>
                <a:lnTo>
                  <a:pt x="1112085" y="77506"/>
                </a:lnTo>
                <a:lnTo>
                  <a:pt x="1178588" y="79205"/>
                </a:lnTo>
                <a:lnTo>
                  <a:pt x="1245783" y="81290"/>
                </a:lnTo>
                <a:lnTo>
                  <a:pt x="1313439" y="84585"/>
                </a:lnTo>
                <a:lnTo>
                  <a:pt x="1381404" y="88687"/>
                </a:lnTo>
                <a:lnTo>
                  <a:pt x="1449573" y="93327"/>
                </a:lnTo>
                <a:lnTo>
                  <a:pt x="1516927" y="98325"/>
                </a:lnTo>
                <a:lnTo>
                  <a:pt x="1583737" y="103561"/>
                </a:lnTo>
                <a:lnTo>
                  <a:pt x="1650184" y="108958"/>
                </a:lnTo>
                <a:lnTo>
                  <a:pt x="1716390" y="115413"/>
                </a:lnTo>
                <a:lnTo>
                  <a:pt x="1782435" y="122574"/>
                </a:lnTo>
                <a:lnTo>
                  <a:pt x="1848372" y="130206"/>
                </a:lnTo>
                <a:lnTo>
                  <a:pt x="1912333" y="138151"/>
                </a:lnTo>
                <a:lnTo>
                  <a:pt x="1974976" y="146305"/>
                </a:lnTo>
                <a:lnTo>
                  <a:pt x="2036741" y="154599"/>
                </a:lnTo>
                <a:lnTo>
                  <a:pt x="2096967" y="162032"/>
                </a:lnTo>
                <a:lnTo>
                  <a:pt x="2156168" y="168894"/>
                </a:lnTo>
                <a:lnTo>
                  <a:pt x="2214685" y="175373"/>
                </a:lnTo>
                <a:lnTo>
                  <a:pt x="2269889" y="181597"/>
                </a:lnTo>
                <a:lnTo>
                  <a:pt x="2322884" y="187652"/>
                </a:lnTo>
                <a:lnTo>
                  <a:pt x="2374407" y="193593"/>
                </a:lnTo>
                <a:lnTo>
                  <a:pt x="2421138" y="199459"/>
                </a:lnTo>
                <a:lnTo>
                  <a:pt x="2464674" y="205275"/>
                </a:lnTo>
                <a:lnTo>
                  <a:pt x="2506081" y="211057"/>
                </a:lnTo>
                <a:lnTo>
                  <a:pt x="2542258" y="214911"/>
                </a:lnTo>
                <a:lnTo>
                  <a:pt x="2574948" y="217481"/>
                </a:lnTo>
                <a:lnTo>
                  <a:pt x="2605315" y="219194"/>
                </a:lnTo>
                <a:lnTo>
                  <a:pt x="2646675" y="221098"/>
                </a:lnTo>
                <a:lnTo>
                  <a:pt x="2687409" y="222320"/>
                </a:lnTo>
                <a:lnTo>
                  <a:pt x="2691718" y="221468"/>
                </a:lnTo>
                <a:lnTo>
                  <a:pt x="2694591" y="219947"/>
                </a:lnTo>
                <a:lnTo>
                  <a:pt x="2700337" y="21404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7" name="SMARTInkShape-2058"/>
          <p:cNvSpPr/>
          <p:nvPr>
            <p:custDataLst>
              <p:tags r:id="rId14"/>
            </p:custDataLst>
          </p:nvPr>
        </p:nvSpPr>
        <p:spPr bwMode="auto">
          <a:xfrm>
            <a:off x="2051685" y="4886683"/>
            <a:ext cx="25719" cy="25361"/>
          </a:xfrm>
          <a:custGeom>
            <a:avLst/>
            <a:gdLst/>
            <a:ahLst/>
            <a:cxnLst/>
            <a:rect l="0" t="0" r="0" b="0"/>
            <a:pathLst>
              <a:path w="25719" h="25361">
                <a:moveTo>
                  <a:pt x="0" y="25360"/>
                </a:moveTo>
                <a:lnTo>
                  <a:pt x="0" y="25360"/>
                </a:lnTo>
                <a:lnTo>
                  <a:pt x="0" y="0"/>
                </a:lnTo>
                <a:lnTo>
                  <a:pt x="0" y="7054"/>
                </a:lnTo>
                <a:lnTo>
                  <a:pt x="953" y="7441"/>
                </a:lnTo>
                <a:lnTo>
                  <a:pt x="15951" y="8214"/>
                </a:lnTo>
                <a:lnTo>
                  <a:pt x="16349" y="9166"/>
                </a:lnTo>
                <a:lnTo>
                  <a:pt x="16791" y="12765"/>
                </a:lnTo>
                <a:lnTo>
                  <a:pt x="17862" y="14105"/>
                </a:lnTo>
                <a:lnTo>
                  <a:pt x="21591" y="15595"/>
                </a:lnTo>
                <a:lnTo>
                  <a:pt x="22967" y="16945"/>
                </a:lnTo>
                <a:lnTo>
                  <a:pt x="25718" y="253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8" name="SMARTInkShape-2059"/>
          <p:cNvSpPr/>
          <p:nvPr>
            <p:custDataLst>
              <p:tags r:id="rId15"/>
            </p:custDataLst>
          </p:nvPr>
        </p:nvSpPr>
        <p:spPr bwMode="auto">
          <a:xfrm>
            <a:off x="2068830" y="5923631"/>
            <a:ext cx="42864" cy="34258"/>
          </a:xfrm>
          <a:custGeom>
            <a:avLst/>
            <a:gdLst/>
            <a:ahLst/>
            <a:cxnLst/>
            <a:rect l="0" t="0" r="0" b="0"/>
            <a:pathLst>
              <a:path w="42864" h="34258">
                <a:moveTo>
                  <a:pt x="0" y="34257"/>
                </a:moveTo>
                <a:lnTo>
                  <a:pt x="0" y="34257"/>
                </a:lnTo>
                <a:lnTo>
                  <a:pt x="0" y="25155"/>
                </a:lnTo>
                <a:lnTo>
                  <a:pt x="1905" y="22473"/>
                </a:lnTo>
                <a:lnTo>
                  <a:pt x="5080" y="20686"/>
                </a:lnTo>
                <a:lnTo>
                  <a:pt x="12735" y="17747"/>
                </a:lnTo>
                <a:lnTo>
                  <a:pt x="22400" y="11690"/>
                </a:lnTo>
                <a:lnTo>
                  <a:pt x="28371" y="9939"/>
                </a:lnTo>
                <a:lnTo>
                  <a:pt x="30344" y="8520"/>
                </a:lnTo>
                <a:lnTo>
                  <a:pt x="31659" y="6621"/>
                </a:lnTo>
                <a:lnTo>
                  <a:pt x="34277" y="0"/>
                </a:lnTo>
                <a:lnTo>
                  <a:pt x="38837" y="4527"/>
                </a:lnTo>
                <a:lnTo>
                  <a:pt x="41073" y="9296"/>
                </a:lnTo>
                <a:lnTo>
                  <a:pt x="42863" y="1711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9" name="SMARTInkShape-2060"/>
          <p:cNvSpPr/>
          <p:nvPr>
            <p:custDataLst>
              <p:tags r:id="rId16"/>
            </p:custDataLst>
          </p:nvPr>
        </p:nvSpPr>
        <p:spPr bwMode="auto">
          <a:xfrm>
            <a:off x="3491865" y="4860961"/>
            <a:ext cx="8542" cy="16792"/>
          </a:xfrm>
          <a:custGeom>
            <a:avLst/>
            <a:gdLst/>
            <a:ahLst/>
            <a:cxnLst/>
            <a:rect l="0" t="0" r="0" b="0"/>
            <a:pathLst>
              <a:path w="8542" h="16792">
                <a:moveTo>
                  <a:pt x="0" y="8219"/>
                </a:moveTo>
                <a:lnTo>
                  <a:pt x="0" y="8219"/>
                </a:lnTo>
                <a:lnTo>
                  <a:pt x="8219" y="0"/>
                </a:lnTo>
                <a:lnTo>
                  <a:pt x="8541" y="7059"/>
                </a:lnTo>
                <a:lnTo>
                  <a:pt x="0" y="167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0" name="SMARTInkShape-2061"/>
          <p:cNvSpPr/>
          <p:nvPr>
            <p:custDataLst>
              <p:tags r:id="rId17"/>
            </p:custDataLst>
          </p:nvPr>
        </p:nvSpPr>
        <p:spPr bwMode="auto">
          <a:xfrm>
            <a:off x="3414713" y="6012956"/>
            <a:ext cx="60008" cy="4940"/>
          </a:xfrm>
          <a:custGeom>
            <a:avLst/>
            <a:gdLst/>
            <a:ahLst/>
            <a:cxnLst/>
            <a:rect l="0" t="0" r="0" b="0"/>
            <a:pathLst>
              <a:path w="60008" h="4940">
                <a:moveTo>
                  <a:pt x="0" y="4939"/>
                </a:moveTo>
                <a:lnTo>
                  <a:pt x="0" y="4939"/>
                </a:lnTo>
                <a:lnTo>
                  <a:pt x="31362" y="0"/>
                </a:lnTo>
                <a:lnTo>
                  <a:pt x="60007" y="49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530865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Matrix/Vector Derivatives Notation</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29</a:t>
            </a:fld>
            <a:endParaRPr lang="en-US"/>
          </a:p>
        </p:txBody>
      </p:sp>
      <p:grpSp>
        <p:nvGrpSpPr>
          <p:cNvPr id="16" name="SMARTInkShape-Group763"/>
          <p:cNvGrpSpPr/>
          <p:nvPr/>
        </p:nvGrpSpPr>
        <p:grpSpPr>
          <a:xfrm>
            <a:off x="928688" y="969255"/>
            <a:ext cx="931322" cy="1502510"/>
            <a:chOff x="928688" y="969255"/>
            <a:chExt cx="931322" cy="1502510"/>
          </a:xfrm>
        </p:grpSpPr>
        <p:sp>
          <p:nvSpPr>
            <p:cNvPr id="6" name="SMARTInkShape-2062"/>
            <p:cNvSpPr/>
            <p:nvPr>
              <p:custDataLst>
                <p:tags r:id="rId128"/>
              </p:custDataLst>
            </p:nvPr>
          </p:nvSpPr>
          <p:spPr bwMode="auto">
            <a:xfrm>
              <a:off x="1385413" y="1930004"/>
              <a:ext cx="132905" cy="153114"/>
            </a:xfrm>
            <a:custGeom>
              <a:avLst/>
              <a:gdLst/>
              <a:ahLst/>
              <a:cxnLst/>
              <a:rect l="0" t="0" r="0" b="0"/>
              <a:pathLst>
                <a:path w="132905" h="153114">
                  <a:moveTo>
                    <a:pt x="14762" y="7381"/>
                  </a:moveTo>
                  <a:lnTo>
                    <a:pt x="14762" y="7381"/>
                  </a:lnTo>
                  <a:lnTo>
                    <a:pt x="0" y="0"/>
                  </a:lnTo>
                  <a:lnTo>
                    <a:pt x="42593" y="27188"/>
                  </a:lnTo>
                  <a:lnTo>
                    <a:pt x="84603" y="51032"/>
                  </a:lnTo>
                  <a:lnTo>
                    <a:pt x="126277" y="82149"/>
                  </a:lnTo>
                  <a:lnTo>
                    <a:pt x="131968" y="88659"/>
                  </a:lnTo>
                  <a:lnTo>
                    <a:pt x="132904" y="95856"/>
                  </a:lnTo>
                  <a:lnTo>
                    <a:pt x="126325" y="111473"/>
                  </a:lnTo>
                  <a:lnTo>
                    <a:pt x="83342" y="1531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SMARTInkShape-2063"/>
            <p:cNvSpPr/>
            <p:nvPr>
              <p:custDataLst>
                <p:tags r:id="rId129"/>
              </p:custDataLst>
            </p:nvPr>
          </p:nvSpPr>
          <p:spPr bwMode="auto">
            <a:xfrm>
              <a:off x="1237298" y="1971675"/>
              <a:ext cx="316038" cy="60008"/>
            </a:xfrm>
            <a:custGeom>
              <a:avLst/>
              <a:gdLst/>
              <a:ahLst/>
              <a:cxnLst/>
              <a:rect l="0" t="0" r="0" b="0"/>
              <a:pathLst>
                <a:path w="316038" h="60008">
                  <a:moveTo>
                    <a:pt x="0" y="60007"/>
                  </a:moveTo>
                  <a:lnTo>
                    <a:pt x="0" y="60007"/>
                  </a:lnTo>
                  <a:lnTo>
                    <a:pt x="13687" y="54116"/>
                  </a:lnTo>
                  <a:lnTo>
                    <a:pt x="53714" y="50718"/>
                  </a:lnTo>
                  <a:lnTo>
                    <a:pt x="86294" y="45613"/>
                  </a:lnTo>
                  <a:lnTo>
                    <a:pt x="115505" y="44085"/>
                  </a:lnTo>
                  <a:lnTo>
                    <a:pt x="150078" y="43406"/>
                  </a:lnTo>
                  <a:lnTo>
                    <a:pt x="187669" y="42151"/>
                  </a:lnTo>
                  <a:lnTo>
                    <a:pt x="226600" y="38419"/>
                  </a:lnTo>
                  <a:lnTo>
                    <a:pt x="261049" y="36125"/>
                  </a:lnTo>
                  <a:lnTo>
                    <a:pt x="299597" y="32294"/>
                  </a:lnTo>
                  <a:lnTo>
                    <a:pt x="313177" y="27688"/>
                  </a:lnTo>
                  <a:lnTo>
                    <a:pt x="315464" y="25126"/>
                  </a:lnTo>
                  <a:lnTo>
                    <a:pt x="316037" y="22466"/>
                  </a:lnTo>
                  <a:lnTo>
                    <a:pt x="306513" y="14430"/>
                  </a:lnTo>
                  <a:lnTo>
                    <a:pt x="28289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SMARTInkShape-2064"/>
            <p:cNvSpPr/>
            <p:nvPr>
              <p:custDataLst>
                <p:tags r:id="rId130"/>
              </p:custDataLst>
            </p:nvPr>
          </p:nvSpPr>
          <p:spPr bwMode="auto">
            <a:xfrm>
              <a:off x="1425758" y="2108835"/>
              <a:ext cx="257311" cy="291629"/>
            </a:xfrm>
            <a:custGeom>
              <a:avLst/>
              <a:gdLst/>
              <a:ahLst/>
              <a:cxnLst/>
              <a:rect l="0" t="0" r="0" b="0"/>
              <a:pathLst>
                <a:path w="257311" h="291629">
                  <a:moveTo>
                    <a:pt x="94432" y="0"/>
                  </a:moveTo>
                  <a:lnTo>
                    <a:pt x="94432" y="0"/>
                  </a:lnTo>
                  <a:lnTo>
                    <a:pt x="89881" y="0"/>
                  </a:lnTo>
                  <a:lnTo>
                    <a:pt x="62659" y="33055"/>
                  </a:lnTo>
                  <a:lnTo>
                    <a:pt x="35170" y="75834"/>
                  </a:lnTo>
                  <a:lnTo>
                    <a:pt x="18564" y="112762"/>
                  </a:lnTo>
                  <a:lnTo>
                    <a:pt x="4833" y="154574"/>
                  </a:lnTo>
                  <a:lnTo>
                    <a:pt x="0" y="193477"/>
                  </a:lnTo>
                  <a:lnTo>
                    <a:pt x="2932" y="228865"/>
                  </a:lnTo>
                  <a:lnTo>
                    <a:pt x="13761" y="260468"/>
                  </a:lnTo>
                  <a:lnTo>
                    <a:pt x="22554" y="271753"/>
                  </a:lnTo>
                  <a:lnTo>
                    <a:pt x="45024" y="286831"/>
                  </a:lnTo>
                  <a:lnTo>
                    <a:pt x="78505" y="291628"/>
                  </a:lnTo>
                  <a:lnTo>
                    <a:pt x="98102" y="291574"/>
                  </a:lnTo>
                  <a:lnTo>
                    <a:pt x="135116" y="278813"/>
                  </a:lnTo>
                  <a:lnTo>
                    <a:pt x="169664" y="257267"/>
                  </a:lnTo>
                  <a:lnTo>
                    <a:pt x="200893" y="231816"/>
                  </a:lnTo>
                  <a:lnTo>
                    <a:pt x="225568" y="202089"/>
                  </a:lnTo>
                  <a:lnTo>
                    <a:pt x="257310"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SMARTInkShape-2065"/>
            <p:cNvSpPr/>
            <p:nvPr>
              <p:custDataLst>
                <p:tags r:id="rId131"/>
              </p:custDataLst>
            </p:nvPr>
          </p:nvSpPr>
          <p:spPr bwMode="auto">
            <a:xfrm>
              <a:off x="1283794" y="2174056"/>
              <a:ext cx="141158" cy="180160"/>
            </a:xfrm>
            <a:custGeom>
              <a:avLst/>
              <a:gdLst/>
              <a:ahLst/>
              <a:cxnLst/>
              <a:rect l="0" t="0" r="0" b="0"/>
              <a:pathLst>
                <a:path w="141158" h="180160">
                  <a:moveTo>
                    <a:pt x="4939" y="11932"/>
                  </a:moveTo>
                  <a:lnTo>
                    <a:pt x="4939" y="11932"/>
                  </a:lnTo>
                  <a:lnTo>
                    <a:pt x="388" y="11932"/>
                  </a:lnTo>
                  <a:lnTo>
                    <a:pt x="0" y="10979"/>
                  </a:lnTo>
                  <a:lnTo>
                    <a:pt x="2109" y="7381"/>
                  </a:lnTo>
                  <a:lnTo>
                    <a:pt x="17753" y="0"/>
                  </a:lnTo>
                  <a:lnTo>
                    <a:pt x="49587" y="882"/>
                  </a:lnTo>
                  <a:lnTo>
                    <a:pt x="89182" y="16277"/>
                  </a:lnTo>
                  <a:lnTo>
                    <a:pt x="121975" y="43487"/>
                  </a:lnTo>
                  <a:lnTo>
                    <a:pt x="135695" y="67231"/>
                  </a:lnTo>
                  <a:lnTo>
                    <a:pt x="140687" y="80230"/>
                  </a:lnTo>
                  <a:lnTo>
                    <a:pt x="141157" y="92707"/>
                  </a:lnTo>
                  <a:lnTo>
                    <a:pt x="134060" y="116729"/>
                  </a:lnTo>
                  <a:lnTo>
                    <a:pt x="109448" y="151673"/>
                  </a:lnTo>
                  <a:lnTo>
                    <a:pt x="86312" y="167066"/>
                  </a:lnTo>
                  <a:lnTo>
                    <a:pt x="46307" y="180159"/>
                  </a:lnTo>
                  <a:lnTo>
                    <a:pt x="42042" y="176470"/>
                  </a:lnTo>
                  <a:lnTo>
                    <a:pt x="39229" y="14051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SMARTInkShape-2066"/>
            <p:cNvSpPr/>
            <p:nvPr>
              <p:custDataLst>
                <p:tags r:id="rId132"/>
              </p:custDataLst>
            </p:nvPr>
          </p:nvSpPr>
          <p:spPr bwMode="auto">
            <a:xfrm>
              <a:off x="928688" y="2007371"/>
              <a:ext cx="385763" cy="464394"/>
            </a:xfrm>
            <a:custGeom>
              <a:avLst/>
              <a:gdLst/>
              <a:ahLst/>
              <a:cxnLst/>
              <a:rect l="0" t="0" r="0" b="0"/>
              <a:pathLst>
                <a:path w="385763" h="464394">
                  <a:moveTo>
                    <a:pt x="385762" y="230051"/>
                  </a:moveTo>
                  <a:lnTo>
                    <a:pt x="385762" y="230051"/>
                  </a:lnTo>
                  <a:lnTo>
                    <a:pt x="381211" y="216399"/>
                  </a:lnTo>
                  <a:lnTo>
                    <a:pt x="360178" y="194256"/>
                  </a:lnTo>
                  <a:lnTo>
                    <a:pt x="325265" y="169598"/>
                  </a:lnTo>
                  <a:lnTo>
                    <a:pt x="296010" y="160321"/>
                  </a:lnTo>
                  <a:lnTo>
                    <a:pt x="280207" y="157847"/>
                  </a:lnTo>
                  <a:lnTo>
                    <a:pt x="242329" y="165258"/>
                  </a:lnTo>
                  <a:lnTo>
                    <a:pt x="201046" y="185062"/>
                  </a:lnTo>
                  <a:lnTo>
                    <a:pt x="160474" y="219264"/>
                  </a:lnTo>
                  <a:lnTo>
                    <a:pt x="143177" y="240957"/>
                  </a:lnTo>
                  <a:lnTo>
                    <a:pt x="127836" y="264944"/>
                  </a:lnTo>
                  <a:lnTo>
                    <a:pt x="113799" y="290461"/>
                  </a:lnTo>
                  <a:lnTo>
                    <a:pt x="104441" y="316045"/>
                  </a:lnTo>
                  <a:lnTo>
                    <a:pt x="98202" y="341672"/>
                  </a:lnTo>
                  <a:lnTo>
                    <a:pt x="94043" y="367331"/>
                  </a:lnTo>
                  <a:lnTo>
                    <a:pt x="94128" y="390151"/>
                  </a:lnTo>
                  <a:lnTo>
                    <a:pt x="101842" y="430747"/>
                  </a:lnTo>
                  <a:lnTo>
                    <a:pt x="111709" y="444811"/>
                  </a:lnTo>
                  <a:lnTo>
                    <a:pt x="140453" y="462978"/>
                  </a:lnTo>
                  <a:lnTo>
                    <a:pt x="157453" y="464393"/>
                  </a:lnTo>
                  <a:lnTo>
                    <a:pt x="194121" y="455806"/>
                  </a:lnTo>
                  <a:lnTo>
                    <a:pt x="232644" y="426589"/>
                  </a:lnTo>
                  <a:lnTo>
                    <a:pt x="252251" y="406797"/>
                  </a:lnTo>
                  <a:lnTo>
                    <a:pt x="268179" y="381219"/>
                  </a:lnTo>
                  <a:lnTo>
                    <a:pt x="281656" y="351785"/>
                  </a:lnTo>
                  <a:lnTo>
                    <a:pt x="293498" y="319780"/>
                  </a:lnTo>
                  <a:lnTo>
                    <a:pt x="301393" y="283203"/>
                  </a:lnTo>
                  <a:lnTo>
                    <a:pt x="306656" y="243578"/>
                  </a:lnTo>
                  <a:lnTo>
                    <a:pt x="310165" y="201922"/>
                  </a:lnTo>
                  <a:lnTo>
                    <a:pt x="309646" y="162721"/>
                  </a:lnTo>
                  <a:lnTo>
                    <a:pt x="306443" y="125157"/>
                  </a:lnTo>
                  <a:lnTo>
                    <a:pt x="301450" y="88684"/>
                  </a:lnTo>
                  <a:lnTo>
                    <a:pt x="290502" y="61512"/>
                  </a:lnTo>
                  <a:lnTo>
                    <a:pt x="258017" y="23700"/>
                  </a:lnTo>
                  <a:lnTo>
                    <a:pt x="235829" y="12474"/>
                  </a:lnTo>
                  <a:lnTo>
                    <a:pt x="210559" y="4990"/>
                  </a:lnTo>
                  <a:lnTo>
                    <a:pt x="183235" y="0"/>
                  </a:lnTo>
                  <a:lnTo>
                    <a:pt x="156447" y="484"/>
                  </a:lnTo>
                  <a:lnTo>
                    <a:pt x="130015" y="4616"/>
                  </a:lnTo>
                  <a:lnTo>
                    <a:pt x="103821" y="11181"/>
                  </a:lnTo>
                  <a:lnTo>
                    <a:pt x="80644" y="20321"/>
                  </a:lnTo>
                  <a:lnTo>
                    <a:pt x="39652" y="43175"/>
                  </a:lnTo>
                  <a:lnTo>
                    <a:pt x="0" y="6717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SMARTInkShape-2067"/>
            <p:cNvSpPr/>
            <p:nvPr>
              <p:custDataLst>
                <p:tags r:id="rId133"/>
              </p:custDataLst>
            </p:nvPr>
          </p:nvSpPr>
          <p:spPr bwMode="auto">
            <a:xfrm>
              <a:off x="1160145" y="1792844"/>
              <a:ext cx="699865" cy="48525"/>
            </a:xfrm>
            <a:custGeom>
              <a:avLst/>
              <a:gdLst/>
              <a:ahLst/>
              <a:cxnLst/>
              <a:rect l="0" t="0" r="0" b="0"/>
              <a:pathLst>
                <a:path w="699865" h="48525">
                  <a:moveTo>
                    <a:pt x="0" y="7381"/>
                  </a:moveTo>
                  <a:lnTo>
                    <a:pt x="0" y="7381"/>
                  </a:lnTo>
                  <a:lnTo>
                    <a:pt x="0" y="2830"/>
                  </a:lnTo>
                  <a:lnTo>
                    <a:pt x="953" y="1490"/>
                  </a:lnTo>
                  <a:lnTo>
                    <a:pt x="2540" y="596"/>
                  </a:lnTo>
                  <a:lnTo>
                    <a:pt x="4551" y="0"/>
                  </a:lnTo>
                  <a:lnTo>
                    <a:pt x="45735" y="15396"/>
                  </a:lnTo>
                  <a:lnTo>
                    <a:pt x="83827" y="23008"/>
                  </a:lnTo>
                  <a:lnTo>
                    <a:pt x="107320" y="26372"/>
                  </a:lnTo>
                  <a:lnTo>
                    <a:pt x="134411" y="29566"/>
                  </a:lnTo>
                  <a:lnTo>
                    <a:pt x="163903" y="32649"/>
                  </a:lnTo>
                  <a:lnTo>
                    <a:pt x="194994" y="35656"/>
                  </a:lnTo>
                  <a:lnTo>
                    <a:pt x="230008" y="38614"/>
                  </a:lnTo>
                  <a:lnTo>
                    <a:pt x="267639" y="41538"/>
                  </a:lnTo>
                  <a:lnTo>
                    <a:pt x="307013" y="44440"/>
                  </a:lnTo>
                  <a:lnTo>
                    <a:pt x="347551" y="46374"/>
                  </a:lnTo>
                  <a:lnTo>
                    <a:pt x="388863" y="47664"/>
                  </a:lnTo>
                  <a:lnTo>
                    <a:pt x="430692" y="48524"/>
                  </a:lnTo>
                  <a:lnTo>
                    <a:pt x="470960" y="48144"/>
                  </a:lnTo>
                  <a:lnTo>
                    <a:pt x="510189" y="46939"/>
                  </a:lnTo>
                  <a:lnTo>
                    <a:pt x="548723" y="45183"/>
                  </a:lnTo>
                  <a:lnTo>
                    <a:pt x="582033" y="42107"/>
                  </a:lnTo>
                  <a:lnTo>
                    <a:pt x="611859" y="38152"/>
                  </a:lnTo>
                  <a:lnTo>
                    <a:pt x="639364" y="33610"/>
                  </a:lnTo>
                  <a:lnTo>
                    <a:pt x="677544" y="26023"/>
                  </a:lnTo>
                  <a:lnTo>
                    <a:pt x="698323" y="19476"/>
                  </a:lnTo>
                  <a:lnTo>
                    <a:pt x="699864" y="16397"/>
                  </a:lnTo>
                  <a:lnTo>
                    <a:pt x="698033" y="13392"/>
                  </a:lnTo>
                  <a:lnTo>
                    <a:pt x="663601" y="9162"/>
                  </a:lnTo>
                  <a:lnTo>
                    <a:pt x="634365" y="73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SMARTInkShape-2068"/>
            <p:cNvSpPr/>
            <p:nvPr>
              <p:custDataLst>
                <p:tags r:id="rId134"/>
              </p:custDataLst>
            </p:nvPr>
          </p:nvSpPr>
          <p:spPr bwMode="auto">
            <a:xfrm>
              <a:off x="1546470" y="969255"/>
              <a:ext cx="144407" cy="196606"/>
            </a:xfrm>
            <a:custGeom>
              <a:avLst/>
              <a:gdLst/>
              <a:ahLst/>
              <a:cxnLst/>
              <a:rect l="0" t="0" r="0" b="0"/>
              <a:pathLst>
                <a:path w="144407" h="196606">
                  <a:moveTo>
                    <a:pt x="25155" y="25155"/>
                  </a:moveTo>
                  <a:lnTo>
                    <a:pt x="25155" y="25155"/>
                  </a:lnTo>
                  <a:lnTo>
                    <a:pt x="0" y="0"/>
                  </a:lnTo>
                  <a:lnTo>
                    <a:pt x="33772" y="35478"/>
                  </a:lnTo>
                  <a:lnTo>
                    <a:pt x="70571" y="62504"/>
                  </a:lnTo>
                  <a:lnTo>
                    <a:pt x="109097" y="92101"/>
                  </a:lnTo>
                  <a:lnTo>
                    <a:pt x="130090" y="110154"/>
                  </a:lnTo>
                  <a:lnTo>
                    <a:pt x="142595" y="127702"/>
                  </a:lnTo>
                  <a:lnTo>
                    <a:pt x="144406" y="136382"/>
                  </a:lnTo>
                  <a:lnTo>
                    <a:pt x="141338" y="153647"/>
                  </a:lnTo>
                  <a:lnTo>
                    <a:pt x="126004" y="170845"/>
                  </a:lnTo>
                  <a:lnTo>
                    <a:pt x="93735" y="1966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SMARTInkShape-2069"/>
            <p:cNvSpPr/>
            <p:nvPr>
              <p:custDataLst>
                <p:tags r:id="rId135"/>
              </p:custDataLst>
            </p:nvPr>
          </p:nvSpPr>
          <p:spPr bwMode="auto">
            <a:xfrm>
              <a:off x="1348740" y="1054417"/>
              <a:ext cx="312862" cy="60009"/>
            </a:xfrm>
            <a:custGeom>
              <a:avLst/>
              <a:gdLst/>
              <a:ahLst/>
              <a:cxnLst/>
              <a:rect l="0" t="0" r="0" b="0"/>
              <a:pathLst>
                <a:path w="312862" h="60009">
                  <a:moveTo>
                    <a:pt x="0" y="60008"/>
                  </a:moveTo>
                  <a:lnTo>
                    <a:pt x="0" y="60008"/>
                  </a:lnTo>
                  <a:lnTo>
                    <a:pt x="41098" y="60008"/>
                  </a:lnTo>
                  <a:lnTo>
                    <a:pt x="67796" y="59055"/>
                  </a:lnTo>
                  <a:lnTo>
                    <a:pt x="101887" y="55457"/>
                  </a:lnTo>
                  <a:lnTo>
                    <a:pt x="141803" y="48143"/>
                  </a:lnTo>
                  <a:lnTo>
                    <a:pt x="183991" y="39495"/>
                  </a:lnTo>
                  <a:lnTo>
                    <a:pt x="224966" y="32476"/>
                  </a:lnTo>
                  <a:lnTo>
                    <a:pt x="260323" y="26182"/>
                  </a:lnTo>
                  <a:lnTo>
                    <a:pt x="299383" y="19823"/>
                  </a:lnTo>
                  <a:lnTo>
                    <a:pt x="308174" y="18930"/>
                  </a:lnTo>
                  <a:lnTo>
                    <a:pt x="312129" y="16430"/>
                  </a:lnTo>
                  <a:lnTo>
                    <a:pt x="312861" y="12859"/>
                  </a:lnTo>
                  <a:lnTo>
                    <a:pt x="30861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SMARTInkShape-2070"/>
            <p:cNvSpPr/>
            <p:nvPr>
              <p:custDataLst>
                <p:tags r:id="rId136"/>
              </p:custDataLst>
            </p:nvPr>
          </p:nvSpPr>
          <p:spPr bwMode="auto">
            <a:xfrm>
              <a:off x="1460183" y="1250547"/>
              <a:ext cx="325756" cy="537219"/>
            </a:xfrm>
            <a:custGeom>
              <a:avLst/>
              <a:gdLst/>
              <a:ahLst/>
              <a:cxnLst/>
              <a:rect l="0" t="0" r="0" b="0"/>
              <a:pathLst>
                <a:path w="325756" h="537219">
                  <a:moveTo>
                    <a:pt x="0" y="43900"/>
                  </a:moveTo>
                  <a:lnTo>
                    <a:pt x="0" y="43900"/>
                  </a:lnTo>
                  <a:lnTo>
                    <a:pt x="16482" y="76866"/>
                  </a:lnTo>
                  <a:lnTo>
                    <a:pt x="38533" y="118110"/>
                  </a:lnTo>
                  <a:lnTo>
                    <a:pt x="53321" y="136890"/>
                  </a:lnTo>
                  <a:lnTo>
                    <a:pt x="71958" y="149682"/>
                  </a:lnTo>
                  <a:lnTo>
                    <a:pt x="82262" y="154426"/>
                  </a:lnTo>
                  <a:lnTo>
                    <a:pt x="106411" y="157158"/>
                  </a:lnTo>
                  <a:lnTo>
                    <a:pt x="119518" y="156553"/>
                  </a:lnTo>
                  <a:lnTo>
                    <a:pt x="141701" y="145721"/>
                  </a:lnTo>
                  <a:lnTo>
                    <a:pt x="160133" y="127254"/>
                  </a:lnTo>
                  <a:lnTo>
                    <a:pt x="174675" y="103171"/>
                  </a:lnTo>
                  <a:lnTo>
                    <a:pt x="179868" y="74053"/>
                  </a:lnTo>
                  <a:lnTo>
                    <a:pt x="177096" y="43967"/>
                  </a:lnTo>
                  <a:lnTo>
                    <a:pt x="161375" y="9418"/>
                  </a:lnTo>
                  <a:lnTo>
                    <a:pt x="153319" y="0"/>
                  </a:lnTo>
                  <a:lnTo>
                    <a:pt x="147933" y="346"/>
                  </a:lnTo>
                  <a:lnTo>
                    <a:pt x="134328" y="8350"/>
                  </a:lnTo>
                  <a:lnTo>
                    <a:pt x="130509" y="17343"/>
                  </a:lnTo>
                  <a:lnTo>
                    <a:pt x="128806" y="42575"/>
                  </a:lnTo>
                  <a:lnTo>
                    <a:pt x="136305" y="75379"/>
                  </a:lnTo>
                  <a:lnTo>
                    <a:pt x="150114" y="113136"/>
                  </a:lnTo>
                  <a:lnTo>
                    <a:pt x="168952" y="155317"/>
                  </a:lnTo>
                  <a:lnTo>
                    <a:pt x="178357" y="178185"/>
                  </a:lnTo>
                  <a:lnTo>
                    <a:pt x="187485" y="202004"/>
                  </a:lnTo>
                  <a:lnTo>
                    <a:pt x="196427" y="226455"/>
                  </a:lnTo>
                  <a:lnTo>
                    <a:pt x="204294" y="252281"/>
                  </a:lnTo>
                  <a:lnTo>
                    <a:pt x="211443" y="279023"/>
                  </a:lnTo>
                  <a:lnTo>
                    <a:pt x="218115" y="306377"/>
                  </a:lnTo>
                  <a:lnTo>
                    <a:pt x="223515" y="333185"/>
                  </a:lnTo>
                  <a:lnTo>
                    <a:pt x="228067" y="359629"/>
                  </a:lnTo>
                  <a:lnTo>
                    <a:pt x="232055" y="385831"/>
                  </a:lnTo>
                  <a:lnTo>
                    <a:pt x="232808" y="410919"/>
                  </a:lnTo>
                  <a:lnTo>
                    <a:pt x="231405" y="435265"/>
                  </a:lnTo>
                  <a:lnTo>
                    <a:pt x="228565" y="459115"/>
                  </a:lnTo>
                  <a:lnTo>
                    <a:pt x="220329" y="495775"/>
                  </a:lnTo>
                  <a:lnTo>
                    <a:pt x="209366" y="521911"/>
                  </a:lnTo>
                  <a:lnTo>
                    <a:pt x="194969" y="536702"/>
                  </a:lnTo>
                  <a:lnTo>
                    <a:pt x="184272" y="537218"/>
                  </a:lnTo>
                  <a:lnTo>
                    <a:pt x="157146" y="527630"/>
                  </a:lnTo>
                  <a:lnTo>
                    <a:pt x="126040" y="505589"/>
                  </a:lnTo>
                  <a:lnTo>
                    <a:pt x="95070" y="475790"/>
                  </a:lnTo>
                  <a:lnTo>
                    <a:pt x="68606" y="440321"/>
                  </a:lnTo>
                  <a:lnTo>
                    <a:pt x="45939" y="401071"/>
                  </a:lnTo>
                  <a:lnTo>
                    <a:pt x="42007" y="380760"/>
                  </a:lnTo>
                  <a:lnTo>
                    <a:pt x="42292" y="371344"/>
                  </a:lnTo>
                  <a:lnTo>
                    <a:pt x="45339" y="363161"/>
                  </a:lnTo>
                  <a:lnTo>
                    <a:pt x="56346" y="348989"/>
                  </a:lnTo>
                  <a:lnTo>
                    <a:pt x="96811" y="325750"/>
                  </a:lnTo>
                  <a:lnTo>
                    <a:pt x="134784" y="309184"/>
                  </a:lnTo>
                  <a:lnTo>
                    <a:pt x="155578" y="300766"/>
                  </a:lnTo>
                  <a:lnTo>
                    <a:pt x="178014" y="291344"/>
                  </a:lnTo>
                  <a:lnTo>
                    <a:pt x="201543" y="281253"/>
                  </a:lnTo>
                  <a:lnTo>
                    <a:pt x="225802" y="270716"/>
                  </a:lnTo>
                  <a:lnTo>
                    <a:pt x="267996" y="246307"/>
                  </a:lnTo>
                  <a:lnTo>
                    <a:pt x="325755" y="2067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 name="SMARTInkShape-2071"/>
            <p:cNvSpPr/>
            <p:nvPr>
              <p:custDataLst>
                <p:tags r:id="rId137"/>
              </p:custDataLst>
            </p:nvPr>
          </p:nvSpPr>
          <p:spPr bwMode="auto">
            <a:xfrm>
              <a:off x="1100138" y="1097280"/>
              <a:ext cx="402908" cy="538587"/>
            </a:xfrm>
            <a:custGeom>
              <a:avLst/>
              <a:gdLst/>
              <a:ahLst/>
              <a:cxnLst/>
              <a:rect l="0" t="0" r="0" b="0"/>
              <a:pathLst>
                <a:path w="402908" h="538587">
                  <a:moveTo>
                    <a:pt x="402907" y="325755"/>
                  </a:moveTo>
                  <a:lnTo>
                    <a:pt x="402907" y="325755"/>
                  </a:lnTo>
                  <a:lnTo>
                    <a:pt x="366819" y="305242"/>
                  </a:lnTo>
                  <a:lnTo>
                    <a:pt x="350673" y="298223"/>
                  </a:lnTo>
                  <a:lnTo>
                    <a:pt x="331432" y="297008"/>
                  </a:lnTo>
                  <a:lnTo>
                    <a:pt x="296639" y="304220"/>
                  </a:lnTo>
                  <a:lnTo>
                    <a:pt x="268999" y="316184"/>
                  </a:lnTo>
                  <a:lnTo>
                    <a:pt x="237665" y="337376"/>
                  </a:lnTo>
                  <a:lnTo>
                    <a:pt x="209769" y="367750"/>
                  </a:lnTo>
                  <a:lnTo>
                    <a:pt x="185623" y="403474"/>
                  </a:lnTo>
                  <a:lnTo>
                    <a:pt x="165366" y="441577"/>
                  </a:lnTo>
                  <a:lnTo>
                    <a:pt x="156998" y="478196"/>
                  </a:lnTo>
                  <a:lnTo>
                    <a:pt x="158359" y="509712"/>
                  </a:lnTo>
                  <a:lnTo>
                    <a:pt x="168489" y="530069"/>
                  </a:lnTo>
                  <a:lnTo>
                    <a:pt x="178049" y="535307"/>
                  </a:lnTo>
                  <a:lnTo>
                    <a:pt x="203910" y="538586"/>
                  </a:lnTo>
                  <a:lnTo>
                    <a:pt x="236994" y="529249"/>
                  </a:lnTo>
                  <a:lnTo>
                    <a:pt x="272970" y="509542"/>
                  </a:lnTo>
                  <a:lnTo>
                    <a:pt x="308010" y="478558"/>
                  </a:lnTo>
                  <a:lnTo>
                    <a:pt x="323450" y="458104"/>
                  </a:lnTo>
                  <a:lnTo>
                    <a:pt x="337553" y="434942"/>
                  </a:lnTo>
                  <a:lnTo>
                    <a:pt x="350765" y="409977"/>
                  </a:lnTo>
                  <a:lnTo>
                    <a:pt x="359573" y="380950"/>
                  </a:lnTo>
                  <a:lnTo>
                    <a:pt x="365445" y="349217"/>
                  </a:lnTo>
                  <a:lnTo>
                    <a:pt x="369360" y="315679"/>
                  </a:lnTo>
                  <a:lnTo>
                    <a:pt x="367208" y="279033"/>
                  </a:lnTo>
                  <a:lnTo>
                    <a:pt x="361010" y="240314"/>
                  </a:lnTo>
                  <a:lnTo>
                    <a:pt x="352116" y="200214"/>
                  </a:lnTo>
                  <a:lnTo>
                    <a:pt x="336661" y="165861"/>
                  </a:lnTo>
                  <a:lnTo>
                    <a:pt x="316833" y="135339"/>
                  </a:lnTo>
                  <a:lnTo>
                    <a:pt x="294089" y="107371"/>
                  </a:lnTo>
                  <a:lnTo>
                    <a:pt x="268449" y="84916"/>
                  </a:lnTo>
                  <a:lnTo>
                    <a:pt x="240879" y="66135"/>
                  </a:lnTo>
                  <a:lnTo>
                    <a:pt x="212021" y="49805"/>
                  </a:lnTo>
                  <a:lnTo>
                    <a:pt x="184209" y="37014"/>
                  </a:lnTo>
                  <a:lnTo>
                    <a:pt x="157096" y="26581"/>
                  </a:lnTo>
                  <a:lnTo>
                    <a:pt x="130448" y="17720"/>
                  </a:lnTo>
                  <a:lnTo>
                    <a:pt x="106015" y="11814"/>
                  </a:lnTo>
                  <a:lnTo>
                    <a:pt x="83059" y="7876"/>
                  </a:lnTo>
                  <a:lnTo>
                    <a:pt x="44535" y="3500"/>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9" name="SMARTInkShape-Group764"/>
          <p:cNvGrpSpPr/>
          <p:nvPr/>
        </p:nvGrpSpPr>
        <p:grpSpPr>
          <a:xfrm>
            <a:off x="2077403" y="1705927"/>
            <a:ext cx="291466" cy="185154"/>
            <a:chOff x="2077403" y="1705927"/>
            <a:chExt cx="291466" cy="185154"/>
          </a:xfrm>
        </p:grpSpPr>
        <p:sp>
          <p:nvSpPr>
            <p:cNvPr id="17" name="SMARTInkShape-2072"/>
            <p:cNvSpPr/>
            <p:nvPr>
              <p:custDataLst>
                <p:tags r:id="rId126"/>
              </p:custDataLst>
            </p:nvPr>
          </p:nvSpPr>
          <p:spPr bwMode="auto">
            <a:xfrm>
              <a:off x="2085975" y="1843088"/>
              <a:ext cx="282894" cy="47993"/>
            </a:xfrm>
            <a:custGeom>
              <a:avLst/>
              <a:gdLst/>
              <a:ahLst/>
              <a:cxnLst/>
              <a:rect l="0" t="0" r="0" b="0"/>
              <a:pathLst>
                <a:path w="282894" h="47993">
                  <a:moveTo>
                    <a:pt x="0" y="8572"/>
                  </a:moveTo>
                  <a:lnTo>
                    <a:pt x="0" y="8572"/>
                  </a:lnTo>
                  <a:lnTo>
                    <a:pt x="4551" y="22225"/>
                  </a:lnTo>
                  <a:lnTo>
                    <a:pt x="16945" y="34007"/>
                  </a:lnTo>
                  <a:lnTo>
                    <a:pt x="25584" y="39816"/>
                  </a:lnTo>
                  <a:lnTo>
                    <a:pt x="58043" y="46271"/>
                  </a:lnTo>
                  <a:lnTo>
                    <a:pt x="78701" y="47992"/>
                  </a:lnTo>
                  <a:lnTo>
                    <a:pt x="101045" y="46282"/>
                  </a:lnTo>
                  <a:lnTo>
                    <a:pt x="124513" y="42285"/>
                  </a:lnTo>
                  <a:lnTo>
                    <a:pt x="148731" y="36762"/>
                  </a:lnTo>
                  <a:lnTo>
                    <a:pt x="174402" y="30223"/>
                  </a:lnTo>
                  <a:lnTo>
                    <a:pt x="201040" y="23006"/>
                  </a:lnTo>
                  <a:lnTo>
                    <a:pt x="228324" y="15337"/>
                  </a:lnTo>
                  <a:lnTo>
                    <a:pt x="28289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SMARTInkShape-2073"/>
            <p:cNvSpPr/>
            <p:nvPr>
              <p:custDataLst>
                <p:tags r:id="rId127"/>
              </p:custDataLst>
            </p:nvPr>
          </p:nvSpPr>
          <p:spPr bwMode="auto">
            <a:xfrm>
              <a:off x="2077403" y="1705927"/>
              <a:ext cx="222886" cy="34291"/>
            </a:xfrm>
            <a:custGeom>
              <a:avLst/>
              <a:gdLst/>
              <a:ahLst/>
              <a:cxnLst/>
              <a:rect l="0" t="0" r="0" b="0"/>
              <a:pathLst>
                <a:path w="222886" h="34291">
                  <a:moveTo>
                    <a:pt x="0" y="34290"/>
                  </a:moveTo>
                  <a:lnTo>
                    <a:pt x="0" y="34290"/>
                  </a:lnTo>
                  <a:lnTo>
                    <a:pt x="7796" y="27447"/>
                  </a:lnTo>
                  <a:lnTo>
                    <a:pt x="23371" y="19668"/>
                  </a:lnTo>
                  <a:lnTo>
                    <a:pt x="64341" y="8507"/>
                  </a:lnTo>
                  <a:lnTo>
                    <a:pt x="106694" y="2521"/>
                  </a:lnTo>
                  <a:lnTo>
                    <a:pt x="137907" y="1121"/>
                  </a:lnTo>
                  <a:lnTo>
                    <a:pt x="180349" y="332"/>
                  </a:lnTo>
                  <a:lnTo>
                    <a:pt x="22288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20" name="SMARTInkShape-2074"/>
          <p:cNvSpPr/>
          <p:nvPr>
            <p:custDataLst>
              <p:tags r:id="rId1"/>
            </p:custDataLst>
          </p:nvPr>
        </p:nvSpPr>
        <p:spPr bwMode="auto">
          <a:xfrm>
            <a:off x="3346690" y="1005130"/>
            <a:ext cx="407290" cy="2376815"/>
          </a:xfrm>
          <a:custGeom>
            <a:avLst/>
            <a:gdLst/>
            <a:ahLst/>
            <a:cxnLst/>
            <a:rect l="0" t="0" r="0" b="0"/>
            <a:pathLst>
              <a:path w="407290" h="2376815">
                <a:moveTo>
                  <a:pt x="402350" y="57860"/>
                </a:moveTo>
                <a:lnTo>
                  <a:pt x="402350" y="57860"/>
                </a:lnTo>
                <a:lnTo>
                  <a:pt x="406901" y="53309"/>
                </a:lnTo>
                <a:lnTo>
                  <a:pt x="407289" y="51016"/>
                </a:lnTo>
                <a:lnTo>
                  <a:pt x="406595" y="48535"/>
                </a:lnTo>
                <a:lnTo>
                  <a:pt x="398528" y="37952"/>
                </a:lnTo>
                <a:lnTo>
                  <a:pt x="374184" y="17309"/>
                </a:lnTo>
                <a:lnTo>
                  <a:pt x="350190" y="5099"/>
                </a:lnTo>
                <a:lnTo>
                  <a:pt x="315881" y="0"/>
                </a:lnTo>
                <a:lnTo>
                  <a:pt x="280104" y="3039"/>
                </a:lnTo>
                <a:lnTo>
                  <a:pt x="243583" y="12600"/>
                </a:lnTo>
                <a:lnTo>
                  <a:pt x="236537" y="18059"/>
                </a:lnTo>
                <a:lnTo>
                  <a:pt x="235611" y="21801"/>
                </a:lnTo>
                <a:lnTo>
                  <a:pt x="237121" y="31039"/>
                </a:lnTo>
                <a:lnTo>
                  <a:pt x="267680" y="72831"/>
                </a:lnTo>
                <a:lnTo>
                  <a:pt x="282544" y="109180"/>
                </a:lnTo>
                <a:lnTo>
                  <a:pt x="287190" y="141311"/>
                </a:lnTo>
                <a:lnTo>
                  <a:pt x="288303" y="179722"/>
                </a:lnTo>
                <a:lnTo>
                  <a:pt x="287266" y="201966"/>
                </a:lnTo>
                <a:lnTo>
                  <a:pt x="285622" y="225368"/>
                </a:lnTo>
                <a:lnTo>
                  <a:pt x="284526" y="250495"/>
                </a:lnTo>
                <a:lnTo>
                  <a:pt x="283796" y="276771"/>
                </a:lnTo>
                <a:lnTo>
                  <a:pt x="283309" y="303813"/>
                </a:lnTo>
                <a:lnTo>
                  <a:pt x="282032" y="334224"/>
                </a:lnTo>
                <a:lnTo>
                  <a:pt x="280227" y="366880"/>
                </a:lnTo>
                <a:lnTo>
                  <a:pt x="278073" y="401033"/>
                </a:lnTo>
                <a:lnTo>
                  <a:pt x="275683" y="437137"/>
                </a:lnTo>
                <a:lnTo>
                  <a:pt x="273138" y="474541"/>
                </a:lnTo>
                <a:lnTo>
                  <a:pt x="270488" y="512813"/>
                </a:lnTo>
                <a:lnTo>
                  <a:pt x="267770" y="554519"/>
                </a:lnTo>
                <a:lnTo>
                  <a:pt x="265005" y="598516"/>
                </a:lnTo>
                <a:lnTo>
                  <a:pt x="262209" y="644040"/>
                </a:lnTo>
                <a:lnTo>
                  <a:pt x="258440" y="692487"/>
                </a:lnTo>
                <a:lnTo>
                  <a:pt x="254023" y="742882"/>
                </a:lnTo>
                <a:lnTo>
                  <a:pt x="249173" y="794576"/>
                </a:lnTo>
                <a:lnTo>
                  <a:pt x="244034" y="847137"/>
                </a:lnTo>
                <a:lnTo>
                  <a:pt x="238704" y="900274"/>
                </a:lnTo>
                <a:lnTo>
                  <a:pt x="233245" y="953797"/>
                </a:lnTo>
                <a:lnTo>
                  <a:pt x="227701" y="1008529"/>
                </a:lnTo>
                <a:lnTo>
                  <a:pt x="222100" y="1064067"/>
                </a:lnTo>
                <a:lnTo>
                  <a:pt x="216461" y="1120142"/>
                </a:lnTo>
                <a:lnTo>
                  <a:pt x="208891" y="1178481"/>
                </a:lnTo>
                <a:lnTo>
                  <a:pt x="200035" y="1238328"/>
                </a:lnTo>
                <a:lnTo>
                  <a:pt x="190321" y="1299181"/>
                </a:lnTo>
                <a:lnTo>
                  <a:pt x="180035" y="1358800"/>
                </a:lnTo>
                <a:lnTo>
                  <a:pt x="169367" y="1417596"/>
                </a:lnTo>
                <a:lnTo>
                  <a:pt x="158446" y="1475843"/>
                </a:lnTo>
                <a:lnTo>
                  <a:pt x="148307" y="1534677"/>
                </a:lnTo>
                <a:lnTo>
                  <a:pt x="138691" y="1593902"/>
                </a:lnTo>
                <a:lnTo>
                  <a:pt x="129422" y="1653388"/>
                </a:lnTo>
                <a:lnTo>
                  <a:pt x="119433" y="1709238"/>
                </a:lnTo>
                <a:lnTo>
                  <a:pt x="108964" y="1762663"/>
                </a:lnTo>
                <a:lnTo>
                  <a:pt x="98174" y="1814473"/>
                </a:lnTo>
                <a:lnTo>
                  <a:pt x="89076" y="1864253"/>
                </a:lnTo>
                <a:lnTo>
                  <a:pt x="81106" y="1912679"/>
                </a:lnTo>
                <a:lnTo>
                  <a:pt x="73887" y="1960204"/>
                </a:lnTo>
                <a:lnTo>
                  <a:pt x="66217" y="2004269"/>
                </a:lnTo>
                <a:lnTo>
                  <a:pt x="58246" y="2046029"/>
                </a:lnTo>
                <a:lnTo>
                  <a:pt x="50075" y="2086251"/>
                </a:lnTo>
                <a:lnTo>
                  <a:pt x="42722" y="2122590"/>
                </a:lnTo>
                <a:lnTo>
                  <a:pt x="35916" y="2156342"/>
                </a:lnTo>
                <a:lnTo>
                  <a:pt x="29473" y="2188368"/>
                </a:lnTo>
                <a:lnTo>
                  <a:pt x="24226" y="2215433"/>
                </a:lnTo>
                <a:lnTo>
                  <a:pt x="19774" y="2239192"/>
                </a:lnTo>
                <a:lnTo>
                  <a:pt x="12289" y="2278926"/>
                </a:lnTo>
                <a:lnTo>
                  <a:pt x="3672" y="2321763"/>
                </a:lnTo>
                <a:lnTo>
                  <a:pt x="278" y="2359780"/>
                </a:lnTo>
                <a:lnTo>
                  <a:pt x="0" y="2366856"/>
                </a:lnTo>
                <a:lnTo>
                  <a:pt x="1719" y="2371573"/>
                </a:lnTo>
                <a:lnTo>
                  <a:pt x="4770" y="2374718"/>
                </a:lnTo>
                <a:lnTo>
                  <a:pt x="8709" y="2376814"/>
                </a:lnTo>
                <a:lnTo>
                  <a:pt x="14193" y="2376307"/>
                </a:lnTo>
                <a:lnTo>
                  <a:pt x="51145" y="2364345"/>
                </a:lnTo>
                <a:lnTo>
                  <a:pt x="80524" y="2357410"/>
                </a:lnTo>
                <a:lnTo>
                  <a:pt x="112631" y="2347977"/>
                </a:lnTo>
                <a:lnTo>
                  <a:pt x="151031" y="2339974"/>
                </a:lnTo>
                <a:lnTo>
                  <a:pt x="193498" y="2333243"/>
                </a:lnTo>
                <a:lnTo>
                  <a:pt x="215490" y="2330114"/>
                </a:lnTo>
                <a:lnTo>
                  <a:pt x="255484" y="2325051"/>
                </a:lnTo>
                <a:lnTo>
                  <a:pt x="292159" y="2323153"/>
                </a:lnTo>
                <a:lnTo>
                  <a:pt x="308000" y="2327247"/>
                </a:lnTo>
                <a:lnTo>
                  <a:pt x="308970" y="2328022"/>
                </a:lnTo>
                <a:lnTo>
                  <a:pt x="308664" y="2328539"/>
                </a:lnTo>
                <a:lnTo>
                  <a:pt x="273763" y="2329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SMARTInkShape-2075"/>
          <p:cNvSpPr/>
          <p:nvPr>
            <p:custDataLst>
              <p:tags r:id="rId2"/>
            </p:custDataLst>
          </p:nvPr>
        </p:nvSpPr>
        <p:spPr bwMode="auto">
          <a:xfrm>
            <a:off x="6526530" y="913135"/>
            <a:ext cx="402858" cy="2627308"/>
          </a:xfrm>
          <a:custGeom>
            <a:avLst/>
            <a:gdLst/>
            <a:ahLst/>
            <a:cxnLst/>
            <a:rect l="0" t="0" r="0" b="0"/>
            <a:pathLst>
              <a:path w="402858" h="2627308">
                <a:moveTo>
                  <a:pt x="94297" y="81275"/>
                </a:moveTo>
                <a:lnTo>
                  <a:pt x="94297" y="81275"/>
                </a:lnTo>
                <a:lnTo>
                  <a:pt x="98849" y="72173"/>
                </a:lnTo>
                <a:lnTo>
                  <a:pt x="124432" y="52861"/>
                </a:lnTo>
                <a:lnTo>
                  <a:pt x="156586" y="37214"/>
                </a:lnTo>
                <a:lnTo>
                  <a:pt x="196276" y="21687"/>
                </a:lnTo>
                <a:lnTo>
                  <a:pt x="217528" y="14880"/>
                </a:lnTo>
                <a:lnTo>
                  <a:pt x="239316" y="8437"/>
                </a:lnTo>
                <a:lnTo>
                  <a:pt x="281305" y="1277"/>
                </a:lnTo>
                <a:lnTo>
                  <a:pt x="319334" y="0"/>
                </a:lnTo>
                <a:lnTo>
                  <a:pt x="348936" y="5783"/>
                </a:lnTo>
                <a:lnTo>
                  <a:pt x="372252" y="22323"/>
                </a:lnTo>
                <a:lnTo>
                  <a:pt x="382471" y="33401"/>
                </a:lnTo>
                <a:lnTo>
                  <a:pt x="396364" y="63490"/>
                </a:lnTo>
                <a:lnTo>
                  <a:pt x="402857" y="102898"/>
                </a:lnTo>
                <a:lnTo>
                  <a:pt x="401922" y="128075"/>
                </a:lnTo>
                <a:lnTo>
                  <a:pt x="399393" y="155338"/>
                </a:lnTo>
                <a:lnTo>
                  <a:pt x="393897" y="185895"/>
                </a:lnTo>
                <a:lnTo>
                  <a:pt x="386423" y="218649"/>
                </a:lnTo>
                <a:lnTo>
                  <a:pt x="377630" y="252868"/>
                </a:lnTo>
                <a:lnTo>
                  <a:pt x="369864" y="290920"/>
                </a:lnTo>
                <a:lnTo>
                  <a:pt x="362780" y="331528"/>
                </a:lnTo>
                <a:lnTo>
                  <a:pt x="356154" y="373841"/>
                </a:lnTo>
                <a:lnTo>
                  <a:pt x="348878" y="419194"/>
                </a:lnTo>
                <a:lnTo>
                  <a:pt x="341170" y="466574"/>
                </a:lnTo>
                <a:lnTo>
                  <a:pt x="333175" y="515306"/>
                </a:lnTo>
                <a:lnTo>
                  <a:pt x="326891" y="566844"/>
                </a:lnTo>
                <a:lnTo>
                  <a:pt x="321750" y="620253"/>
                </a:lnTo>
                <a:lnTo>
                  <a:pt x="317370" y="674908"/>
                </a:lnTo>
                <a:lnTo>
                  <a:pt x="315403" y="732301"/>
                </a:lnTo>
                <a:lnTo>
                  <a:pt x="315044" y="791517"/>
                </a:lnTo>
                <a:lnTo>
                  <a:pt x="315756" y="851950"/>
                </a:lnTo>
                <a:lnTo>
                  <a:pt x="317184" y="913193"/>
                </a:lnTo>
                <a:lnTo>
                  <a:pt x="319089" y="974977"/>
                </a:lnTo>
                <a:lnTo>
                  <a:pt x="321311" y="1037121"/>
                </a:lnTo>
                <a:lnTo>
                  <a:pt x="323745" y="1100458"/>
                </a:lnTo>
                <a:lnTo>
                  <a:pt x="326320" y="1164591"/>
                </a:lnTo>
                <a:lnTo>
                  <a:pt x="328990" y="1229253"/>
                </a:lnTo>
                <a:lnTo>
                  <a:pt x="330768" y="1292364"/>
                </a:lnTo>
                <a:lnTo>
                  <a:pt x="331955" y="1354440"/>
                </a:lnTo>
                <a:lnTo>
                  <a:pt x="332746" y="1415827"/>
                </a:lnTo>
                <a:lnTo>
                  <a:pt x="332320" y="1476753"/>
                </a:lnTo>
                <a:lnTo>
                  <a:pt x="331085" y="1537374"/>
                </a:lnTo>
                <a:lnTo>
                  <a:pt x="329308" y="1597790"/>
                </a:lnTo>
                <a:lnTo>
                  <a:pt x="327171" y="1657117"/>
                </a:lnTo>
                <a:lnTo>
                  <a:pt x="324794" y="1715719"/>
                </a:lnTo>
                <a:lnTo>
                  <a:pt x="322257" y="1773837"/>
                </a:lnTo>
                <a:lnTo>
                  <a:pt x="320565" y="1828775"/>
                </a:lnTo>
                <a:lnTo>
                  <a:pt x="319437" y="1881592"/>
                </a:lnTo>
                <a:lnTo>
                  <a:pt x="318686" y="1932997"/>
                </a:lnTo>
                <a:lnTo>
                  <a:pt x="318185" y="1982506"/>
                </a:lnTo>
                <a:lnTo>
                  <a:pt x="317851" y="2030752"/>
                </a:lnTo>
                <a:lnTo>
                  <a:pt x="317627" y="2078156"/>
                </a:lnTo>
                <a:lnTo>
                  <a:pt x="317479" y="2121189"/>
                </a:lnTo>
                <a:lnTo>
                  <a:pt x="317381" y="2161308"/>
                </a:lnTo>
                <a:lnTo>
                  <a:pt x="317314" y="2199484"/>
                </a:lnTo>
                <a:lnTo>
                  <a:pt x="316318" y="2235412"/>
                </a:lnTo>
                <a:lnTo>
                  <a:pt x="314701" y="2269841"/>
                </a:lnTo>
                <a:lnTo>
                  <a:pt x="312670" y="2303271"/>
                </a:lnTo>
                <a:lnTo>
                  <a:pt x="312270" y="2334131"/>
                </a:lnTo>
                <a:lnTo>
                  <a:pt x="312955" y="2363276"/>
                </a:lnTo>
                <a:lnTo>
                  <a:pt x="314364" y="2391279"/>
                </a:lnTo>
                <a:lnTo>
                  <a:pt x="316255" y="2416615"/>
                </a:lnTo>
                <a:lnTo>
                  <a:pt x="318469" y="2440173"/>
                </a:lnTo>
                <a:lnTo>
                  <a:pt x="323469" y="2481272"/>
                </a:lnTo>
                <a:lnTo>
                  <a:pt x="328867" y="2512238"/>
                </a:lnTo>
                <a:lnTo>
                  <a:pt x="333249" y="2554413"/>
                </a:lnTo>
                <a:lnTo>
                  <a:pt x="334185" y="2577409"/>
                </a:lnTo>
                <a:lnTo>
                  <a:pt x="332327" y="2580707"/>
                </a:lnTo>
                <a:lnTo>
                  <a:pt x="325184" y="2586911"/>
                </a:lnTo>
                <a:lnTo>
                  <a:pt x="315659" y="2590303"/>
                </a:lnTo>
                <a:lnTo>
                  <a:pt x="273433" y="2599564"/>
                </a:lnTo>
                <a:lnTo>
                  <a:pt x="245799" y="2598449"/>
                </a:lnTo>
                <a:lnTo>
                  <a:pt x="222591" y="2596384"/>
                </a:lnTo>
                <a:lnTo>
                  <a:pt x="193227" y="2598641"/>
                </a:lnTo>
                <a:lnTo>
                  <a:pt x="156047" y="2602819"/>
                </a:lnTo>
                <a:lnTo>
                  <a:pt x="135463" y="2605267"/>
                </a:lnTo>
                <a:lnTo>
                  <a:pt x="111263" y="2608804"/>
                </a:lnTo>
                <a:lnTo>
                  <a:pt x="84653" y="2613067"/>
                </a:lnTo>
                <a:lnTo>
                  <a:pt x="56436" y="2617813"/>
                </a:lnTo>
                <a:lnTo>
                  <a:pt x="0" y="26273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24" name="SMARTInkShape-Group767"/>
          <p:cNvGrpSpPr/>
          <p:nvPr/>
        </p:nvGrpSpPr>
        <p:grpSpPr>
          <a:xfrm>
            <a:off x="2893208" y="1732836"/>
            <a:ext cx="135743" cy="423186"/>
            <a:chOff x="2893208" y="1732836"/>
            <a:chExt cx="135743" cy="423186"/>
          </a:xfrm>
        </p:grpSpPr>
        <p:sp>
          <p:nvSpPr>
            <p:cNvPr id="22" name="SMARTInkShape-2076"/>
            <p:cNvSpPr/>
            <p:nvPr>
              <p:custDataLst>
                <p:tags r:id="rId124"/>
              </p:custDataLst>
            </p:nvPr>
          </p:nvSpPr>
          <p:spPr bwMode="auto">
            <a:xfrm>
              <a:off x="2893208" y="1732836"/>
              <a:ext cx="41446" cy="64797"/>
            </a:xfrm>
            <a:custGeom>
              <a:avLst/>
              <a:gdLst/>
              <a:ahLst/>
              <a:cxnLst/>
              <a:rect l="0" t="0" r="0" b="0"/>
              <a:pathLst>
                <a:path w="41446" h="64797">
                  <a:moveTo>
                    <a:pt x="41445" y="7381"/>
                  </a:moveTo>
                  <a:lnTo>
                    <a:pt x="41445" y="7381"/>
                  </a:lnTo>
                  <a:lnTo>
                    <a:pt x="36894" y="2831"/>
                  </a:lnTo>
                  <a:lnTo>
                    <a:pt x="20411" y="0"/>
                  </a:lnTo>
                  <a:lnTo>
                    <a:pt x="10506" y="1878"/>
                  </a:lnTo>
                  <a:lnTo>
                    <a:pt x="6532" y="3713"/>
                  </a:lnTo>
                  <a:lnTo>
                    <a:pt x="3882" y="7793"/>
                  </a:lnTo>
                  <a:lnTo>
                    <a:pt x="152" y="27188"/>
                  </a:lnTo>
                  <a:lnTo>
                    <a:pt x="0" y="49128"/>
                  </a:lnTo>
                  <a:lnTo>
                    <a:pt x="6024" y="64796"/>
                  </a:lnTo>
                  <a:lnTo>
                    <a:pt x="20472" y="57519"/>
                  </a:lnTo>
                  <a:lnTo>
                    <a:pt x="29901" y="45857"/>
                  </a:lnTo>
                  <a:lnTo>
                    <a:pt x="36314" y="32102"/>
                  </a:lnTo>
                  <a:lnTo>
                    <a:pt x="39165" y="19638"/>
                  </a:lnTo>
                  <a:lnTo>
                    <a:pt x="37891" y="10289"/>
                  </a:lnTo>
                  <a:lnTo>
                    <a:pt x="36218" y="6462"/>
                  </a:lnTo>
                  <a:lnTo>
                    <a:pt x="34150" y="4864"/>
                  </a:lnTo>
                  <a:lnTo>
                    <a:pt x="31819" y="4750"/>
                  </a:lnTo>
                  <a:lnTo>
                    <a:pt x="29312" y="5627"/>
                  </a:lnTo>
                  <a:lnTo>
                    <a:pt x="23988" y="11682"/>
                  </a:lnTo>
                  <a:lnTo>
                    <a:pt x="7155" y="416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 name="SMARTInkShape-2077"/>
            <p:cNvSpPr/>
            <p:nvPr>
              <p:custDataLst>
                <p:tags r:id="rId125"/>
              </p:custDataLst>
            </p:nvPr>
          </p:nvSpPr>
          <p:spPr bwMode="auto">
            <a:xfrm>
              <a:off x="2935845" y="1921432"/>
              <a:ext cx="93106" cy="234590"/>
            </a:xfrm>
            <a:custGeom>
              <a:avLst/>
              <a:gdLst/>
              <a:ahLst/>
              <a:cxnLst/>
              <a:rect l="0" t="0" r="0" b="0"/>
              <a:pathLst>
                <a:path w="93106" h="234590">
                  <a:moveTo>
                    <a:pt x="15952" y="7381"/>
                  </a:moveTo>
                  <a:lnTo>
                    <a:pt x="15952" y="7381"/>
                  </a:lnTo>
                  <a:lnTo>
                    <a:pt x="11401" y="7381"/>
                  </a:lnTo>
                  <a:lnTo>
                    <a:pt x="10061" y="6428"/>
                  </a:lnTo>
                  <a:lnTo>
                    <a:pt x="9167" y="4841"/>
                  </a:lnTo>
                  <a:lnTo>
                    <a:pt x="7733" y="0"/>
                  </a:lnTo>
                  <a:lnTo>
                    <a:pt x="7401" y="35936"/>
                  </a:lnTo>
                  <a:lnTo>
                    <a:pt x="7389" y="63887"/>
                  </a:lnTo>
                  <a:lnTo>
                    <a:pt x="4844" y="97899"/>
                  </a:lnTo>
                  <a:lnTo>
                    <a:pt x="1490" y="133336"/>
                  </a:lnTo>
                  <a:lnTo>
                    <a:pt x="0" y="164961"/>
                  </a:lnTo>
                  <a:lnTo>
                    <a:pt x="3712" y="200438"/>
                  </a:lnTo>
                  <a:lnTo>
                    <a:pt x="10829" y="217326"/>
                  </a:lnTo>
                  <a:lnTo>
                    <a:pt x="15395" y="224497"/>
                  </a:lnTo>
                  <a:lnTo>
                    <a:pt x="21296" y="229277"/>
                  </a:lnTo>
                  <a:lnTo>
                    <a:pt x="35472" y="234589"/>
                  </a:lnTo>
                  <a:lnTo>
                    <a:pt x="51298" y="231869"/>
                  </a:lnTo>
                  <a:lnTo>
                    <a:pt x="59519" y="228477"/>
                  </a:lnTo>
                  <a:lnTo>
                    <a:pt x="73733" y="209468"/>
                  </a:lnTo>
                  <a:lnTo>
                    <a:pt x="93105" y="1702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25" name="SMARTInkShape-2078"/>
          <p:cNvSpPr/>
          <p:nvPr>
            <p:custDataLst>
              <p:tags r:id="rId3"/>
            </p:custDataLst>
          </p:nvPr>
        </p:nvSpPr>
        <p:spPr bwMode="auto">
          <a:xfrm>
            <a:off x="3423285" y="2014538"/>
            <a:ext cx="214313" cy="24173"/>
          </a:xfrm>
          <a:custGeom>
            <a:avLst/>
            <a:gdLst/>
            <a:ahLst/>
            <a:cxnLst/>
            <a:rect l="0" t="0" r="0" b="0"/>
            <a:pathLst>
              <a:path w="214313" h="24173">
                <a:moveTo>
                  <a:pt x="0" y="8572"/>
                </a:moveTo>
                <a:lnTo>
                  <a:pt x="0" y="8572"/>
                </a:lnTo>
                <a:lnTo>
                  <a:pt x="0" y="13123"/>
                </a:lnTo>
                <a:lnTo>
                  <a:pt x="5080" y="17897"/>
                </a:lnTo>
                <a:lnTo>
                  <a:pt x="9102" y="20504"/>
                </a:lnTo>
                <a:lnTo>
                  <a:pt x="32965" y="24172"/>
                </a:lnTo>
                <a:lnTo>
                  <a:pt x="63546" y="22490"/>
                </a:lnTo>
                <a:lnTo>
                  <a:pt x="105395" y="17615"/>
                </a:lnTo>
                <a:lnTo>
                  <a:pt x="131224" y="13648"/>
                </a:lnTo>
                <a:lnTo>
                  <a:pt x="158920" y="9099"/>
                </a:lnTo>
                <a:lnTo>
                  <a:pt x="21431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28" name="SMARTInkShape-Group769"/>
          <p:cNvGrpSpPr/>
          <p:nvPr/>
        </p:nvGrpSpPr>
        <p:grpSpPr>
          <a:xfrm>
            <a:off x="3886200" y="2005965"/>
            <a:ext cx="420054" cy="82092"/>
            <a:chOff x="3886200" y="2005965"/>
            <a:chExt cx="420054" cy="82092"/>
          </a:xfrm>
        </p:grpSpPr>
        <p:sp>
          <p:nvSpPr>
            <p:cNvPr id="26" name="SMARTInkShape-2079"/>
            <p:cNvSpPr/>
            <p:nvPr>
              <p:custDataLst>
                <p:tags r:id="rId122"/>
              </p:custDataLst>
            </p:nvPr>
          </p:nvSpPr>
          <p:spPr bwMode="auto">
            <a:xfrm>
              <a:off x="4211955" y="2083117"/>
              <a:ext cx="94299" cy="4940"/>
            </a:xfrm>
            <a:custGeom>
              <a:avLst/>
              <a:gdLst/>
              <a:ahLst/>
              <a:cxnLst/>
              <a:rect l="0" t="0" r="0" b="0"/>
              <a:pathLst>
                <a:path w="94299" h="4940">
                  <a:moveTo>
                    <a:pt x="0" y="0"/>
                  </a:moveTo>
                  <a:lnTo>
                    <a:pt x="0" y="0"/>
                  </a:lnTo>
                  <a:lnTo>
                    <a:pt x="35172" y="4939"/>
                  </a:lnTo>
                  <a:lnTo>
                    <a:pt x="74239" y="1887"/>
                  </a:lnTo>
                  <a:lnTo>
                    <a:pt x="9429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7" name="SMARTInkShape-2080"/>
            <p:cNvSpPr/>
            <p:nvPr>
              <p:custDataLst>
                <p:tags r:id="rId123"/>
              </p:custDataLst>
            </p:nvPr>
          </p:nvSpPr>
          <p:spPr bwMode="auto">
            <a:xfrm>
              <a:off x="3886200" y="2005965"/>
              <a:ext cx="60008" cy="17146"/>
            </a:xfrm>
            <a:custGeom>
              <a:avLst/>
              <a:gdLst/>
              <a:ahLst/>
              <a:cxnLst/>
              <a:rect l="0" t="0" r="0" b="0"/>
              <a:pathLst>
                <a:path w="60008" h="17146">
                  <a:moveTo>
                    <a:pt x="0" y="0"/>
                  </a:moveTo>
                  <a:lnTo>
                    <a:pt x="0" y="0"/>
                  </a:lnTo>
                  <a:lnTo>
                    <a:pt x="0" y="4551"/>
                  </a:lnTo>
                  <a:lnTo>
                    <a:pt x="41240" y="13669"/>
                  </a:lnTo>
                  <a:lnTo>
                    <a:pt x="60007"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1" name="SMARTInkShape-Group770"/>
          <p:cNvGrpSpPr/>
          <p:nvPr/>
        </p:nvGrpSpPr>
        <p:grpSpPr>
          <a:xfrm>
            <a:off x="4554855" y="1560463"/>
            <a:ext cx="1366465" cy="1321990"/>
            <a:chOff x="4554855" y="1560463"/>
            <a:chExt cx="1366465" cy="1321990"/>
          </a:xfrm>
        </p:grpSpPr>
        <p:sp>
          <p:nvSpPr>
            <p:cNvPr id="29" name="SMARTInkShape-2081"/>
            <p:cNvSpPr/>
            <p:nvPr>
              <p:custDataLst>
                <p:tags r:id="rId110"/>
              </p:custDataLst>
            </p:nvPr>
          </p:nvSpPr>
          <p:spPr bwMode="auto">
            <a:xfrm>
              <a:off x="5460192" y="2503170"/>
              <a:ext cx="82540" cy="46270"/>
            </a:xfrm>
            <a:custGeom>
              <a:avLst/>
              <a:gdLst/>
              <a:ahLst/>
              <a:cxnLst/>
              <a:rect l="0" t="0" r="0" b="0"/>
              <a:pathLst>
                <a:path w="82540" h="46270">
                  <a:moveTo>
                    <a:pt x="54783" y="34290"/>
                  </a:moveTo>
                  <a:lnTo>
                    <a:pt x="54783" y="34290"/>
                  </a:lnTo>
                  <a:lnTo>
                    <a:pt x="42851" y="22358"/>
                  </a:lnTo>
                  <a:lnTo>
                    <a:pt x="32335" y="19462"/>
                  </a:lnTo>
                  <a:lnTo>
                    <a:pt x="11402" y="17602"/>
                  </a:lnTo>
                  <a:lnTo>
                    <a:pt x="7765" y="19355"/>
                  </a:lnTo>
                  <a:lnTo>
                    <a:pt x="1183" y="26382"/>
                  </a:lnTo>
                  <a:lnTo>
                    <a:pt x="0" y="29971"/>
                  </a:lnTo>
                  <a:lnTo>
                    <a:pt x="164" y="33315"/>
                  </a:lnTo>
                  <a:lnTo>
                    <a:pt x="1225" y="36498"/>
                  </a:lnTo>
                  <a:lnTo>
                    <a:pt x="10024" y="42574"/>
                  </a:lnTo>
                  <a:lnTo>
                    <a:pt x="16371" y="45527"/>
                  </a:lnTo>
                  <a:lnTo>
                    <a:pt x="31044" y="46269"/>
                  </a:lnTo>
                  <a:lnTo>
                    <a:pt x="47090" y="42472"/>
                  </a:lnTo>
                  <a:lnTo>
                    <a:pt x="70283" y="29623"/>
                  </a:lnTo>
                  <a:lnTo>
                    <a:pt x="80087" y="19199"/>
                  </a:lnTo>
                  <a:lnTo>
                    <a:pt x="82130" y="14704"/>
                  </a:lnTo>
                  <a:lnTo>
                    <a:pt x="82539" y="10755"/>
                  </a:lnTo>
                  <a:lnTo>
                    <a:pt x="81860" y="7170"/>
                  </a:lnTo>
                  <a:lnTo>
                    <a:pt x="80454" y="4780"/>
                  </a:lnTo>
                  <a:lnTo>
                    <a:pt x="78564" y="3187"/>
                  </a:lnTo>
                  <a:lnTo>
                    <a:pt x="7192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SMARTInkShape-2082"/>
            <p:cNvSpPr/>
            <p:nvPr>
              <p:custDataLst>
                <p:tags r:id="rId111"/>
              </p:custDataLst>
            </p:nvPr>
          </p:nvSpPr>
          <p:spPr bwMode="auto">
            <a:xfrm>
              <a:off x="5472113" y="2631757"/>
              <a:ext cx="110954" cy="250696"/>
            </a:xfrm>
            <a:custGeom>
              <a:avLst/>
              <a:gdLst/>
              <a:ahLst/>
              <a:cxnLst/>
              <a:rect l="0" t="0" r="0" b="0"/>
              <a:pathLst>
                <a:path w="110954" h="250696">
                  <a:moveTo>
                    <a:pt x="85725" y="0"/>
                  </a:moveTo>
                  <a:lnTo>
                    <a:pt x="85725" y="0"/>
                  </a:lnTo>
                  <a:lnTo>
                    <a:pt x="86677" y="37041"/>
                  </a:lnTo>
                  <a:lnTo>
                    <a:pt x="95050" y="78261"/>
                  </a:lnTo>
                  <a:lnTo>
                    <a:pt x="103092" y="111771"/>
                  </a:lnTo>
                  <a:lnTo>
                    <a:pt x="109793" y="152677"/>
                  </a:lnTo>
                  <a:lnTo>
                    <a:pt x="110953" y="184091"/>
                  </a:lnTo>
                  <a:lnTo>
                    <a:pt x="106145" y="201199"/>
                  </a:lnTo>
                  <a:lnTo>
                    <a:pt x="95753" y="216104"/>
                  </a:lnTo>
                  <a:lnTo>
                    <a:pt x="69434" y="238656"/>
                  </a:lnTo>
                  <a:lnTo>
                    <a:pt x="51814" y="248310"/>
                  </a:lnTo>
                  <a:lnTo>
                    <a:pt x="36998" y="250695"/>
                  </a:lnTo>
                  <a:lnTo>
                    <a:pt x="30380" y="249998"/>
                  </a:lnTo>
                  <a:lnTo>
                    <a:pt x="17947" y="244143"/>
                  </a:lnTo>
                  <a:lnTo>
                    <a:pt x="11965" y="239915"/>
                  </a:lnTo>
                  <a:lnTo>
                    <a:pt x="7977" y="233286"/>
                  </a:lnTo>
                  <a:lnTo>
                    <a:pt x="2363" y="204800"/>
                  </a:lnTo>
                  <a:lnTo>
                    <a:pt x="0" y="15430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2083"/>
            <p:cNvSpPr/>
            <p:nvPr>
              <p:custDataLst>
                <p:tags r:id="rId112"/>
              </p:custDataLst>
            </p:nvPr>
          </p:nvSpPr>
          <p:spPr bwMode="auto">
            <a:xfrm>
              <a:off x="5415973" y="2525528"/>
              <a:ext cx="141866" cy="177236"/>
            </a:xfrm>
            <a:custGeom>
              <a:avLst/>
              <a:gdLst/>
              <a:ahLst/>
              <a:cxnLst/>
              <a:rect l="0" t="0" r="0" b="0"/>
              <a:pathLst>
                <a:path w="141866" h="177236">
                  <a:moveTo>
                    <a:pt x="38995" y="11932"/>
                  </a:moveTo>
                  <a:lnTo>
                    <a:pt x="38995" y="11932"/>
                  </a:lnTo>
                  <a:lnTo>
                    <a:pt x="38995" y="7381"/>
                  </a:lnTo>
                  <a:lnTo>
                    <a:pt x="33914" y="2607"/>
                  </a:lnTo>
                  <a:lnTo>
                    <a:pt x="29893" y="0"/>
                  </a:lnTo>
                  <a:lnTo>
                    <a:pt x="26259" y="1120"/>
                  </a:lnTo>
                  <a:lnTo>
                    <a:pt x="19682" y="9984"/>
                  </a:lnTo>
                  <a:lnTo>
                    <a:pt x="6073" y="40142"/>
                  </a:lnTo>
                  <a:lnTo>
                    <a:pt x="551" y="68285"/>
                  </a:lnTo>
                  <a:lnTo>
                    <a:pt x="0" y="98890"/>
                  </a:lnTo>
                  <a:lnTo>
                    <a:pt x="6107" y="128368"/>
                  </a:lnTo>
                  <a:lnTo>
                    <a:pt x="20250" y="152264"/>
                  </a:lnTo>
                  <a:lnTo>
                    <a:pt x="29356" y="162636"/>
                  </a:lnTo>
                  <a:lnTo>
                    <a:pt x="52173" y="174162"/>
                  </a:lnTo>
                  <a:lnTo>
                    <a:pt x="64925" y="177235"/>
                  </a:lnTo>
                  <a:lnTo>
                    <a:pt x="94334" y="170490"/>
                  </a:lnTo>
                  <a:lnTo>
                    <a:pt x="141865" y="1490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SMARTInkShape-2084"/>
            <p:cNvSpPr/>
            <p:nvPr>
              <p:custDataLst>
                <p:tags r:id="rId113"/>
              </p:custDataLst>
            </p:nvPr>
          </p:nvSpPr>
          <p:spPr bwMode="auto">
            <a:xfrm>
              <a:off x="5313663" y="2539638"/>
              <a:ext cx="115852" cy="171001"/>
            </a:xfrm>
            <a:custGeom>
              <a:avLst/>
              <a:gdLst/>
              <a:ahLst/>
              <a:cxnLst/>
              <a:rect l="0" t="0" r="0" b="0"/>
              <a:pathLst>
                <a:path w="115852" h="171001">
                  <a:moveTo>
                    <a:pt x="12717" y="66402"/>
                  </a:moveTo>
                  <a:lnTo>
                    <a:pt x="12717" y="66402"/>
                  </a:lnTo>
                  <a:lnTo>
                    <a:pt x="5874" y="58605"/>
                  </a:lnTo>
                  <a:lnTo>
                    <a:pt x="785" y="49919"/>
                  </a:lnTo>
                  <a:lnTo>
                    <a:pt x="0" y="44936"/>
                  </a:lnTo>
                  <a:lnTo>
                    <a:pt x="1667" y="34319"/>
                  </a:lnTo>
                  <a:lnTo>
                    <a:pt x="7961" y="17632"/>
                  </a:lnTo>
                  <a:lnTo>
                    <a:pt x="15683" y="8849"/>
                  </a:lnTo>
                  <a:lnTo>
                    <a:pt x="20410" y="5173"/>
                  </a:lnTo>
                  <a:lnTo>
                    <a:pt x="45265" y="0"/>
                  </a:lnTo>
                  <a:lnTo>
                    <a:pt x="76759" y="3018"/>
                  </a:lnTo>
                  <a:lnTo>
                    <a:pt x="93885" y="12514"/>
                  </a:lnTo>
                  <a:lnTo>
                    <a:pt x="106894" y="27212"/>
                  </a:lnTo>
                  <a:lnTo>
                    <a:pt x="115851" y="46444"/>
                  </a:lnTo>
                  <a:lnTo>
                    <a:pt x="115387" y="70232"/>
                  </a:lnTo>
                  <a:lnTo>
                    <a:pt x="107878" y="95726"/>
                  </a:lnTo>
                  <a:lnTo>
                    <a:pt x="87585" y="130547"/>
                  </a:lnTo>
                  <a:lnTo>
                    <a:pt x="63475" y="157481"/>
                  </a:lnTo>
                  <a:lnTo>
                    <a:pt x="46706" y="168159"/>
                  </a:lnTo>
                  <a:lnTo>
                    <a:pt x="40139" y="170435"/>
                  </a:lnTo>
                  <a:lnTo>
                    <a:pt x="34808" y="171000"/>
                  </a:lnTo>
                  <a:lnTo>
                    <a:pt x="21289" y="1692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 name="SMARTInkShape-2085"/>
            <p:cNvSpPr/>
            <p:nvPr>
              <p:custDataLst>
                <p:tags r:id="rId114"/>
              </p:custDataLst>
            </p:nvPr>
          </p:nvSpPr>
          <p:spPr bwMode="auto">
            <a:xfrm>
              <a:off x="4925603" y="2433932"/>
              <a:ext cx="287437" cy="333247"/>
            </a:xfrm>
            <a:custGeom>
              <a:avLst/>
              <a:gdLst/>
              <a:ahLst/>
              <a:cxnLst/>
              <a:rect l="0" t="0" r="0" b="0"/>
              <a:pathLst>
                <a:path w="287437" h="333247">
                  <a:moveTo>
                    <a:pt x="263617" y="137818"/>
                  </a:moveTo>
                  <a:lnTo>
                    <a:pt x="263617" y="137818"/>
                  </a:lnTo>
                  <a:lnTo>
                    <a:pt x="272718" y="133267"/>
                  </a:lnTo>
                  <a:lnTo>
                    <a:pt x="279727" y="125953"/>
                  </a:lnTo>
                  <a:lnTo>
                    <a:pt x="285064" y="117305"/>
                  </a:lnTo>
                  <a:lnTo>
                    <a:pt x="287436" y="110286"/>
                  </a:lnTo>
                  <a:lnTo>
                    <a:pt x="287117" y="107081"/>
                  </a:lnTo>
                  <a:lnTo>
                    <a:pt x="284222" y="100979"/>
                  </a:lnTo>
                  <a:lnTo>
                    <a:pt x="268135" y="92190"/>
                  </a:lnTo>
                  <a:lnTo>
                    <a:pt x="231618" y="88103"/>
                  </a:lnTo>
                  <a:lnTo>
                    <a:pt x="200818" y="92228"/>
                  </a:lnTo>
                  <a:lnTo>
                    <a:pt x="167126" y="103268"/>
                  </a:lnTo>
                  <a:lnTo>
                    <a:pt x="129927" y="124050"/>
                  </a:lnTo>
                  <a:lnTo>
                    <a:pt x="98789" y="151701"/>
                  </a:lnTo>
                  <a:lnTo>
                    <a:pt x="74155" y="183041"/>
                  </a:lnTo>
                  <a:lnTo>
                    <a:pt x="56857" y="216020"/>
                  </a:lnTo>
                  <a:lnTo>
                    <a:pt x="52978" y="249727"/>
                  </a:lnTo>
                  <a:lnTo>
                    <a:pt x="57605" y="281853"/>
                  </a:lnTo>
                  <a:lnTo>
                    <a:pt x="66011" y="308831"/>
                  </a:lnTo>
                  <a:lnTo>
                    <a:pt x="74730" y="318502"/>
                  </a:lnTo>
                  <a:lnTo>
                    <a:pt x="99657" y="331787"/>
                  </a:lnTo>
                  <a:lnTo>
                    <a:pt x="132326" y="333246"/>
                  </a:lnTo>
                  <a:lnTo>
                    <a:pt x="168118" y="324687"/>
                  </a:lnTo>
                  <a:lnTo>
                    <a:pt x="203076" y="305008"/>
                  </a:lnTo>
                  <a:lnTo>
                    <a:pt x="245785" y="262603"/>
                  </a:lnTo>
                  <a:lnTo>
                    <a:pt x="265534" y="222805"/>
                  </a:lnTo>
                  <a:lnTo>
                    <a:pt x="273467" y="200191"/>
                  </a:lnTo>
                  <a:lnTo>
                    <a:pt x="278757" y="177495"/>
                  </a:lnTo>
                  <a:lnTo>
                    <a:pt x="282283" y="154744"/>
                  </a:lnTo>
                  <a:lnTo>
                    <a:pt x="284633" y="131957"/>
                  </a:lnTo>
                  <a:lnTo>
                    <a:pt x="279625" y="91398"/>
                  </a:lnTo>
                  <a:lnTo>
                    <a:pt x="274289" y="72582"/>
                  </a:lnTo>
                  <a:lnTo>
                    <a:pt x="248041" y="41514"/>
                  </a:lnTo>
                  <a:lnTo>
                    <a:pt x="210022" y="17864"/>
                  </a:lnTo>
                  <a:lnTo>
                    <a:pt x="187881" y="10223"/>
                  </a:lnTo>
                  <a:lnTo>
                    <a:pt x="164549" y="4178"/>
                  </a:lnTo>
                  <a:lnTo>
                    <a:pt x="139469" y="1099"/>
                  </a:lnTo>
                  <a:lnTo>
                    <a:pt x="113224" y="0"/>
                  </a:lnTo>
                  <a:lnTo>
                    <a:pt x="86203" y="219"/>
                  </a:lnTo>
                  <a:lnTo>
                    <a:pt x="43479" y="8083"/>
                  </a:lnTo>
                  <a:lnTo>
                    <a:pt x="13378" y="21103"/>
                  </a:lnTo>
                  <a:lnTo>
                    <a:pt x="0" y="36414"/>
                  </a:lnTo>
                  <a:lnTo>
                    <a:pt x="242" y="44498"/>
                  </a:lnTo>
                  <a:lnTo>
                    <a:pt x="23587" y="7781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 name="SMARTInkShape-2086"/>
            <p:cNvSpPr/>
            <p:nvPr>
              <p:custDataLst>
                <p:tags r:id="rId115"/>
              </p:custDataLst>
            </p:nvPr>
          </p:nvSpPr>
          <p:spPr bwMode="auto">
            <a:xfrm>
              <a:off x="5017770" y="2263140"/>
              <a:ext cx="903550" cy="60008"/>
            </a:xfrm>
            <a:custGeom>
              <a:avLst/>
              <a:gdLst/>
              <a:ahLst/>
              <a:cxnLst/>
              <a:rect l="0" t="0" r="0" b="0"/>
              <a:pathLst>
                <a:path w="903550" h="60008">
                  <a:moveTo>
                    <a:pt x="0" y="60007"/>
                  </a:moveTo>
                  <a:lnTo>
                    <a:pt x="0" y="60007"/>
                  </a:lnTo>
                  <a:lnTo>
                    <a:pt x="33055" y="41357"/>
                  </a:lnTo>
                  <a:lnTo>
                    <a:pt x="70754" y="27811"/>
                  </a:lnTo>
                  <a:lnTo>
                    <a:pt x="100979" y="21886"/>
                  </a:lnTo>
                  <a:lnTo>
                    <a:pt x="139812" y="19252"/>
                  </a:lnTo>
                  <a:lnTo>
                    <a:pt x="162741" y="19502"/>
                  </a:lnTo>
                  <a:lnTo>
                    <a:pt x="187551" y="20621"/>
                  </a:lnTo>
                  <a:lnTo>
                    <a:pt x="213616" y="22320"/>
                  </a:lnTo>
                  <a:lnTo>
                    <a:pt x="244329" y="23453"/>
                  </a:lnTo>
                  <a:lnTo>
                    <a:pt x="278138" y="24208"/>
                  </a:lnTo>
                  <a:lnTo>
                    <a:pt x="314013" y="24711"/>
                  </a:lnTo>
                  <a:lnTo>
                    <a:pt x="354122" y="25046"/>
                  </a:lnTo>
                  <a:lnTo>
                    <a:pt x="397054" y="25270"/>
                  </a:lnTo>
                  <a:lnTo>
                    <a:pt x="441868" y="25419"/>
                  </a:lnTo>
                  <a:lnTo>
                    <a:pt x="487936" y="24566"/>
                  </a:lnTo>
                  <a:lnTo>
                    <a:pt x="534841" y="23045"/>
                  </a:lnTo>
                  <a:lnTo>
                    <a:pt x="582303" y="21078"/>
                  </a:lnTo>
                  <a:lnTo>
                    <a:pt x="629184" y="19767"/>
                  </a:lnTo>
                  <a:lnTo>
                    <a:pt x="675679" y="18893"/>
                  </a:lnTo>
                  <a:lnTo>
                    <a:pt x="721915" y="18310"/>
                  </a:lnTo>
                  <a:lnTo>
                    <a:pt x="761311" y="17922"/>
                  </a:lnTo>
                  <a:lnTo>
                    <a:pt x="796148" y="17663"/>
                  </a:lnTo>
                  <a:lnTo>
                    <a:pt x="827946" y="17490"/>
                  </a:lnTo>
                  <a:lnTo>
                    <a:pt x="852001" y="17375"/>
                  </a:lnTo>
                  <a:lnTo>
                    <a:pt x="886350" y="17247"/>
                  </a:lnTo>
                  <a:lnTo>
                    <a:pt x="900981" y="14650"/>
                  </a:lnTo>
                  <a:lnTo>
                    <a:pt x="903549" y="12624"/>
                  </a:lnTo>
                  <a:lnTo>
                    <a:pt x="888622" y="7833"/>
                  </a:lnTo>
                  <a:lnTo>
                    <a:pt x="84867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 name="SMARTInkShape-2087"/>
            <p:cNvSpPr/>
            <p:nvPr>
              <p:custDataLst>
                <p:tags r:id="rId116"/>
              </p:custDataLst>
            </p:nvPr>
          </p:nvSpPr>
          <p:spPr bwMode="auto">
            <a:xfrm>
              <a:off x="5639956" y="1852397"/>
              <a:ext cx="66119" cy="48563"/>
            </a:xfrm>
            <a:custGeom>
              <a:avLst/>
              <a:gdLst/>
              <a:ahLst/>
              <a:cxnLst/>
              <a:rect l="0" t="0" r="0" b="0"/>
              <a:pathLst>
                <a:path w="66119" h="48563">
                  <a:moveTo>
                    <a:pt x="12179" y="24980"/>
                  </a:moveTo>
                  <a:lnTo>
                    <a:pt x="12179" y="24980"/>
                  </a:lnTo>
                  <a:lnTo>
                    <a:pt x="28289" y="18195"/>
                  </a:lnTo>
                  <a:lnTo>
                    <a:pt x="31492" y="17600"/>
                  </a:lnTo>
                  <a:lnTo>
                    <a:pt x="33627" y="15298"/>
                  </a:lnTo>
                  <a:lnTo>
                    <a:pt x="37334" y="1751"/>
                  </a:lnTo>
                  <a:lnTo>
                    <a:pt x="36569" y="922"/>
                  </a:lnTo>
                  <a:lnTo>
                    <a:pt x="33179" y="0"/>
                  </a:lnTo>
                  <a:lnTo>
                    <a:pt x="21365" y="4032"/>
                  </a:lnTo>
                  <a:lnTo>
                    <a:pt x="13721" y="11225"/>
                  </a:lnTo>
                  <a:lnTo>
                    <a:pt x="1054" y="31365"/>
                  </a:lnTo>
                  <a:lnTo>
                    <a:pt x="0" y="35904"/>
                  </a:lnTo>
                  <a:lnTo>
                    <a:pt x="250" y="39883"/>
                  </a:lnTo>
                  <a:lnTo>
                    <a:pt x="1368" y="43488"/>
                  </a:lnTo>
                  <a:lnTo>
                    <a:pt x="3067" y="45891"/>
                  </a:lnTo>
                  <a:lnTo>
                    <a:pt x="5152" y="47493"/>
                  </a:lnTo>
                  <a:lnTo>
                    <a:pt x="7494" y="48562"/>
                  </a:lnTo>
                  <a:lnTo>
                    <a:pt x="28994" y="45514"/>
                  </a:lnTo>
                  <a:lnTo>
                    <a:pt x="43782" y="38552"/>
                  </a:lnTo>
                  <a:lnTo>
                    <a:pt x="55753" y="29107"/>
                  </a:lnTo>
                  <a:lnTo>
                    <a:pt x="64248" y="18560"/>
                  </a:lnTo>
                  <a:lnTo>
                    <a:pt x="65941" y="14985"/>
                  </a:lnTo>
                  <a:lnTo>
                    <a:pt x="66118" y="12602"/>
                  </a:lnTo>
                  <a:lnTo>
                    <a:pt x="65283" y="11013"/>
                  </a:lnTo>
                  <a:lnTo>
                    <a:pt x="55007" y="4226"/>
                  </a:lnTo>
                  <a:lnTo>
                    <a:pt x="50256" y="3524"/>
                  </a:lnTo>
                  <a:lnTo>
                    <a:pt x="29324" y="78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 name="SMARTInkShape-2088"/>
            <p:cNvSpPr/>
            <p:nvPr>
              <p:custDataLst>
                <p:tags r:id="rId117"/>
              </p:custDataLst>
            </p:nvPr>
          </p:nvSpPr>
          <p:spPr bwMode="auto">
            <a:xfrm>
              <a:off x="5645459" y="1981544"/>
              <a:ext cx="100974" cy="191773"/>
            </a:xfrm>
            <a:custGeom>
              <a:avLst/>
              <a:gdLst/>
              <a:ahLst/>
              <a:cxnLst/>
              <a:rect l="0" t="0" r="0" b="0"/>
              <a:pathLst>
                <a:path w="100974" h="191773">
                  <a:moveTo>
                    <a:pt x="15248" y="15848"/>
                  </a:moveTo>
                  <a:lnTo>
                    <a:pt x="15248" y="15848"/>
                  </a:lnTo>
                  <a:lnTo>
                    <a:pt x="15248" y="11298"/>
                  </a:lnTo>
                  <a:lnTo>
                    <a:pt x="16201" y="9957"/>
                  </a:lnTo>
                  <a:lnTo>
                    <a:pt x="17788" y="9063"/>
                  </a:lnTo>
                  <a:lnTo>
                    <a:pt x="19799" y="8467"/>
                  </a:lnTo>
                  <a:lnTo>
                    <a:pt x="21140" y="7118"/>
                  </a:lnTo>
                  <a:lnTo>
                    <a:pt x="23468" y="0"/>
                  </a:lnTo>
                  <a:lnTo>
                    <a:pt x="23790" y="15300"/>
                  </a:lnTo>
                  <a:lnTo>
                    <a:pt x="11079" y="57791"/>
                  </a:lnTo>
                  <a:lnTo>
                    <a:pt x="4505" y="87830"/>
                  </a:lnTo>
                  <a:lnTo>
                    <a:pt x="0" y="127769"/>
                  </a:lnTo>
                  <a:lnTo>
                    <a:pt x="3216" y="159183"/>
                  </a:lnTo>
                  <a:lnTo>
                    <a:pt x="10218" y="175120"/>
                  </a:lnTo>
                  <a:lnTo>
                    <a:pt x="14752" y="182037"/>
                  </a:lnTo>
                  <a:lnTo>
                    <a:pt x="20633" y="186648"/>
                  </a:lnTo>
                  <a:lnTo>
                    <a:pt x="34787" y="191772"/>
                  </a:lnTo>
                  <a:lnTo>
                    <a:pt x="43514" y="189328"/>
                  </a:lnTo>
                  <a:lnTo>
                    <a:pt x="63371" y="176453"/>
                  </a:lnTo>
                  <a:lnTo>
                    <a:pt x="91571" y="135062"/>
                  </a:lnTo>
                  <a:lnTo>
                    <a:pt x="100973" y="11871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 name="SMARTInkShape-2089"/>
            <p:cNvSpPr/>
            <p:nvPr>
              <p:custDataLst>
                <p:tags r:id="rId118"/>
              </p:custDataLst>
            </p:nvPr>
          </p:nvSpPr>
          <p:spPr bwMode="auto">
            <a:xfrm>
              <a:off x="5359955" y="1698547"/>
              <a:ext cx="238932" cy="556626"/>
            </a:xfrm>
            <a:custGeom>
              <a:avLst/>
              <a:gdLst/>
              <a:ahLst/>
              <a:cxnLst/>
              <a:rect l="0" t="0" r="0" b="0"/>
              <a:pathLst>
                <a:path w="238932" h="556626">
                  <a:moveTo>
                    <a:pt x="69295" y="7380"/>
                  </a:moveTo>
                  <a:lnTo>
                    <a:pt x="69295" y="7380"/>
                  </a:lnTo>
                  <a:lnTo>
                    <a:pt x="64744" y="2830"/>
                  </a:lnTo>
                  <a:lnTo>
                    <a:pt x="59970" y="595"/>
                  </a:lnTo>
                  <a:lnTo>
                    <a:pt x="57363" y="0"/>
                  </a:lnTo>
                  <a:lnTo>
                    <a:pt x="55625" y="1507"/>
                  </a:lnTo>
                  <a:lnTo>
                    <a:pt x="53695" y="8263"/>
                  </a:lnTo>
                  <a:lnTo>
                    <a:pt x="57394" y="48653"/>
                  </a:lnTo>
                  <a:lnTo>
                    <a:pt x="55116" y="74936"/>
                  </a:lnTo>
                  <a:lnTo>
                    <a:pt x="63628" y="102493"/>
                  </a:lnTo>
                  <a:lnTo>
                    <a:pt x="71232" y="116509"/>
                  </a:lnTo>
                  <a:lnTo>
                    <a:pt x="94921" y="137162"/>
                  </a:lnTo>
                  <a:lnTo>
                    <a:pt x="124499" y="150786"/>
                  </a:lnTo>
                  <a:lnTo>
                    <a:pt x="156695" y="156841"/>
                  </a:lnTo>
                  <a:lnTo>
                    <a:pt x="197849" y="155699"/>
                  </a:lnTo>
                  <a:lnTo>
                    <a:pt x="209290" y="150075"/>
                  </a:lnTo>
                  <a:lnTo>
                    <a:pt x="229623" y="131125"/>
                  </a:lnTo>
                  <a:lnTo>
                    <a:pt x="235235" y="120357"/>
                  </a:lnTo>
                  <a:lnTo>
                    <a:pt x="238931" y="98232"/>
                  </a:lnTo>
                  <a:lnTo>
                    <a:pt x="237399" y="83319"/>
                  </a:lnTo>
                  <a:lnTo>
                    <a:pt x="233205" y="70535"/>
                  </a:lnTo>
                  <a:lnTo>
                    <a:pt x="230091" y="76407"/>
                  </a:lnTo>
                  <a:lnTo>
                    <a:pt x="226485" y="91399"/>
                  </a:lnTo>
                  <a:lnTo>
                    <a:pt x="225407" y="133875"/>
                  </a:lnTo>
                  <a:lnTo>
                    <a:pt x="228531" y="172820"/>
                  </a:lnTo>
                  <a:lnTo>
                    <a:pt x="228014" y="215529"/>
                  </a:lnTo>
                  <a:lnTo>
                    <a:pt x="226543" y="237586"/>
                  </a:lnTo>
                  <a:lnTo>
                    <a:pt x="224610" y="259911"/>
                  </a:lnTo>
                  <a:lnTo>
                    <a:pt x="222368" y="282414"/>
                  </a:lnTo>
                  <a:lnTo>
                    <a:pt x="219921" y="305036"/>
                  </a:lnTo>
                  <a:lnTo>
                    <a:pt x="216385" y="327738"/>
                  </a:lnTo>
                  <a:lnTo>
                    <a:pt x="212122" y="350492"/>
                  </a:lnTo>
                  <a:lnTo>
                    <a:pt x="207376" y="373281"/>
                  </a:lnTo>
                  <a:lnTo>
                    <a:pt x="202307" y="395142"/>
                  </a:lnTo>
                  <a:lnTo>
                    <a:pt x="191593" y="437211"/>
                  </a:lnTo>
                  <a:lnTo>
                    <a:pt x="177943" y="475594"/>
                  </a:lnTo>
                  <a:lnTo>
                    <a:pt x="160445" y="509798"/>
                  </a:lnTo>
                  <a:lnTo>
                    <a:pt x="136794" y="537699"/>
                  </a:lnTo>
                  <a:lnTo>
                    <a:pt x="112947" y="552640"/>
                  </a:lnTo>
                  <a:lnTo>
                    <a:pt x="101254" y="556625"/>
                  </a:lnTo>
                  <a:lnTo>
                    <a:pt x="75561" y="555971"/>
                  </a:lnTo>
                  <a:lnTo>
                    <a:pt x="49220" y="548379"/>
                  </a:lnTo>
                  <a:lnTo>
                    <a:pt x="24813" y="535479"/>
                  </a:lnTo>
                  <a:lnTo>
                    <a:pt x="8886" y="515141"/>
                  </a:lnTo>
                  <a:lnTo>
                    <a:pt x="536" y="491179"/>
                  </a:lnTo>
                  <a:lnTo>
                    <a:pt x="0" y="467830"/>
                  </a:lnTo>
                  <a:lnTo>
                    <a:pt x="10558" y="447292"/>
                  </a:lnTo>
                  <a:lnTo>
                    <a:pt x="40461" y="419665"/>
                  </a:lnTo>
                  <a:lnTo>
                    <a:pt x="67910" y="402073"/>
                  </a:lnTo>
                  <a:lnTo>
                    <a:pt x="102334" y="384729"/>
                  </a:lnTo>
                  <a:lnTo>
                    <a:pt x="134779" y="370036"/>
                  </a:lnTo>
                  <a:lnTo>
                    <a:pt x="165074" y="356203"/>
                  </a:lnTo>
                  <a:lnTo>
                    <a:pt x="204143" y="335208"/>
                  </a:lnTo>
                  <a:lnTo>
                    <a:pt x="223600" y="3245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 name="SMARTInkShape-2090"/>
            <p:cNvSpPr/>
            <p:nvPr>
              <p:custDataLst>
                <p:tags r:id="rId119"/>
              </p:custDataLst>
            </p:nvPr>
          </p:nvSpPr>
          <p:spPr bwMode="auto">
            <a:xfrm>
              <a:off x="5017770" y="1560463"/>
              <a:ext cx="364597" cy="460298"/>
            </a:xfrm>
            <a:custGeom>
              <a:avLst/>
              <a:gdLst/>
              <a:ahLst/>
              <a:cxnLst/>
              <a:rect l="0" t="0" r="0" b="0"/>
              <a:pathLst>
                <a:path w="364597" h="460298">
                  <a:moveTo>
                    <a:pt x="360045" y="299769"/>
                  </a:moveTo>
                  <a:lnTo>
                    <a:pt x="360045" y="299769"/>
                  </a:lnTo>
                  <a:lnTo>
                    <a:pt x="364596" y="286117"/>
                  </a:lnTo>
                  <a:lnTo>
                    <a:pt x="362875" y="259423"/>
                  </a:lnTo>
                  <a:lnTo>
                    <a:pt x="356223" y="243420"/>
                  </a:lnTo>
                  <a:lnTo>
                    <a:pt x="351782" y="236486"/>
                  </a:lnTo>
                  <a:lnTo>
                    <a:pt x="336688" y="226241"/>
                  </a:lnTo>
                  <a:lnTo>
                    <a:pt x="316327" y="219465"/>
                  </a:lnTo>
                  <a:lnTo>
                    <a:pt x="291402" y="216454"/>
                  </a:lnTo>
                  <a:lnTo>
                    <a:pt x="250594" y="223860"/>
                  </a:lnTo>
                  <a:lnTo>
                    <a:pt x="225040" y="240632"/>
                  </a:lnTo>
                  <a:lnTo>
                    <a:pt x="200030" y="266819"/>
                  </a:lnTo>
                  <a:lnTo>
                    <a:pt x="173040" y="303857"/>
                  </a:lnTo>
                  <a:lnTo>
                    <a:pt x="152790" y="343179"/>
                  </a:lnTo>
                  <a:lnTo>
                    <a:pt x="140297" y="380975"/>
                  </a:lnTo>
                  <a:lnTo>
                    <a:pt x="137919" y="413648"/>
                  </a:lnTo>
                  <a:lnTo>
                    <a:pt x="147658" y="438965"/>
                  </a:lnTo>
                  <a:lnTo>
                    <a:pt x="155588" y="449716"/>
                  </a:lnTo>
                  <a:lnTo>
                    <a:pt x="165638" y="455932"/>
                  </a:lnTo>
                  <a:lnTo>
                    <a:pt x="189504" y="460297"/>
                  </a:lnTo>
                  <a:lnTo>
                    <a:pt x="215987" y="453983"/>
                  </a:lnTo>
                  <a:lnTo>
                    <a:pt x="245537" y="437841"/>
                  </a:lnTo>
                  <a:lnTo>
                    <a:pt x="280895" y="408442"/>
                  </a:lnTo>
                  <a:lnTo>
                    <a:pt x="295848" y="388410"/>
                  </a:lnTo>
                  <a:lnTo>
                    <a:pt x="308675" y="365531"/>
                  </a:lnTo>
                  <a:lnTo>
                    <a:pt x="320083" y="340753"/>
                  </a:lnTo>
                  <a:lnTo>
                    <a:pt x="329594" y="313757"/>
                  </a:lnTo>
                  <a:lnTo>
                    <a:pt x="337839" y="285282"/>
                  </a:lnTo>
                  <a:lnTo>
                    <a:pt x="345241" y="255821"/>
                  </a:lnTo>
                  <a:lnTo>
                    <a:pt x="349223" y="227608"/>
                  </a:lnTo>
                  <a:lnTo>
                    <a:pt x="350926" y="200227"/>
                  </a:lnTo>
                  <a:lnTo>
                    <a:pt x="351108" y="173400"/>
                  </a:lnTo>
                  <a:lnTo>
                    <a:pt x="346467" y="149801"/>
                  </a:lnTo>
                  <a:lnTo>
                    <a:pt x="328610" y="108339"/>
                  </a:lnTo>
                  <a:lnTo>
                    <a:pt x="294639" y="73402"/>
                  </a:lnTo>
                  <a:lnTo>
                    <a:pt x="273578" y="57418"/>
                  </a:lnTo>
                  <a:lnTo>
                    <a:pt x="250013" y="43904"/>
                  </a:lnTo>
                  <a:lnTo>
                    <a:pt x="224778" y="32037"/>
                  </a:lnTo>
                  <a:lnTo>
                    <a:pt x="198429" y="21269"/>
                  </a:lnTo>
                  <a:lnTo>
                    <a:pt x="172291" y="13137"/>
                  </a:lnTo>
                  <a:lnTo>
                    <a:pt x="146293" y="6764"/>
                  </a:lnTo>
                  <a:lnTo>
                    <a:pt x="120389" y="1562"/>
                  </a:lnTo>
                  <a:lnTo>
                    <a:pt x="97405" y="0"/>
                  </a:lnTo>
                  <a:lnTo>
                    <a:pt x="56626" y="3344"/>
                  </a:lnTo>
                  <a:lnTo>
                    <a:pt x="0" y="254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 name="SMARTInkShape-2091"/>
            <p:cNvSpPr/>
            <p:nvPr>
              <p:custDataLst>
                <p:tags r:id="rId120"/>
              </p:custDataLst>
            </p:nvPr>
          </p:nvSpPr>
          <p:spPr bwMode="auto">
            <a:xfrm>
              <a:off x="5163502" y="1851660"/>
              <a:ext cx="42864" cy="120016"/>
            </a:xfrm>
            <a:custGeom>
              <a:avLst/>
              <a:gdLst/>
              <a:ahLst/>
              <a:cxnLst/>
              <a:rect l="0" t="0" r="0" b="0"/>
              <a:pathLst>
                <a:path w="42864" h="120016">
                  <a:moveTo>
                    <a:pt x="0" y="0"/>
                  </a:moveTo>
                  <a:lnTo>
                    <a:pt x="0" y="0"/>
                  </a:lnTo>
                  <a:lnTo>
                    <a:pt x="6844" y="39158"/>
                  </a:lnTo>
                  <a:lnTo>
                    <a:pt x="15575" y="72139"/>
                  </a:lnTo>
                  <a:lnTo>
                    <a:pt x="42863" y="120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 name="SMARTInkShape-2092"/>
            <p:cNvSpPr/>
            <p:nvPr>
              <p:custDataLst>
                <p:tags r:id="rId121"/>
              </p:custDataLst>
            </p:nvPr>
          </p:nvSpPr>
          <p:spPr bwMode="auto">
            <a:xfrm>
              <a:off x="4554855" y="2093709"/>
              <a:ext cx="420053" cy="35458"/>
            </a:xfrm>
            <a:custGeom>
              <a:avLst/>
              <a:gdLst/>
              <a:ahLst/>
              <a:cxnLst/>
              <a:rect l="0" t="0" r="0" b="0"/>
              <a:pathLst>
                <a:path w="420053" h="35458">
                  <a:moveTo>
                    <a:pt x="0" y="15126"/>
                  </a:moveTo>
                  <a:lnTo>
                    <a:pt x="0" y="15126"/>
                  </a:lnTo>
                  <a:lnTo>
                    <a:pt x="14640" y="27861"/>
                  </a:lnTo>
                  <a:lnTo>
                    <a:pt x="28414" y="34439"/>
                  </a:lnTo>
                  <a:lnTo>
                    <a:pt x="46601" y="35457"/>
                  </a:lnTo>
                  <a:lnTo>
                    <a:pt x="83340" y="30675"/>
                  </a:lnTo>
                  <a:lnTo>
                    <a:pt x="116098" y="24894"/>
                  </a:lnTo>
                  <a:lnTo>
                    <a:pt x="156057" y="15975"/>
                  </a:lnTo>
                  <a:lnTo>
                    <a:pt x="177380" y="11882"/>
                  </a:lnTo>
                  <a:lnTo>
                    <a:pt x="199216" y="8201"/>
                  </a:lnTo>
                  <a:lnTo>
                    <a:pt x="240940" y="2523"/>
                  </a:lnTo>
                  <a:lnTo>
                    <a:pt x="275360" y="0"/>
                  </a:lnTo>
                  <a:lnTo>
                    <a:pt x="316961" y="3130"/>
                  </a:lnTo>
                  <a:lnTo>
                    <a:pt x="353418" y="5539"/>
                  </a:lnTo>
                  <a:lnTo>
                    <a:pt x="392900" y="10804"/>
                  </a:lnTo>
                  <a:lnTo>
                    <a:pt x="420052" y="151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6" name="SMARTInkShape-Group771"/>
          <p:cNvGrpSpPr/>
          <p:nvPr/>
        </p:nvGrpSpPr>
        <p:grpSpPr>
          <a:xfrm>
            <a:off x="5252862" y="660082"/>
            <a:ext cx="369853" cy="788671"/>
            <a:chOff x="5252862" y="660082"/>
            <a:chExt cx="369853" cy="788671"/>
          </a:xfrm>
        </p:grpSpPr>
        <p:sp>
          <p:nvSpPr>
            <p:cNvPr id="42" name="SMARTInkShape-2093"/>
            <p:cNvSpPr/>
            <p:nvPr>
              <p:custDataLst>
                <p:tags r:id="rId106"/>
              </p:custDataLst>
            </p:nvPr>
          </p:nvSpPr>
          <p:spPr bwMode="auto">
            <a:xfrm>
              <a:off x="5444608" y="660082"/>
              <a:ext cx="53223" cy="83435"/>
            </a:xfrm>
            <a:custGeom>
              <a:avLst/>
              <a:gdLst/>
              <a:ahLst/>
              <a:cxnLst/>
              <a:rect l="0" t="0" r="0" b="0"/>
              <a:pathLst>
                <a:path w="53223" h="83435">
                  <a:moveTo>
                    <a:pt x="53222" y="0"/>
                  </a:moveTo>
                  <a:lnTo>
                    <a:pt x="53222" y="0"/>
                  </a:lnTo>
                  <a:lnTo>
                    <a:pt x="18486" y="37276"/>
                  </a:lnTo>
                  <a:lnTo>
                    <a:pt x="535" y="64620"/>
                  </a:lnTo>
                  <a:lnTo>
                    <a:pt x="0" y="69750"/>
                  </a:lnTo>
                  <a:lnTo>
                    <a:pt x="1548" y="74123"/>
                  </a:lnTo>
                  <a:lnTo>
                    <a:pt x="4485" y="77990"/>
                  </a:lnTo>
                  <a:lnTo>
                    <a:pt x="12829" y="82288"/>
                  </a:lnTo>
                  <a:lnTo>
                    <a:pt x="17721" y="83434"/>
                  </a:lnTo>
                  <a:lnTo>
                    <a:pt x="22887" y="82293"/>
                  </a:lnTo>
                  <a:lnTo>
                    <a:pt x="33707" y="75945"/>
                  </a:lnTo>
                  <a:lnTo>
                    <a:pt x="36402" y="70633"/>
                  </a:lnTo>
                  <a:lnTo>
                    <a:pt x="36077" y="428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 name="SMARTInkShape-2094"/>
            <p:cNvSpPr/>
            <p:nvPr>
              <p:custDataLst>
                <p:tags r:id="rId107"/>
              </p:custDataLst>
            </p:nvPr>
          </p:nvSpPr>
          <p:spPr bwMode="auto">
            <a:xfrm>
              <a:off x="5478681" y="788670"/>
              <a:ext cx="144034" cy="282068"/>
            </a:xfrm>
            <a:custGeom>
              <a:avLst/>
              <a:gdLst/>
              <a:ahLst/>
              <a:cxnLst/>
              <a:rect l="0" t="0" r="0" b="0"/>
              <a:pathLst>
                <a:path w="144034" h="282068">
                  <a:moveTo>
                    <a:pt x="53439" y="0"/>
                  </a:moveTo>
                  <a:lnTo>
                    <a:pt x="53439" y="0"/>
                  </a:lnTo>
                  <a:lnTo>
                    <a:pt x="61236" y="6844"/>
                  </a:lnTo>
                  <a:lnTo>
                    <a:pt x="73952" y="15574"/>
                  </a:lnTo>
                  <a:lnTo>
                    <a:pt x="94828" y="49652"/>
                  </a:lnTo>
                  <a:lnTo>
                    <a:pt x="115550" y="81175"/>
                  </a:lnTo>
                  <a:lnTo>
                    <a:pt x="135236" y="119196"/>
                  </a:lnTo>
                  <a:lnTo>
                    <a:pt x="144033" y="156073"/>
                  </a:lnTo>
                  <a:lnTo>
                    <a:pt x="137537" y="195681"/>
                  </a:lnTo>
                  <a:lnTo>
                    <a:pt x="118997" y="233028"/>
                  </a:lnTo>
                  <a:lnTo>
                    <a:pt x="86304" y="263673"/>
                  </a:lnTo>
                  <a:lnTo>
                    <a:pt x="51006" y="281749"/>
                  </a:lnTo>
                  <a:lnTo>
                    <a:pt x="27910" y="282067"/>
                  </a:lnTo>
                  <a:lnTo>
                    <a:pt x="16417" y="279484"/>
                  </a:lnTo>
                  <a:lnTo>
                    <a:pt x="8755" y="273953"/>
                  </a:lnTo>
                  <a:lnTo>
                    <a:pt x="3648" y="266455"/>
                  </a:lnTo>
                  <a:lnTo>
                    <a:pt x="242" y="257647"/>
                  </a:lnTo>
                  <a:lnTo>
                    <a:pt x="0" y="222496"/>
                  </a:lnTo>
                  <a:lnTo>
                    <a:pt x="11273" y="198264"/>
                  </a:lnTo>
                  <a:lnTo>
                    <a:pt x="41581" y="163203"/>
                  </a:lnTo>
                  <a:lnTo>
                    <a:pt x="78183" y="131224"/>
                  </a:lnTo>
                  <a:lnTo>
                    <a:pt x="120134" y="90267"/>
                  </a:lnTo>
                  <a:lnTo>
                    <a:pt x="139164" y="685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 name="SMARTInkShape-2095"/>
            <p:cNvSpPr/>
            <p:nvPr>
              <p:custDataLst>
                <p:tags r:id="rId108"/>
              </p:custDataLst>
            </p:nvPr>
          </p:nvSpPr>
          <p:spPr bwMode="auto">
            <a:xfrm>
              <a:off x="5252862" y="1285875"/>
              <a:ext cx="13512" cy="162878"/>
            </a:xfrm>
            <a:custGeom>
              <a:avLst/>
              <a:gdLst/>
              <a:ahLst/>
              <a:cxnLst/>
              <a:rect l="0" t="0" r="0" b="0"/>
              <a:pathLst>
                <a:path w="13512" h="162878">
                  <a:moveTo>
                    <a:pt x="4938" y="0"/>
                  </a:moveTo>
                  <a:lnTo>
                    <a:pt x="4938" y="0"/>
                  </a:lnTo>
                  <a:lnTo>
                    <a:pt x="0" y="28328"/>
                  </a:lnTo>
                  <a:lnTo>
                    <a:pt x="4004" y="65332"/>
                  </a:lnTo>
                  <a:lnTo>
                    <a:pt x="10270" y="106458"/>
                  </a:lnTo>
                  <a:lnTo>
                    <a:pt x="12550" y="144044"/>
                  </a:lnTo>
                  <a:lnTo>
                    <a:pt x="13511"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 name="SMARTInkShape-2096"/>
            <p:cNvSpPr/>
            <p:nvPr>
              <p:custDataLst>
                <p:tags r:id="rId109"/>
              </p:custDataLst>
            </p:nvPr>
          </p:nvSpPr>
          <p:spPr bwMode="auto">
            <a:xfrm>
              <a:off x="5274945" y="925830"/>
              <a:ext cx="25719" cy="128588"/>
            </a:xfrm>
            <a:custGeom>
              <a:avLst/>
              <a:gdLst/>
              <a:ahLst/>
              <a:cxnLst/>
              <a:rect l="0" t="0" r="0" b="0"/>
              <a:pathLst>
                <a:path w="25719" h="128588">
                  <a:moveTo>
                    <a:pt x="0" y="0"/>
                  </a:moveTo>
                  <a:lnTo>
                    <a:pt x="0" y="0"/>
                  </a:lnTo>
                  <a:lnTo>
                    <a:pt x="0" y="4551"/>
                  </a:lnTo>
                  <a:lnTo>
                    <a:pt x="5080" y="9325"/>
                  </a:lnTo>
                  <a:lnTo>
                    <a:pt x="9101" y="11932"/>
                  </a:lnTo>
                  <a:lnTo>
                    <a:pt x="16110" y="22448"/>
                  </a:lnTo>
                  <a:lnTo>
                    <a:pt x="21447" y="38552"/>
                  </a:lnTo>
                  <a:lnTo>
                    <a:pt x="24452" y="74394"/>
                  </a:lnTo>
                  <a:lnTo>
                    <a:pt x="25718" y="128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1" name="SMARTInkShape-Group772"/>
          <p:cNvGrpSpPr/>
          <p:nvPr/>
        </p:nvGrpSpPr>
        <p:grpSpPr>
          <a:xfrm>
            <a:off x="6953359" y="3269140"/>
            <a:ext cx="833330" cy="442753"/>
            <a:chOff x="6953359" y="3269140"/>
            <a:chExt cx="833330" cy="442753"/>
          </a:xfrm>
        </p:grpSpPr>
        <p:sp>
          <p:nvSpPr>
            <p:cNvPr id="47" name="SMARTInkShape-2097"/>
            <p:cNvSpPr/>
            <p:nvPr>
              <p:custDataLst>
                <p:tags r:id="rId102"/>
              </p:custDataLst>
            </p:nvPr>
          </p:nvSpPr>
          <p:spPr bwMode="auto">
            <a:xfrm>
              <a:off x="7533863" y="3269140"/>
              <a:ext cx="252826" cy="442753"/>
            </a:xfrm>
            <a:custGeom>
              <a:avLst/>
              <a:gdLst/>
              <a:ahLst/>
              <a:cxnLst/>
              <a:rect l="0" t="0" r="0" b="0"/>
              <a:pathLst>
                <a:path w="252826" h="442753">
                  <a:moveTo>
                    <a:pt x="132809" y="228440"/>
                  </a:moveTo>
                  <a:lnTo>
                    <a:pt x="132809" y="228440"/>
                  </a:lnTo>
                  <a:lnTo>
                    <a:pt x="139595" y="212330"/>
                  </a:lnTo>
                  <a:lnTo>
                    <a:pt x="140191" y="209128"/>
                  </a:lnTo>
                  <a:lnTo>
                    <a:pt x="139635" y="206040"/>
                  </a:lnTo>
                  <a:lnTo>
                    <a:pt x="123967" y="178819"/>
                  </a:lnTo>
                  <a:lnTo>
                    <a:pt x="121199" y="175357"/>
                  </a:lnTo>
                  <a:lnTo>
                    <a:pt x="107964" y="171510"/>
                  </a:lnTo>
                  <a:lnTo>
                    <a:pt x="99101" y="170484"/>
                  </a:lnTo>
                  <a:lnTo>
                    <a:pt x="68423" y="178142"/>
                  </a:lnTo>
                  <a:lnTo>
                    <a:pt x="35204" y="201578"/>
                  </a:lnTo>
                  <a:lnTo>
                    <a:pt x="10332" y="237203"/>
                  </a:lnTo>
                  <a:lnTo>
                    <a:pt x="0" y="273370"/>
                  </a:lnTo>
                  <a:lnTo>
                    <a:pt x="2663" y="296669"/>
                  </a:lnTo>
                  <a:lnTo>
                    <a:pt x="11149" y="317819"/>
                  </a:lnTo>
                  <a:lnTo>
                    <a:pt x="24446" y="333569"/>
                  </a:lnTo>
                  <a:lnTo>
                    <a:pt x="33897" y="337578"/>
                  </a:lnTo>
                  <a:lnTo>
                    <a:pt x="57098" y="339494"/>
                  </a:lnTo>
                  <a:lnTo>
                    <a:pt x="78206" y="332090"/>
                  </a:lnTo>
                  <a:lnTo>
                    <a:pt x="87834" y="326115"/>
                  </a:lnTo>
                  <a:lnTo>
                    <a:pt x="103613" y="306776"/>
                  </a:lnTo>
                  <a:lnTo>
                    <a:pt x="116023" y="280401"/>
                  </a:lnTo>
                  <a:lnTo>
                    <a:pt x="124714" y="246454"/>
                  </a:lnTo>
                  <a:lnTo>
                    <a:pt x="126671" y="204061"/>
                  </a:lnTo>
                  <a:lnTo>
                    <a:pt x="125859" y="180755"/>
                  </a:lnTo>
                  <a:lnTo>
                    <a:pt x="124366" y="158550"/>
                  </a:lnTo>
                  <a:lnTo>
                    <a:pt x="120167" y="116098"/>
                  </a:lnTo>
                  <a:lnTo>
                    <a:pt x="112585" y="80085"/>
                  </a:lnTo>
                  <a:lnTo>
                    <a:pt x="102688" y="38115"/>
                  </a:lnTo>
                  <a:lnTo>
                    <a:pt x="98763" y="80"/>
                  </a:lnTo>
                  <a:lnTo>
                    <a:pt x="98682" y="0"/>
                  </a:lnTo>
                  <a:lnTo>
                    <a:pt x="93990" y="31940"/>
                  </a:lnTo>
                  <a:lnTo>
                    <a:pt x="89203" y="66177"/>
                  </a:lnTo>
                  <a:lnTo>
                    <a:pt x="84854" y="108698"/>
                  </a:lnTo>
                  <a:lnTo>
                    <a:pt x="83694" y="133372"/>
                  </a:lnTo>
                  <a:lnTo>
                    <a:pt x="82921" y="159346"/>
                  </a:lnTo>
                  <a:lnTo>
                    <a:pt x="85263" y="186187"/>
                  </a:lnTo>
                  <a:lnTo>
                    <a:pt x="89682" y="213607"/>
                  </a:lnTo>
                  <a:lnTo>
                    <a:pt x="95485" y="241411"/>
                  </a:lnTo>
                  <a:lnTo>
                    <a:pt x="102212" y="267567"/>
                  </a:lnTo>
                  <a:lnTo>
                    <a:pt x="109553" y="292625"/>
                  </a:lnTo>
                  <a:lnTo>
                    <a:pt x="117306" y="316950"/>
                  </a:lnTo>
                  <a:lnTo>
                    <a:pt x="143699" y="359218"/>
                  </a:lnTo>
                  <a:lnTo>
                    <a:pt x="177654" y="394196"/>
                  </a:lnTo>
                  <a:lnTo>
                    <a:pt x="252825" y="4427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 name="SMARTInkShape-2098"/>
            <p:cNvSpPr/>
            <p:nvPr>
              <p:custDataLst>
                <p:tags r:id="rId103"/>
              </p:custDataLst>
            </p:nvPr>
          </p:nvSpPr>
          <p:spPr bwMode="auto">
            <a:xfrm>
              <a:off x="7289482" y="3463996"/>
              <a:ext cx="128380" cy="187890"/>
            </a:xfrm>
            <a:custGeom>
              <a:avLst/>
              <a:gdLst/>
              <a:ahLst/>
              <a:cxnLst/>
              <a:rect l="0" t="0" r="0" b="0"/>
              <a:pathLst>
                <a:path w="128380" h="187890">
                  <a:moveTo>
                    <a:pt x="111443" y="16439"/>
                  </a:moveTo>
                  <a:lnTo>
                    <a:pt x="111443" y="16439"/>
                  </a:lnTo>
                  <a:lnTo>
                    <a:pt x="127882" y="0"/>
                  </a:lnTo>
                  <a:lnTo>
                    <a:pt x="128275" y="2147"/>
                  </a:lnTo>
                  <a:lnTo>
                    <a:pt x="128379" y="4054"/>
                  </a:lnTo>
                  <a:lnTo>
                    <a:pt x="116695" y="37880"/>
                  </a:lnTo>
                  <a:lnTo>
                    <a:pt x="91949" y="80152"/>
                  </a:lnTo>
                  <a:lnTo>
                    <a:pt x="67884" y="118396"/>
                  </a:lnTo>
                  <a:lnTo>
                    <a:pt x="35106" y="159345"/>
                  </a:lnTo>
                  <a:lnTo>
                    <a:pt x="16329" y="178585"/>
                  </a:lnTo>
                  <a:lnTo>
                    <a:pt x="0" y="18788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 name="SMARTInkShape-2099"/>
            <p:cNvSpPr/>
            <p:nvPr>
              <p:custDataLst>
                <p:tags r:id="rId104"/>
              </p:custDataLst>
            </p:nvPr>
          </p:nvSpPr>
          <p:spPr bwMode="auto">
            <a:xfrm>
              <a:off x="7280910" y="3472320"/>
              <a:ext cx="195975" cy="153041"/>
            </a:xfrm>
            <a:custGeom>
              <a:avLst/>
              <a:gdLst/>
              <a:ahLst/>
              <a:cxnLst/>
              <a:rect l="0" t="0" r="0" b="0"/>
              <a:pathLst>
                <a:path w="195975" h="153041">
                  <a:moveTo>
                    <a:pt x="0" y="16687"/>
                  </a:moveTo>
                  <a:lnTo>
                    <a:pt x="0" y="16687"/>
                  </a:lnTo>
                  <a:lnTo>
                    <a:pt x="4551" y="12136"/>
                  </a:lnTo>
                  <a:lnTo>
                    <a:pt x="6785" y="7362"/>
                  </a:lnTo>
                  <a:lnTo>
                    <a:pt x="7382" y="4756"/>
                  </a:lnTo>
                  <a:lnTo>
                    <a:pt x="8730" y="3018"/>
                  </a:lnTo>
                  <a:lnTo>
                    <a:pt x="12770" y="1087"/>
                  </a:lnTo>
                  <a:lnTo>
                    <a:pt x="20399" y="0"/>
                  </a:lnTo>
                  <a:lnTo>
                    <a:pt x="23125" y="1752"/>
                  </a:lnTo>
                  <a:lnTo>
                    <a:pt x="57282" y="36836"/>
                  </a:lnTo>
                  <a:lnTo>
                    <a:pt x="98310" y="73267"/>
                  </a:lnTo>
                  <a:lnTo>
                    <a:pt x="131787" y="101397"/>
                  </a:lnTo>
                  <a:lnTo>
                    <a:pt x="169437" y="134597"/>
                  </a:lnTo>
                  <a:lnTo>
                    <a:pt x="195974" y="153040"/>
                  </a:lnTo>
                  <a:lnTo>
                    <a:pt x="192263" y="139956"/>
                  </a:lnTo>
                  <a:lnTo>
                    <a:pt x="162878" y="938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 name="SMARTInkShape-2100"/>
            <p:cNvSpPr/>
            <p:nvPr>
              <p:custDataLst>
                <p:tags r:id="rId105"/>
              </p:custDataLst>
            </p:nvPr>
          </p:nvSpPr>
          <p:spPr bwMode="auto">
            <a:xfrm>
              <a:off x="6953359" y="3446281"/>
              <a:ext cx="173247" cy="218717"/>
            </a:xfrm>
            <a:custGeom>
              <a:avLst/>
              <a:gdLst/>
              <a:ahLst/>
              <a:cxnLst/>
              <a:rect l="0" t="0" r="0" b="0"/>
              <a:pathLst>
                <a:path w="173247" h="218717">
                  <a:moveTo>
                    <a:pt x="130384" y="17009"/>
                  </a:moveTo>
                  <a:lnTo>
                    <a:pt x="130384" y="17009"/>
                  </a:lnTo>
                  <a:lnTo>
                    <a:pt x="134935" y="12458"/>
                  </a:lnTo>
                  <a:lnTo>
                    <a:pt x="135322" y="10165"/>
                  </a:lnTo>
                  <a:lnTo>
                    <a:pt x="134629" y="7684"/>
                  </a:lnTo>
                  <a:lnTo>
                    <a:pt x="133214" y="5077"/>
                  </a:lnTo>
                  <a:lnTo>
                    <a:pt x="131318" y="3339"/>
                  </a:lnTo>
                  <a:lnTo>
                    <a:pt x="126672" y="1409"/>
                  </a:lnTo>
                  <a:lnTo>
                    <a:pt x="105755" y="0"/>
                  </a:lnTo>
                  <a:lnTo>
                    <a:pt x="66462" y="9555"/>
                  </a:lnTo>
                  <a:lnTo>
                    <a:pt x="51491" y="17189"/>
                  </a:lnTo>
                  <a:lnTo>
                    <a:pt x="25441" y="44455"/>
                  </a:lnTo>
                  <a:lnTo>
                    <a:pt x="8697" y="69909"/>
                  </a:lnTo>
                  <a:lnTo>
                    <a:pt x="735" y="90367"/>
                  </a:lnTo>
                  <a:lnTo>
                    <a:pt x="0" y="123305"/>
                  </a:lnTo>
                  <a:lnTo>
                    <a:pt x="14916" y="157195"/>
                  </a:lnTo>
                  <a:lnTo>
                    <a:pt x="41985" y="186815"/>
                  </a:lnTo>
                  <a:lnTo>
                    <a:pt x="78685" y="209139"/>
                  </a:lnTo>
                  <a:lnTo>
                    <a:pt x="115171" y="218716"/>
                  </a:lnTo>
                  <a:lnTo>
                    <a:pt x="145561" y="217003"/>
                  </a:lnTo>
                  <a:lnTo>
                    <a:pt x="152885" y="213203"/>
                  </a:lnTo>
                  <a:lnTo>
                    <a:pt x="163562" y="201361"/>
                  </a:lnTo>
                  <a:lnTo>
                    <a:pt x="168942" y="186573"/>
                  </a:lnTo>
                  <a:lnTo>
                    <a:pt x="173246" y="16274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6" name="SMARTInkShape-Group773"/>
          <p:cNvGrpSpPr/>
          <p:nvPr/>
        </p:nvGrpSpPr>
        <p:grpSpPr>
          <a:xfrm>
            <a:off x="2257425" y="932054"/>
            <a:ext cx="480061" cy="2102612"/>
            <a:chOff x="2257425" y="932054"/>
            <a:chExt cx="480061" cy="2102612"/>
          </a:xfrm>
        </p:grpSpPr>
        <p:sp>
          <p:nvSpPr>
            <p:cNvPr id="52" name="SMARTInkShape-2101"/>
            <p:cNvSpPr/>
            <p:nvPr>
              <p:custDataLst>
                <p:tags r:id="rId98"/>
              </p:custDataLst>
            </p:nvPr>
          </p:nvSpPr>
          <p:spPr bwMode="auto">
            <a:xfrm>
              <a:off x="2480663" y="932054"/>
              <a:ext cx="256823" cy="199517"/>
            </a:xfrm>
            <a:custGeom>
              <a:avLst/>
              <a:gdLst/>
              <a:ahLst/>
              <a:cxnLst/>
              <a:rect l="0" t="0" r="0" b="0"/>
              <a:pathLst>
                <a:path w="256823" h="199517">
                  <a:moveTo>
                    <a:pt x="8220" y="199516"/>
                  </a:moveTo>
                  <a:lnTo>
                    <a:pt x="8220" y="199516"/>
                  </a:lnTo>
                  <a:lnTo>
                    <a:pt x="839" y="199516"/>
                  </a:lnTo>
                  <a:lnTo>
                    <a:pt x="0" y="190414"/>
                  </a:lnTo>
                  <a:lnTo>
                    <a:pt x="18344" y="152915"/>
                  </a:lnTo>
                  <a:lnTo>
                    <a:pt x="42017" y="116176"/>
                  </a:lnTo>
                  <a:lnTo>
                    <a:pt x="65151" y="85323"/>
                  </a:lnTo>
                  <a:lnTo>
                    <a:pt x="88132" y="52561"/>
                  </a:lnTo>
                  <a:lnTo>
                    <a:pt x="113389" y="15639"/>
                  </a:lnTo>
                  <a:lnTo>
                    <a:pt x="126717" y="3493"/>
                  </a:lnTo>
                  <a:lnTo>
                    <a:pt x="132938" y="254"/>
                  </a:lnTo>
                  <a:lnTo>
                    <a:pt x="138990" y="0"/>
                  </a:lnTo>
                  <a:lnTo>
                    <a:pt x="150795" y="4797"/>
                  </a:lnTo>
                  <a:lnTo>
                    <a:pt x="154705" y="10648"/>
                  </a:lnTo>
                  <a:lnTo>
                    <a:pt x="163520" y="49955"/>
                  </a:lnTo>
                  <a:lnTo>
                    <a:pt x="170587" y="74942"/>
                  </a:lnTo>
                  <a:lnTo>
                    <a:pt x="183253" y="98747"/>
                  </a:lnTo>
                  <a:lnTo>
                    <a:pt x="208567" y="116947"/>
                  </a:lnTo>
                  <a:lnTo>
                    <a:pt x="256822" y="13950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 name="SMARTInkShape-2102"/>
            <p:cNvSpPr/>
            <p:nvPr>
              <p:custDataLst>
                <p:tags r:id="rId99"/>
              </p:custDataLst>
            </p:nvPr>
          </p:nvSpPr>
          <p:spPr bwMode="auto">
            <a:xfrm>
              <a:off x="2428875" y="2674620"/>
              <a:ext cx="257176" cy="360046"/>
            </a:xfrm>
            <a:custGeom>
              <a:avLst/>
              <a:gdLst/>
              <a:ahLst/>
              <a:cxnLst/>
              <a:rect l="0" t="0" r="0" b="0"/>
              <a:pathLst>
                <a:path w="257176" h="360046">
                  <a:moveTo>
                    <a:pt x="257175" y="0"/>
                  </a:moveTo>
                  <a:lnTo>
                    <a:pt x="257175" y="0"/>
                  </a:lnTo>
                  <a:lnTo>
                    <a:pt x="234421" y="18203"/>
                  </a:lnTo>
                  <a:lnTo>
                    <a:pt x="210550" y="52540"/>
                  </a:lnTo>
                  <a:lnTo>
                    <a:pt x="197516" y="75032"/>
                  </a:lnTo>
                  <a:lnTo>
                    <a:pt x="181208" y="100504"/>
                  </a:lnTo>
                  <a:lnTo>
                    <a:pt x="162715" y="127962"/>
                  </a:lnTo>
                  <a:lnTo>
                    <a:pt x="142766" y="156746"/>
                  </a:lnTo>
                  <a:lnTo>
                    <a:pt x="121848" y="186412"/>
                  </a:lnTo>
                  <a:lnTo>
                    <a:pt x="100282" y="216667"/>
                  </a:lnTo>
                  <a:lnTo>
                    <a:pt x="78284" y="247315"/>
                  </a:lnTo>
                  <a:lnTo>
                    <a:pt x="59810" y="273461"/>
                  </a:lnTo>
                  <a:lnTo>
                    <a:pt x="43683" y="296608"/>
                  </a:lnTo>
                  <a:lnTo>
                    <a:pt x="19415" y="331851"/>
                  </a:lnTo>
                  <a:lnTo>
                    <a:pt x="0" y="3600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 name="SMARTInkShape-2103"/>
            <p:cNvSpPr/>
            <p:nvPr>
              <p:custDataLst>
                <p:tags r:id="rId100"/>
              </p:custDataLst>
            </p:nvPr>
          </p:nvSpPr>
          <p:spPr bwMode="auto">
            <a:xfrm>
              <a:off x="2257425" y="2820353"/>
              <a:ext cx="334329" cy="180023"/>
            </a:xfrm>
            <a:custGeom>
              <a:avLst/>
              <a:gdLst/>
              <a:ahLst/>
              <a:cxnLst/>
              <a:rect l="0" t="0" r="0" b="0"/>
              <a:pathLst>
                <a:path w="334329" h="180023">
                  <a:moveTo>
                    <a:pt x="0" y="0"/>
                  </a:moveTo>
                  <a:lnTo>
                    <a:pt x="0" y="0"/>
                  </a:lnTo>
                  <a:lnTo>
                    <a:pt x="9102" y="18203"/>
                  </a:lnTo>
                  <a:lnTo>
                    <a:pt x="42067" y="47726"/>
                  </a:lnTo>
                  <a:lnTo>
                    <a:pt x="74576" y="72012"/>
                  </a:lnTo>
                  <a:lnTo>
                    <a:pt x="112203" y="97727"/>
                  </a:lnTo>
                  <a:lnTo>
                    <a:pt x="154325" y="121856"/>
                  </a:lnTo>
                  <a:lnTo>
                    <a:pt x="195906" y="140201"/>
                  </a:lnTo>
                  <a:lnTo>
                    <a:pt x="234707" y="154703"/>
                  </a:lnTo>
                  <a:lnTo>
                    <a:pt x="267827" y="167499"/>
                  </a:lnTo>
                  <a:lnTo>
                    <a:pt x="308697" y="176311"/>
                  </a:lnTo>
                  <a:lnTo>
                    <a:pt x="334328" y="1800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 name="SMARTInkShape-2104"/>
            <p:cNvSpPr/>
            <p:nvPr>
              <p:custDataLst>
                <p:tags r:id="rId101"/>
              </p:custDataLst>
            </p:nvPr>
          </p:nvSpPr>
          <p:spPr bwMode="auto">
            <a:xfrm>
              <a:off x="2540318" y="994410"/>
              <a:ext cx="172849" cy="1980845"/>
            </a:xfrm>
            <a:custGeom>
              <a:avLst/>
              <a:gdLst/>
              <a:ahLst/>
              <a:cxnLst/>
              <a:rect l="0" t="0" r="0" b="0"/>
              <a:pathLst>
                <a:path w="172849" h="1980845">
                  <a:moveTo>
                    <a:pt x="145732" y="0"/>
                  </a:moveTo>
                  <a:lnTo>
                    <a:pt x="145732" y="0"/>
                  </a:lnTo>
                  <a:lnTo>
                    <a:pt x="145732" y="4551"/>
                  </a:lnTo>
                  <a:lnTo>
                    <a:pt x="159420" y="34025"/>
                  </a:lnTo>
                  <a:lnTo>
                    <a:pt x="169596" y="71320"/>
                  </a:lnTo>
                  <a:lnTo>
                    <a:pt x="172118" y="97076"/>
                  </a:lnTo>
                  <a:lnTo>
                    <a:pt x="172848" y="126630"/>
                  </a:lnTo>
                  <a:lnTo>
                    <a:pt x="172382" y="158715"/>
                  </a:lnTo>
                  <a:lnTo>
                    <a:pt x="171118" y="194393"/>
                  </a:lnTo>
                  <a:lnTo>
                    <a:pt x="169324" y="232465"/>
                  </a:lnTo>
                  <a:lnTo>
                    <a:pt x="167175" y="272134"/>
                  </a:lnTo>
                  <a:lnTo>
                    <a:pt x="163837" y="314773"/>
                  </a:lnTo>
                  <a:lnTo>
                    <a:pt x="159707" y="359391"/>
                  </a:lnTo>
                  <a:lnTo>
                    <a:pt x="155049" y="405329"/>
                  </a:lnTo>
                  <a:lnTo>
                    <a:pt x="149086" y="455004"/>
                  </a:lnTo>
                  <a:lnTo>
                    <a:pt x="142253" y="507171"/>
                  </a:lnTo>
                  <a:lnTo>
                    <a:pt x="134840" y="560999"/>
                  </a:lnTo>
                  <a:lnTo>
                    <a:pt x="128946" y="634032"/>
                  </a:lnTo>
                  <a:lnTo>
                    <a:pt x="124064" y="719868"/>
                  </a:lnTo>
                  <a:lnTo>
                    <a:pt x="119856" y="814239"/>
                  </a:lnTo>
                  <a:lnTo>
                    <a:pt x="117052" y="895251"/>
                  </a:lnTo>
                  <a:lnTo>
                    <a:pt x="115182" y="967357"/>
                  </a:lnTo>
                  <a:lnTo>
                    <a:pt x="113935" y="1033525"/>
                  </a:lnTo>
                  <a:lnTo>
                    <a:pt x="112152" y="1094781"/>
                  </a:lnTo>
                  <a:lnTo>
                    <a:pt x="110010" y="1152764"/>
                  </a:lnTo>
                  <a:lnTo>
                    <a:pt x="107630" y="1208564"/>
                  </a:lnTo>
                  <a:lnTo>
                    <a:pt x="103185" y="1261957"/>
                  </a:lnTo>
                  <a:lnTo>
                    <a:pt x="97365" y="1313745"/>
                  </a:lnTo>
                  <a:lnTo>
                    <a:pt x="90628" y="1364462"/>
                  </a:lnTo>
                  <a:lnTo>
                    <a:pt x="83278" y="1412561"/>
                  </a:lnTo>
                  <a:lnTo>
                    <a:pt x="75521" y="1458915"/>
                  </a:lnTo>
                  <a:lnTo>
                    <a:pt x="67492" y="1504105"/>
                  </a:lnTo>
                  <a:lnTo>
                    <a:pt x="59282" y="1547567"/>
                  </a:lnTo>
                  <a:lnTo>
                    <a:pt x="50951" y="1589876"/>
                  </a:lnTo>
                  <a:lnTo>
                    <a:pt x="42540" y="1631418"/>
                  </a:lnTo>
                  <a:lnTo>
                    <a:pt x="36932" y="1669589"/>
                  </a:lnTo>
                  <a:lnTo>
                    <a:pt x="33194" y="1705514"/>
                  </a:lnTo>
                  <a:lnTo>
                    <a:pt x="30701" y="1739942"/>
                  </a:lnTo>
                  <a:lnTo>
                    <a:pt x="29040" y="1772419"/>
                  </a:lnTo>
                  <a:lnTo>
                    <a:pt x="27933" y="1803595"/>
                  </a:lnTo>
                  <a:lnTo>
                    <a:pt x="27194" y="1833904"/>
                  </a:lnTo>
                  <a:lnTo>
                    <a:pt x="26702" y="1861730"/>
                  </a:lnTo>
                  <a:lnTo>
                    <a:pt x="26374" y="1887901"/>
                  </a:lnTo>
                  <a:lnTo>
                    <a:pt x="26155" y="1912968"/>
                  </a:lnTo>
                  <a:lnTo>
                    <a:pt x="25911" y="1948441"/>
                  </a:lnTo>
                  <a:lnTo>
                    <a:pt x="25756" y="1980844"/>
                  </a:lnTo>
                  <a:lnTo>
                    <a:pt x="22885" y="1979693"/>
                  </a:lnTo>
                  <a:lnTo>
                    <a:pt x="0" y="19545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0" name="SMARTInkShape-Group774"/>
          <p:cNvGrpSpPr/>
          <p:nvPr/>
        </p:nvGrpSpPr>
        <p:grpSpPr>
          <a:xfrm>
            <a:off x="3809047" y="695183"/>
            <a:ext cx="2940368" cy="256365"/>
            <a:chOff x="3809047" y="695183"/>
            <a:chExt cx="2940368" cy="256365"/>
          </a:xfrm>
        </p:grpSpPr>
        <p:sp>
          <p:nvSpPr>
            <p:cNvPr id="57" name="SMARTInkShape-2105"/>
            <p:cNvSpPr/>
            <p:nvPr>
              <p:custDataLst>
                <p:tags r:id="rId95"/>
              </p:custDataLst>
            </p:nvPr>
          </p:nvSpPr>
          <p:spPr bwMode="auto">
            <a:xfrm>
              <a:off x="6521979" y="704137"/>
              <a:ext cx="227402" cy="247411"/>
            </a:xfrm>
            <a:custGeom>
              <a:avLst/>
              <a:gdLst/>
              <a:ahLst/>
              <a:cxnLst/>
              <a:rect l="0" t="0" r="0" b="0"/>
              <a:pathLst>
                <a:path w="227402" h="247411">
                  <a:moveTo>
                    <a:pt x="4551" y="7380"/>
                  </a:moveTo>
                  <a:lnTo>
                    <a:pt x="4551" y="7380"/>
                  </a:lnTo>
                  <a:lnTo>
                    <a:pt x="0" y="2830"/>
                  </a:lnTo>
                  <a:lnTo>
                    <a:pt x="1517" y="1489"/>
                  </a:lnTo>
                  <a:lnTo>
                    <a:pt x="10822" y="0"/>
                  </a:lnTo>
                  <a:lnTo>
                    <a:pt x="41228" y="12814"/>
                  </a:lnTo>
                  <a:lnTo>
                    <a:pt x="74510" y="32020"/>
                  </a:lnTo>
                  <a:lnTo>
                    <a:pt x="114701" y="57384"/>
                  </a:lnTo>
                  <a:lnTo>
                    <a:pt x="136087" y="72149"/>
                  </a:lnTo>
                  <a:lnTo>
                    <a:pt x="176359" y="103794"/>
                  </a:lnTo>
                  <a:lnTo>
                    <a:pt x="206958" y="136908"/>
                  </a:lnTo>
                  <a:lnTo>
                    <a:pt x="223097" y="168136"/>
                  </a:lnTo>
                  <a:lnTo>
                    <a:pt x="227401" y="183131"/>
                  </a:lnTo>
                  <a:lnTo>
                    <a:pt x="224555" y="196937"/>
                  </a:lnTo>
                  <a:lnTo>
                    <a:pt x="184573" y="24741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 name="SMARTInkShape-2106"/>
            <p:cNvSpPr/>
            <p:nvPr>
              <p:custDataLst>
                <p:tags r:id="rId96"/>
              </p:custDataLst>
            </p:nvPr>
          </p:nvSpPr>
          <p:spPr bwMode="auto">
            <a:xfrm>
              <a:off x="3815317" y="695183"/>
              <a:ext cx="190049" cy="196358"/>
            </a:xfrm>
            <a:custGeom>
              <a:avLst/>
              <a:gdLst/>
              <a:ahLst/>
              <a:cxnLst/>
              <a:rect l="0" t="0" r="0" b="0"/>
              <a:pathLst>
                <a:path w="190049" h="196358">
                  <a:moveTo>
                    <a:pt x="130890" y="24907"/>
                  </a:moveTo>
                  <a:lnTo>
                    <a:pt x="130890" y="24907"/>
                  </a:lnTo>
                  <a:lnTo>
                    <a:pt x="171237" y="8424"/>
                  </a:lnTo>
                  <a:lnTo>
                    <a:pt x="189623" y="1926"/>
                  </a:lnTo>
                  <a:lnTo>
                    <a:pt x="190048" y="1014"/>
                  </a:lnTo>
                  <a:lnTo>
                    <a:pt x="182900" y="0"/>
                  </a:lnTo>
                  <a:lnTo>
                    <a:pt x="144608" y="8531"/>
                  </a:lnTo>
                  <a:lnTo>
                    <a:pt x="102062" y="25566"/>
                  </a:lnTo>
                  <a:lnTo>
                    <a:pt x="77381" y="36777"/>
                  </a:lnTo>
                  <a:lnTo>
                    <a:pt x="37259" y="61932"/>
                  </a:lnTo>
                  <a:lnTo>
                    <a:pt x="19892" y="75308"/>
                  </a:lnTo>
                  <a:lnTo>
                    <a:pt x="9267" y="88988"/>
                  </a:lnTo>
                  <a:lnTo>
                    <a:pt x="0" y="116887"/>
                  </a:lnTo>
                  <a:lnTo>
                    <a:pt x="1721" y="130042"/>
                  </a:lnTo>
                  <a:lnTo>
                    <a:pt x="13792" y="154819"/>
                  </a:lnTo>
                  <a:lnTo>
                    <a:pt x="39476" y="173451"/>
                  </a:lnTo>
                  <a:lnTo>
                    <a:pt x="88028" y="19635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 name="SMARTInkShape-2107"/>
            <p:cNvSpPr/>
            <p:nvPr>
              <p:custDataLst>
                <p:tags r:id="rId97"/>
              </p:custDataLst>
            </p:nvPr>
          </p:nvSpPr>
          <p:spPr bwMode="auto">
            <a:xfrm>
              <a:off x="3809047" y="790259"/>
              <a:ext cx="2940368" cy="75417"/>
            </a:xfrm>
            <a:custGeom>
              <a:avLst/>
              <a:gdLst/>
              <a:ahLst/>
              <a:cxnLst/>
              <a:rect l="0" t="0" r="0" b="0"/>
              <a:pathLst>
                <a:path w="2940368" h="75417">
                  <a:moveTo>
                    <a:pt x="0" y="24129"/>
                  </a:moveTo>
                  <a:lnTo>
                    <a:pt x="0" y="24129"/>
                  </a:lnTo>
                  <a:lnTo>
                    <a:pt x="13653" y="10476"/>
                  </a:lnTo>
                  <a:lnTo>
                    <a:pt x="33056" y="3773"/>
                  </a:lnTo>
                  <a:lnTo>
                    <a:pt x="75834" y="0"/>
                  </a:lnTo>
                  <a:lnTo>
                    <a:pt x="115620" y="70"/>
                  </a:lnTo>
                  <a:lnTo>
                    <a:pt x="140897" y="1422"/>
                  </a:lnTo>
                  <a:lnTo>
                    <a:pt x="168227" y="3276"/>
                  </a:lnTo>
                  <a:lnTo>
                    <a:pt x="199781" y="4512"/>
                  </a:lnTo>
                  <a:lnTo>
                    <a:pt x="234153" y="5336"/>
                  </a:lnTo>
                  <a:lnTo>
                    <a:pt x="270402" y="5885"/>
                  </a:lnTo>
                  <a:lnTo>
                    <a:pt x="309808" y="7204"/>
                  </a:lnTo>
                  <a:lnTo>
                    <a:pt x="351319" y="9035"/>
                  </a:lnTo>
                  <a:lnTo>
                    <a:pt x="394233" y="11209"/>
                  </a:lnTo>
                  <a:lnTo>
                    <a:pt x="439987" y="13610"/>
                  </a:lnTo>
                  <a:lnTo>
                    <a:pt x="487635" y="16164"/>
                  </a:lnTo>
                  <a:lnTo>
                    <a:pt x="536545" y="18819"/>
                  </a:lnTo>
                  <a:lnTo>
                    <a:pt x="590107" y="21541"/>
                  </a:lnTo>
                  <a:lnTo>
                    <a:pt x="646770" y="24309"/>
                  </a:lnTo>
                  <a:lnTo>
                    <a:pt x="705500" y="27106"/>
                  </a:lnTo>
                  <a:lnTo>
                    <a:pt x="765609" y="29923"/>
                  </a:lnTo>
                  <a:lnTo>
                    <a:pt x="826636" y="32754"/>
                  </a:lnTo>
                  <a:lnTo>
                    <a:pt x="888276" y="35594"/>
                  </a:lnTo>
                  <a:lnTo>
                    <a:pt x="953182" y="37487"/>
                  </a:lnTo>
                  <a:lnTo>
                    <a:pt x="1020264" y="38749"/>
                  </a:lnTo>
                  <a:lnTo>
                    <a:pt x="1088799" y="39591"/>
                  </a:lnTo>
                  <a:lnTo>
                    <a:pt x="1158302" y="40152"/>
                  </a:lnTo>
                  <a:lnTo>
                    <a:pt x="1228449" y="40526"/>
                  </a:lnTo>
                  <a:lnTo>
                    <a:pt x="1299026" y="40775"/>
                  </a:lnTo>
                  <a:lnTo>
                    <a:pt x="1369890" y="40941"/>
                  </a:lnTo>
                  <a:lnTo>
                    <a:pt x="1440945" y="41052"/>
                  </a:lnTo>
                  <a:lnTo>
                    <a:pt x="1512127" y="41126"/>
                  </a:lnTo>
                  <a:lnTo>
                    <a:pt x="1583395" y="42127"/>
                  </a:lnTo>
                  <a:lnTo>
                    <a:pt x="1654719" y="43748"/>
                  </a:lnTo>
                  <a:lnTo>
                    <a:pt x="1726081" y="45780"/>
                  </a:lnTo>
                  <a:lnTo>
                    <a:pt x="1798421" y="48088"/>
                  </a:lnTo>
                  <a:lnTo>
                    <a:pt x="1871412" y="50579"/>
                  </a:lnTo>
                  <a:lnTo>
                    <a:pt x="1944838" y="53192"/>
                  </a:lnTo>
                  <a:lnTo>
                    <a:pt x="2018554" y="55887"/>
                  </a:lnTo>
                  <a:lnTo>
                    <a:pt x="2092463" y="58636"/>
                  </a:lnTo>
                  <a:lnTo>
                    <a:pt x="2166501" y="61421"/>
                  </a:lnTo>
                  <a:lnTo>
                    <a:pt x="2236813" y="64230"/>
                  </a:lnTo>
                  <a:lnTo>
                    <a:pt x="2304644" y="67055"/>
                  </a:lnTo>
                  <a:lnTo>
                    <a:pt x="2370820" y="69891"/>
                  </a:lnTo>
                  <a:lnTo>
                    <a:pt x="2433034" y="71782"/>
                  </a:lnTo>
                  <a:lnTo>
                    <a:pt x="2492608" y="73043"/>
                  </a:lnTo>
                  <a:lnTo>
                    <a:pt x="2550421" y="73883"/>
                  </a:lnTo>
                  <a:lnTo>
                    <a:pt x="2603251" y="74443"/>
                  </a:lnTo>
                  <a:lnTo>
                    <a:pt x="2652758" y="74816"/>
                  </a:lnTo>
                  <a:lnTo>
                    <a:pt x="2700050" y="75066"/>
                  </a:lnTo>
                  <a:lnTo>
                    <a:pt x="2742056" y="75231"/>
                  </a:lnTo>
                  <a:lnTo>
                    <a:pt x="2780538" y="75342"/>
                  </a:lnTo>
                  <a:lnTo>
                    <a:pt x="2816670" y="75416"/>
                  </a:lnTo>
                  <a:lnTo>
                    <a:pt x="2846472" y="74513"/>
                  </a:lnTo>
                  <a:lnTo>
                    <a:pt x="2872055" y="72958"/>
                  </a:lnTo>
                  <a:lnTo>
                    <a:pt x="2910006" y="69643"/>
                  </a:lnTo>
                  <a:lnTo>
                    <a:pt x="2940367" y="669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61" name="SMARTInkShape-2108"/>
          <p:cNvSpPr/>
          <p:nvPr>
            <p:custDataLst>
              <p:tags r:id="rId4"/>
            </p:custDataLst>
          </p:nvPr>
        </p:nvSpPr>
        <p:spPr bwMode="auto">
          <a:xfrm>
            <a:off x="371475" y="3784436"/>
            <a:ext cx="428626" cy="557262"/>
          </a:xfrm>
          <a:custGeom>
            <a:avLst/>
            <a:gdLst/>
            <a:ahLst/>
            <a:cxnLst/>
            <a:rect l="0" t="0" r="0" b="0"/>
            <a:pathLst>
              <a:path w="428626" h="557262">
                <a:moveTo>
                  <a:pt x="428625" y="364654"/>
                </a:moveTo>
                <a:lnTo>
                  <a:pt x="428625" y="364654"/>
                </a:lnTo>
                <a:lnTo>
                  <a:pt x="428625" y="357273"/>
                </a:lnTo>
                <a:lnTo>
                  <a:pt x="419523" y="351884"/>
                </a:lnTo>
                <a:lnTo>
                  <a:pt x="384564" y="345545"/>
                </a:lnTo>
                <a:lnTo>
                  <a:pt x="342134" y="335691"/>
                </a:lnTo>
                <a:lnTo>
                  <a:pt x="313032" y="332732"/>
                </a:lnTo>
                <a:lnTo>
                  <a:pt x="281048" y="333321"/>
                </a:lnTo>
                <a:lnTo>
                  <a:pt x="247783" y="339933"/>
                </a:lnTo>
                <a:lnTo>
                  <a:pt x="216488" y="351762"/>
                </a:lnTo>
                <a:lnTo>
                  <a:pt x="187657" y="368449"/>
                </a:lnTo>
                <a:lnTo>
                  <a:pt x="162143" y="391740"/>
                </a:lnTo>
                <a:lnTo>
                  <a:pt x="145724" y="420507"/>
                </a:lnTo>
                <a:lnTo>
                  <a:pt x="136204" y="451390"/>
                </a:lnTo>
                <a:lnTo>
                  <a:pt x="131973" y="480990"/>
                </a:lnTo>
                <a:lnTo>
                  <a:pt x="137712" y="507481"/>
                </a:lnTo>
                <a:lnTo>
                  <a:pt x="150740" y="530050"/>
                </a:lnTo>
                <a:lnTo>
                  <a:pt x="169231" y="546431"/>
                </a:lnTo>
                <a:lnTo>
                  <a:pt x="190149" y="554981"/>
                </a:lnTo>
                <a:lnTo>
                  <a:pt x="201061" y="557261"/>
                </a:lnTo>
                <a:lnTo>
                  <a:pt x="239173" y="551368"/>
                </a:lnTo>
                <a:lnTo>
                  <a:pt x="276077" y="528456"/>
                </a:lnTo>
                <a:lnTo>
                  <a:pt x="306591" y="497537"/>
                </a:lnTo>
                <a:lnTo>
                  <a:pt x="319778" y="467846"/>
                </a:lnTo>
                <a:lnTo>
                  <a:pt x="327861" y="432424"/>
                </a:lnTo>
                <a:lnTo>
                  <a:pt x="331454" y="394457"/>
                </a:lnTo>
                <a:lnTo>
                  <a:pt x="330507" y="373092"/>
                </a:lnTo>
                <a:lnTo>
                  <a:pt x="327970" y="350277"/>
                </a:lnTo>
                <a:lnTo>
                  <a:pt x="324374" y="326494"/>
                </a:lnTo>
                <a:lnTo>
                  <a:pt x="320072" y="300162"/>
                </a:lnTo>
                <a:lnTo>
                  <a:pt x="315299" y="272129"/>
                </a:lnTo>
                <a:lnTo>
                  <a:pt x="310212" y="242963"/>
                </a:lnTo>
                <a:lnTo>
                  <a:pt x="303963" y="213994"/>
                </a:lnTo>
                <a:lnTo>
                  <a:pt x="296939" y="185157"/>
                </a:lnTo>
                <a:lnTo>
                  <a:pt x="289400" y="156406"/>
                </a:lnTo>
                <a:lnTo>
                  <a:pt x="280563" y="130572"/>
                </a:lnTo>
                <a:lnTo>
                  <a:pt x="270862" y="106682"/>
                </a:lnTo>
                <a:lnTo>
                  <a:pt x="248971" y="65215"/>
                </a:lnTo>
                <a:lnTo>
                  <a:pt x="223366" y="34085"/>
                </a:lnTo>
                <a:lnTo>
                  <a:pt x="191031" y="12629"/>
                </a:lnTo>
                <a:lnTo>
                  <a:pt x="173074" y="4241"/>
                </a:lnTo>
                <a:lnTo>
                  <a:pt x="151578" y="554"/>
                </a:lnTo>
                <a:lnTo>
                  <a:pt x="127722" y="0"/>
                </a:lnTo>
                <a:lnTo>
                  <a:pt x="102293" y="1536"/>
                </a:lnTo>
                <a:lnTo>
                  <a:pt x="79625" y="6371"/>
                </a:lnTo>
                <a:lnTo>
                  <a:pt x="39199" y="21902"/>
                </a:lnTo>
                <a:lnTo>
                  <a:pt x="0" y="3889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79" name="SMARTInkShape-Group776"/>
          <p:cNvGrpSpPr/>
          <p:nvPr/>
        </p:nvGrpSpPr>
        <p:grpSpPr>
          <a:xfrm>
            <a:off x="422910" y="3591877"/>
            <a:ext cx="2408874" cy="1217296"/>
            <a:chOff x="422910" y="3591877"/>
            <a:chExt cx="2408874" cy="1217296"/>
          </a:xfrm>
        </p:grpSpPr>
        <p:sp>
          <p:nvSpPr>
            <p:cNvPr id="62" name="SMARTInkShape-2109"/>
            <p:cNvSpPr/>
            <p:nvPr>
              <p:custDataLst>
                <p:tags r:id="rId78"/>
              </p:custDataLst>
            </p:nvPr>
          </p:nvSpPr>
          <p:spPr bwMode="auto">
            <a:xfrm>
              <a:off x="1777365" y="3867389"/>
              <a:ext cx="325756" cy="345878"/>
            </a:xfrm>
            <a:custGeom>
              <a:avLst/>
              <a:gdLst/>
              <a:ahLst/>
              <a:cxnLst/>
              <a:rect l="0" t="0" r="0" b="0"/>
              <a:pathLst>
                <a:path w="325756" h="345878">
                  <a:moveTo>
                    <a:pt x="325755" y="7381"/>
                  </a:moveTo>
                  <a:lnTo>
                    <a:pt x="325755" y="7381"/>
                  </a:lnTo>
                  <a:lnTo>
                    <a:pt x="312067" y="1490"/>
                  </a:lnTo>
                  <a:lnTo>
                    <a:pt x="301891" y="0"/>
                  </a:lnTo>
                  <a:lnTo>
                    <a:pt x="288479" y="6958"/>
                  </a:lnTo>
                  <a:lnTo>
                    <a:pt x="259783" y="37101"/>
                  </a:lnTo>
                  <a:lnTo>
                    <a:pt x="233569" y="72025"/>
                  </a:lnTo>
                  <a:lnTo>
                    <a:pt x="218578" y="93339"/>
                  </a:lnTo>
                  <a:lnTo>
                    <a:pt x="202868" y="116122"/>
                  </a:lnTo>
                  <a:lnTo>
                    <a:pt x="186681" y="139882"/>
                  </a:lnTo>
                  <a:lnTo>
                    <a:pt x="170174" y="164295"/>
                  </a:lnTo>
                  <a:lnTo>
                    <a:pt x="153454" y="189143"/>
                  </a:lnTo>
                  <a:lnTo>
                    <a:pt x="135640" y="212376"/>
                  </a:lnTo>
                  <a:lnTo>
                    <a:pt x="117097" y="234532"/>
                  </a:lnTo>
                  <a:lnTo>
                    <a:pt x="80618" y="275024"/>
                  </a:lnTo>
                  <a:lnTo>
                    <a:pt x="48530" y="308896"/>
                  </a:lnTo>
                  <a:lnTo>
                    <a:pt x="11562" y="345105"/>
                  </a:lnTo>
                  <a:lnTo>
                    <a:pt x="7708" y="345877"/>
                  </a:lnTo>
                  <a:lnTo>
                    <a:pt x="0" y="3417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 name="SMARTInkShape-2110"/>
            <p:cNvSpPr/>
            <p:nvPr>
              <p:custDataLst>
                <p:tags r:id="rId79"/>
              </p:custDataLst>
            </p:nvPr>
          </p:nvSpPr>
          <p:spPr bwMode="auto">
            <a:xfrm>
              <a:off x="1880235" y="3926558"/>
              <a:ext cx="296548" cy="267132"/>
            </a:xfrm>
            <a:custGeom>
              <a:avLst/>
              <a:gdLst/>
              <a:ahLst/>
              <a:cxnLst/>
              <a:rect l="0" t="0" r="0" b="0"/>
              <a:pathLst>
                <a:path w="296548" h="267132">
                  <a:moveTo>
                    <a:pt x="0" y="8219"/>
                  </a:moveTo>
                  <a:lnTo>
                    <a:pt x="0" y="8219"/>
                  </a:lnTo>
                  <a:lnTo>
                    <a:pt x="0" y="0"/>
                  </a:lnTo>
                  <a:lnTo>
                    <a:pt x="30515" y="32748"/>
                  </a:lnTo>
                  <a:lnTo>
                    <a:pt x="63969" y="70415"/>
                  </a:lnTo>
                  <a:lnTo>
                    <a:pt x="106584" y="111738"/>
                  </a:lnTo>
                  <a:lnTo>
                    <a:pt x="138811" y="140905"/>
                  </a:lnTo>
                  <a:lnTo>
                    <a:pt x="172184" y="172918"/>
                  </a:lnTo>
                  <a:lnTo>
                    <a:pt x="206066" y="198576"/>
                  </a:lnTo>
                  <a:lnTo>
                    <a:pt x="238270" y="219505"/>
                  </a:lnTo>
                  <a:lnTo>
                    <a:pt x="274963" y="245447"/>
                  </a:lnTo>
                  <a:lnTo>
                    <a:pt x="292185" y="260014"/>
                  </a:lnTo>
                  <a:lnTo>
                    <a:pt x="296547" y="267131"/>
                  </a:lnTo>
                  <a:lnTo>
                    <a:pt x="295806" y="266552"/>
                  </a:lnTo>
                  <a:lnTo>
                    <a:pt x="282893" y="24824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 name="SMARTInkShape-2111"/>
            <p:cNvSpPr/>
            <p:nvPr>
              <p:custDataLst>
                <p:tags r:id="rId80"/>
              </p:custDataLst>
            </p:nvPr>
          </p:nvSpPr>
          <p:spPr bwMode="auto">
            <a:xfrm>
              <a:off x="898523" y="3699961"/>
              <a:ext cx="201616" cy="544628"/>
            </a:xfrm>
            <a:custGeom>
              <a:avLst/>
              <a:gdLst/>
              <a:ahLst/>
              <a:cxnLst/>
              <a:rect l="0" t="0" r="0" b="0"/>
              <a:pathLst>
                <a:path w="201616" h="544628">
                  <a:moveTo>
                    <a:pt x="175897" y="11931"/>
                  </a:moveTo>
                  <a:lnTo>
                    <a:pt x="175897" y="11931"/>
                  </a:lnTo>
                  <a:lnTo>
                    <a:pt x="152034" y="0"/>
                  </a:lnTo>
                  <a:lnTo>
                    <a:pt x="145701" y="167"/>
                  </a:lnTo>
                  <a:lnTo>
                    <a:pt x="131044" y="5433"/>
                  </a:lnTo>
                  <a:lnTo>
                    <a:pt x="106727" y="32760"/>
                  </a:lnTo>
                  <a:lnTo>
                    <a:pt x="89910" y="62781"/>
                  </a:lnTo>
                  <a:lnTo>
                    <a:pt x="72911" y="102159"/>
                  </a:lnTo>
                  <a:lnTo>
                    <a:pt x="64377" y="127328"/>
                  </a:lnTo>
                  <a:lnTo>
                    <a:pt x="55830" y="154585"/>
                  </a:lnTo>
                  <a:lnTo>
                    <a:pt x="47275" y="183234"/>
                  </a:lnTo>
                  <a:lnTo>
                    <a:pt x="38714" y="212810"/>
                  </a:lnTo>
                  <a:lnTo>
                    <a:pt x="30149" y="243006"/>
                  </a:lnTo>
                  <a:lnTo>
                    <a:pt x="21582" y="273614"/>
                  </a:lnTo>
                  <a:lnTo>
                    <a:pt x="13013" y="304496"/>
                  </a:lnTo>
                  <a:lnTo>
                    <a:pt x="4443" y="335562"/>
                  </a:lnTo>
                  <a:lnTo>
                    <a:pt x="634" y="363892"/>
                  </a:lnTo>
                  <a:lnTo>
                    <a:pt x="0" y="390399"/>
                  </a:lnTo>
                  <a:lnTo>
                    <a:pt x="1482" y="415691"/>
                  </a:lnTo>
                  <a:lnTo>
                    <a:pt x="6281" y="438267"/>
                  </a:lnTo>
                  <a:lnTo>
                    <a:pt x="21772" y="478591"/>
                  </a:lnTo>
                  <a:lnTo>
                    <a:pt x="46437" y="510483"/>
                  </a:lnTo>
                  <a:lnTo>
                    <a:pt x="61015" y="524322"/>
                  </a:lnTo>
                  <a:lnTo>
                    <a:pt x="94993" y="539698"/>
                  </a:lnTo>
                  <a:lnTo>
                    <a:pt x="131367" y="544627"/>
                  </a:lnTo>
                  <a:lnTo>
                    <a:pt x="166584" y="540467"/>
                  </a:lnTo>
                  <a:lnTo>
                    <a:pt x="201615" y="53485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 name="SMARTInkShape-2112"/>
            <p:cNvSpPr/>
            <p:nvPr>
              <p:custDataLst>
                <p:tags r:id="rId81"/>
              </p:custDataLst>
            </p:nvPr>
          </p:nvSpPr>
          <p:spPr bwMode="auto">
            <a:xfrm>
              <a:off x="1194466" y="3857625"/>
              <a:ext cx="343174" cy="294340"/>
            </a:xfrm>
            <a:custGeom>
              <a:avLst/>
              <a:gdLst/>
              <a:ahLst/>
              <a:cxnLst/>
              <a:rect l="0" t="0" r="0" b="0"/>
              <a:pathLst>
                <a:path w="343174" h="294340">
                  <a:moveTo>
                    <a:pt x="8542" y="85725"/>
                  </a:moveTo>
                  <a:lnTo>
                    <a:pt x="8542" y="85725"/>
                  </a:lnTo>
                  <a:lnTo>
                    <a:pt x="8542" y="76623"/>
                  </a:lnTo>
                  <a:lnTo>
                    <a:pt x="6002" y="69615"/>
                  </a:lnTo>
                  <a:lnTo>
                    <a:pt x="322" y="60570"/>
                  </a:lnTo>
                  <a:lnTo>
                    <a:pt x="0" y="90192"/>
                  </a:lnTo>
                  <a:lnTo>
                    <a:pt x="4529" y="127900"/>
                  </a:lnTo>
                  <a:lnTo>
                    <a:pt x="7353" y="169235"/>
                  </a:lnTo>
                  <a:lnTo>
                    <a:pt x="8189" y="202544"/>
                  </a:lnTo>
                  <a:lnTo>
                    <a:pt x="8495" y="243101"/>
                  </a:lnTo>
                  <a:lnTo>
                    <a:pt x="8532" y="254395"/>
                  </a:lnTo>
                  <a:lnTo>
                    <a:pt x="9488" y="254369"/>
                  </a:lnTo>
                  <a:lnTo>
                    <a:pt x="13090" y="251800"/>
                  </a:lnTo>
                  <a:lnTo>
                    <a:pt x="20472" y="235898"/>
                  </a:lnTo>
                  <a:lnTo>
                    <a:pt x="28692" y="203986"/>
                  </a:lnTo>
                  <a:lnTo>
                    <a:pt x="46262" y="164368"/>
                  </a:lnTo>
                  <a:lnTo>
                    <a:pt x="69566" y="136120"/>
                  </a:lnTo>
                  <a:lnTo>
                    <a:pt x="86146" y="127172"/>
                  </a:lnTo>
                  <a:lnTo>
                    <a:pt x="94568" y="124787"/>
                  </a:lnTo>
                  <a:lnTo>
                    <a:pt x="102087" y="127006"/>
                  </a:lnTo>
                  <a:lnTo>
                    <a:pt x="123677" y="149285"/>
                  </a:lnTo>
                  <a:lnTo>
                    <a:pt x="153358" y="185626"/>
                  </a:lnTo>
                  <a:lnTo>
                    <a:pt x="186282" y="225603"/>
                  </a:lnTo>
                  <a:lnTo>
                    <a:pt x="221119" y="261050"/>
                  </a:lnTo>
                  <a:lnTo>
                    <a:pt x="247483" y="280805"/>
                  </a:lnTo>
                  <a:lnTo>
                    <a:pt x="275075" y="291490"/>
                  </a:lnTo>
                  <a:lnTo>
                    <a:pt x="289101" y="294339"/>
                  </a:lnTo>
                  <a:lnTo>
                    <a:pt x="300356" y="293381"/>
                  </a:lnTo>
                  <a:lnTo>
                    <a:pt x="317942" y="284696"/>
                  </a:lnTo>
                  <a:lnTo>
                    <a:pt x="332108" y="263692"/>
                  </a:lnTo>
                  <a:lnTo>
                    <a:pt x="338552" y="250089"/>
                  </a:lnTo>
                  <a:lnTo>
                    <a:pt x="343173" y="212116"/>
                  </a:lnTo>
                  <a:lnTo>
                    <a:pt x="343072" y="189988"/>
                  </a:lnTo>
                  <a:lnTo>
                    <a:pt x="342052" y="166663"/>
                  </a:lnTo>
                  <a:lnTo>
                    <a:pt x="340419" y="142541"/>
                  </a:lnTo>
                  <a:lnTo>
                    <a:pt x="338378" y="117887"/>
                  </a:lnTo>
                  <a:lnTo>
                    <a:pt x="331031" y="77794"/>
                  </a:lnTo>
                  <a:lnTo>
                    <a:pt x="318724" y="36068"/>
                  </a:lnTo>
                  <a:lnTo>
                    <a:pt x="306032" y="9453"/>
                  </a:lnTo>
                  <a:lnTo>
                    <a:pt x="300145" y="4201"/>
                  </a:lnTo>
                  <a:lnTo>
                    <a:pt x="29143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6" name="SMARTInkShape-2113"/>
            <p:cNvSpPr/>
            <p:nvPr>
              <p:custDataLst>
                <p:tags r:id="rId82"/>
              </p:custDataLst>
            </p:nvPr>
          </p:nvSpPr>
          <p:spPr bwMode="auto">
            <a:xfrm>
              <a:off x="1468755" y="3609022"/>
              <a:ext cx="226865" cy="34292"/>
            </a:xfrm>
            <a:custGeom>
              <a:avLst/>
              <a:gdLst/>
              <a:ahLst/>
              <a:cxnLst/>
              <a:rect l="0" t="0" r="0" b="0"/>
              <a:pathLst>
                <a:path w="226865" h="34292">
                  <a:moveTo>
                    <a:pt x="0" y="34291"/>
                  </a:moveTo>
                  <a:lnTo>
                    <a:pt x="0" y="34291"/>
                  </a:lnTo>
                  <a:lnTo>
                    <a:pt x="9102" y="29740"/>
                  </a:lnTo>
                  <a:lnTo>
                    <a:pt x="44837" y="26512"/>
                  </a:lnTo>
                  <a:lnTo>
                    <a:pt x="73268" y="26071"/>
                  </a:lnTo>
                  <a:lnTo>
                    <a:pt x="107493" y="25875"/>
                  </a:lnTo>
                  <a:lnTo>
                    <a:pt x="143977" y="24835"/>
                  </a:lnTo>
                  <a:lnTo>
                    <a:pt x="179242" y="21198"/>
                  </a:lnTo>
                  <a:lnTo>
                    <a:pt x="219168" y="16993"/>
                  </a:lnTo>
                  <a:lnTo>
                    <a:pt x="223264" y="15139"/>
                  </a:lnTo>
                  <a:lnTo>
                    <a:pt x="225995" y="12950"/>
                  </a:lnTo>
                  <a:lnTo>
                    <a:pt x="226864" y="10539"/>
                  </a:lnTo>
                  <a:lnTo>
                    <a:pt x="226490" y="7979"/>
                  </a:lnTo>
                  <a:lnTo>
                    <a:pt x="22288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7" name="SMARTInkShape-2114"/>
            <p:cNvSpPr/>
            <p:nvPr>
              <p:custDataLst>
                <p:tags r:id="rId83"/>
              </p:custDataLst>
            </p:nvPr>
          </p:nvSpPr>
          <p:spPr bwMode="auto">
            <a:xfrm>
              <a:off x="1770089" y="3729038"/>
              <a:ext cx="324670" cy="94298"/>
            </a:xfrm>
            <a:custGeom>
              <a:avLst/>
              <a:gdLst/>
              <a:ahLst/>
              <a:cxnLst/>
              <a:rect l="0" t="0" r="0" b="0"/>
              <a:pathLst>
                <a:path w="324670" h="94298">
                  <a:moveTo>
                    <a:pt x="15849" y="94297"/>
                  </a:moveTo>
                  <a:lnTo>
                    <a:pt x="15849" y="94297"/>
                  </a:lnTo>
                  <a:lnTo>
                    <a:pt x="14896" y="80609"/>
                  </a:lnTo>
                  <a:lnTo>
                    <a:pt x="7118" y="56175"/>
                  </a:lnTo>
                  <a:lnTo>
                    <a:pt x="5266" y="54595"/>
                  </a:lnTo>
                  <a:lnTo>
                    <a:pt x="0" y="52059"/>
                  </a:lnTo>
                  <a:lnTo>
                    <a:pt x="520" y="51851"/>
                  </a:lnTo>
                  <a:lnTo>
                    <a:pt x="3638" y="51619"/>
                  </a:lnTo>
                  <a:lnTo>
                    <a:pt x="39922" y="63382"/>
                  </a:lnTo>
                  <a:lnTo>
                    <a:pt x="68140" y="66269"/>
                  </a:lnTo>
                  <a:lnTo>
                    <a:pt x="103859" y="66600"/>
                  </a:lnTo>
                  <a:lnTo>
                    <a:pt x="145134" y="63572"/>
                  </a:lnTo>
                  <a:lnTo>
                    <a:pt x="166809" y="60479"/>
                  </a:lnTo>
                  <a:lnTo>
                    <a:pt x="188879" y="56512"/>
                  </a:lnTo>
                  <a:lnTo>
                    <a:pt x="211212" y="51962"/>
                  </a:lnTo>
                  <a:lnTo>
                    <a:pt x="251267" y="44366"/>
                  </a:lnTo>
                  <a:lnTo>
                    <a:pt x="284309" y="37815"/>
                  </a:lnTo>
                  <a:lnTo>
                    <a:pt x="318503" y="25849"/>
                  </a:lnTo>
                  <a:lnTo>
                    <a:pt x="323346" y="22948"/>
                  </a:lnTo>
                  <a:lnTo>
                    <a:pt x="324669" y="20060"/>
                  </a:lnTo>
                  <a:lnTo>
                    <a:pt x="323647" y="17183"/>
                  </a:lnTo>
                  <a:lnTo>
                    <a:pt x="321060" y="14313"/>
                  </a:lnTo>
                  <a:lnTo>
                    <a:pt x="29016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8" name="SMARTInkShape-2115"/>
            <p:cNvSpPr/>
            <p:nvPr>
              <p:custDataLst>
                <p:tags r:id="rId84"/>
              </p:custDataLst>
            </p:nvPr>
          </p:nvSpPr>
          <p:spPr bwMode="auto">
            <a:xfrm>
              <a:off x="2561484" y="4380547"/>
              <a:ext cx="244582" cy="8574"/>
            </a:xfrm>
            <a:custGeom>
              <a:avLst/>
              <a:gdLst/>
              <a:ahLst/>
              <a:cxnLst/>
              <a:rect l="0" t="0" r="0" b="0"/>
              <a:pathLst>
                <a:path w="244582" h="8574">
                  <a:moveTo>
                    <a:pt x="4551" y="8573"/>
                  </a:moveTo>
                  <a:lnTo>
                    <a:pt x="4551" y="8573"/>
                  </a:lnTo>
                  <a:lnTo>
                    <a:pt x="0" y="4022"/>
                  </a:lnTo>
                  <a:lnTo>
                    <a:pt x="2470" y="2682"/>
                  </a:lnTo>
                  <a:lnTo>
                    <a:pt x="38888" y="530"/>
                  </a:lnTo>
                  <a:lnTo>
                    <a:pt x="70295" y="236"/>
                  </a:lnTo>
                  <a:lnTo>
                    <a:pt x="109653" y="105"/>
                  </a:lnTo>
                  <a:lnTo>
                    <a:pt x="147465" y="47"/>
                  </a:lnTo>
                  <a:lnTo>
                    <a:pt x="181416" y="21"/>
                  </a:lnTo>
                  <a:lnTo>
                    <a:pt x="219092" y="7"/>
                  </a:lnTo>
                  <a:lnTo>
                    <a:pt x="24458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9" name="SMARTInkShape-2116"/>
            <p:cNvSpPr/>
            <p:nvPr>
              <p:custDataLst>
                <p:tags r:id="rId85"/>
              </p:custDataLst>
            </p:nvPr>
          </p:nvSpPr>
          <p:spPr bwMode="auto">
            <a:xfrm>
              <a:off x="1194435" y="4543425"/>
              <a:ext cx="116498" cy="265748"/>
            </a:xfrm>
            <a:custGeom>
              <a:avLst/>
              <a:gdLst/>
              <a:ahLst/>
              <a:cxnLst/>
              <a:rect l="0" t="0" r="0" b="0"/>
              <a:pathLst>
                <a:path w="116498" h="265748">
                  <a:moveTo>
                    <a:pt x="0" y="0"/>
                  </a:moveTo>
                  <a:lnTo>
                    <a:pt x="0" y="0"/>
                  </a:lnTo>
                  <a:lnTo>
                    <a:pt x="15575" y="37993"/>
                  </a:lnTo>
                  <a:lnTo>
                    <a:pt x="30756" y="73275"/>
                  </a:lnTo>
                  <a:lnTo>
                    <a:pt x="52928" y="108283"/>
                  </a:lnTo>
                  <a:lnTo>
                    <a:pt x="76642" y="142785"/>
                  </a:lnTo>
                  <a:lnTo>
                    <a:pt x="96157" y="176186"/>
                  </a:lnTo>
                  <a:lnTo>
                    <a:pt x="112099" y="204603"/>
                  </a:lnTo>
                  <a:lnTo>
                    <a:pt x="116497" y="222380"/>
                  </a:lnTo>
                  <a:lnTo>
                    <a:pt x="115765" y="230168"/>
                  </a:lnTo>
                  <a:lnTo>
                    <a:pt x="109871" y="243902"/>
                  </a:lnTo>
                  <a:lnTo>
                    <a:pt x="93282" y="253816"/>
                  </a:lnTo>
                  <a:lnTo>
                    <a:pt x="60008" y="26574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 name="SMARTInkShape-2117"/>
            <p:cNvSpPr/>
            <p:nvPr>
              <p:custDataLst>
                <p:tags r:id="rId86"/>
              </p:custDataLst>
            </p:nvPr>
          </p:nvSpPr>
          <p:spPr bwMode="auto">
            <a:xfrm>
              <a:off x="902970" y="4594860"/>
              <a:ext cx="400173" cy="106710"/>
            </a:xfrm>
            <a:custGeom>
              <a:avLst/>
              <a:gdLst/>
              <a:ahLst/>
              <a:cxnLst/>
              <a:rect l="0" t="0" r="0" b="0"/>
              <a:pathLst>
                <a:path w="400173" h="106710">
                  <a:moveTo>
                    <a:pt x="0" y="77153"/>
                  </a:moveTo>
                  <a:lnTo>
                    <a:pt x="0" y="77153"/>
                  </a:lnTo>
                  <a:lnTo>
                    <a:pt x="42356" y="94520"/>
                  </a:lnTo>
                  <a:lnTo>
                    <a:pt x="84622" y="102936"/>
                  </a:lnTo>
                  <a:lnTo>
                    <a:pt x="122383" y="106709"/>
                  </a:lnTo>
                  <a:lnTo>
                    <a:pt x="144453" y="106382"/>
                  </a:lnTo>
                  <a:lnTo>
                    <a:pt x="167740" y="105211"/>
                  </a:lnTo>
                  <a:lnTo>
                    <a:pt x="191837" y="102526"/>
                  </a:lnTo>
                  <a:lnTo>
                    <a:pt x="216474" y="98831"/>
                  </a:lnTo>
                  <a:lnTo>
                    <a:pt x="241471" y="94462"/>
                  </a:lnTo>
                  <a:lnTo>
                    <a:pt x="265756" y="89645"/>
                  </a:lnTo>
                  <a:lnTo>
                    <a:pt x="289565" y="84528"/>
                  </a:lnTo>
                  <a:lnTo>
                    <a:pt x="313059" y="79212"/>
                  </a:lnTo>
                  <a:lnTo>
                    <a:pt x="351862" y="68226"/>
                  </a:lnTo>
                  <a:lnTo>
                    <a:pt x="390323" y="53870"/>
                  </a:lnTo>
                  <a:lnTo>
                    <a:pt x="397375" y="50201"/>
                  </a:lnTo>
                  <a:lnTo>
                    <a:pt x="400172" y="45850"/>
                  </a:lnTo>
                  <a:lnTo>
                    <a:pt x="400131" y="41044"/>
                  </a:lnTo>
                  <a:lnTo>
                    <a:pt x="394054" y="29672"/>
                  </a:lnTo>
                  <a:lnTo>
                    <a:pt x="36861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 name="SMARTInkShape-2118"/>
            <p:cNvSpPr/>
            <p:nvPr>
              <p:custDataLst>
                <p:tags r:id="rId87"/>
              </p:custDataLst>
            </p:nvPr>
          </p:nvSpPr>
          <p:spPr bwMode="auto">
            <a:xfrm>
              <a:off x="1554480" y="3591877"/>
              <a:ext cx="34291" cy="325756"/>
            </a:xfrm>
            <a:custGeom>
              <a:avLst/>
              <a:gdLst/>
              <a:ahLst/>
              <a:cxnLst/>
              <a:rect l="0" t="0" r="0" b="0"/>
              <a:pathLst>
                <a:path w="34291" h="325756">
                  <a:moveTo>
                    <a:pt x="0" y="0"/>
                  </a:moveTo>
                  <a:lnTo>
                    <a:pt x="0" y="0"/>
                  </a:lnTo>
                  <a:lnTo>
                    <a:pt x="953" y="36125"/>
                  </a:lnTo>
                  <a:lnTo>
                    <a:pt x="4551" y="68761"/>
                  </a:lnTo>
                  <a:lnTo>
                    <a:pt x="9325" y="105490"/>
                  </a:lnTo>
                  <a:lnTo>
                    <a:pt x="14622" y="144040"/>
                  </a:lnTo>
                  <a:lnTo>
                    <a:pt x="20151" y="183398"/>
                  </a:lnTo>
                  <a:lnTo>
                    <a:pt x="25784" y="220575"/>
                  </a:lnTo>
                  <a:lnTo>
                    <a:pt x="30509" y="254244"/>
                  </a:lnTo>
                  <a:lnTo>
                    <a:pt x="33170" y="292713"/>
                  </a:lnTo>
                  <a:lnTo>
                    <a:pt x="34290" y="3257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 name="SMARTInkShape-2119"/>
            <p:cNvSpPr/>
            <p:nvPr>
              <p:custDataLst>
                <p:tags r:id="rId88"/>
              </p:custDataLst>
            </p:nvPr>
          </p:nvSpPr>
          <p:spPr bwMode="auto">
            <a:xfrm>
              <a:off x="1043142" y="3754755"/>
              <a:ext cx="267651" cy="77018"/>
            </a:xfrm>
            <a:custGeom>
              <a:avLst/>
              <a:gdLst/>
              <a:ahLst/>
              <a:cxnLst/>
              <a:rect l="0" t="0" r="0" b="0"/>
              <a:pathLst>
                <a:path w="267651" h="77018">
                  <a:moveTo>
                    <a:pt x="31278" y="68580"/>
                  </a:moveTo>
                  <a:lnTo>
                    <a:pt x="31278" y="68580"/>
                  </a:lnTo>
                  <a:lnTo>
                    <a:pt x="17590" y="62688"/>
                  </a:lnTo>
                  <a:lnTo>
                    <a:pt x="77" y="60360"/>
                  </a:lnTo>
                  <a:lnTo>
                    <a:pt x="0" y="61195"/>
                  </a:lnTo>
                  <a:lnTo>
                    <a:pt x="2454" y="64663"/>
                  </a:lnTo>
                  <a:lnTo>
                    <a:pt x="18293" y="71970"/>
                  </a:lnTo>
                  <a:lnTo>
                    <a:pt x="57041" y="76129"/>
                  </a:lnTo>
                  <a:lnTo>
                    <a:pt x="96802" y="76849"/>
                  </a:lnTo>
                  <a:lnTo>
                    <a:pt x="128028" y="77017"/>
                  </a:lnTo>
                  <a:lnTo>
                    <a:pt x="168635" y="72562"/>
                  </a:lnTo>
                  <a:lnTo>
                    <a:pt x="204797" y="60658"/>
                  </a:lnTo>
                  <a:lnTo>
                    <a:pt x="243354" y="40521"/>
                  </a:lnTo>
                  <a:lnTo>
                    <a:pt x="262179" y="29575"/>
                  </a:lnTo>
                  <a:lnTo>
                    <a:pt x="267250" y="23304"/>
                  </a:lnTo>
                  <a:lnTo>
                    <a:pt x="267650" y="20299"/>
                  </a:lnTo>
                  <a:lnTo>
                    <a:pt x="265555" y="14419"/>
                  </a:lnTo>
                  <a:lnTo>
                    <a:pt x="25416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3" name="SMARTInkShape-2120"/>
            <p:cNvSpPr/>
            <p:nvPr>
              <p:custDataLst>
                <p:tags r:id="rId89"/>
              </p:custDataLst>
            </p:nvPr>
          </p:nvSpPr>
          <p:spPr bwMode="auto">
            <a:xfrm>
              <a:off x="1222536" y="3695807"/>
              <a:ext cx="122231" cy="153246"/>
            </a:xfrm>
            <a:custGeom>
              <a:avLst/>
              <a:gdLst/>
              <a:ahLst/>
              <a:cxnLst/>
              <a:rect l="0" t="0" r="0" b="0"/>
              <a:pathLst>
                <a:path w="122231" h="153246">
                  <a:moveTo>
                    <a:pt x="14762" y="24658"/>
                  </a:moveTo>
                  <a:lnTo>
                    <a:pt x="14762" y="24658"/>
                  </a:lnTo>
                  <a:lnTo>
                    <a:pt x="0" y="2515"/>
                  </a:lnTo>
                  <a:lnTo>
                    <a:pt x="158" y="1324"/>
                  </a:lnTo>
                  <a:lnTo>
                    <a:pt x="1216" y="529"/>
                  </a:lnTo>
                  <a:lnTo>
                    <a:pt x="2874" y="0"/>
                  </a:lnTo>
                  <a:lnTo>
                    <a:pt x="9796" y="4491"/>
                  </a:lnTo>
                  <a:lnTo>
                    <a:pt x="43035" y="41934"/>
                  </a:lnTo>
                  <a:lnTo>
                    <a:pt x="81871" y="82716"/>
                  </a:lnTo>
                  <a:lnTo>
                    <a:pt x="117262" y="120427"/>
                  </a:lnTo>
                  <a:lnTo>
                    <a:pt x="122230" y="132627"/>
                  </a:lnTo>
                  <a:lnTo>
                    <a:pt x="120697" y="137595"/>
                  </a:lnTo>
                  <a:lnTo>
                    <a:pt x="111374" y="145655"/>
                  </a:lnTo>
                  <a:lnTo>
                    <a:pt x="97705" y="149871"/>
                  </a:lnTo>
                  <a:lnTo>
                    <a:pt x="74769" y="1532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4" name="SMARTInkShape-2121"/>
            <p:cNvSpPr/>
            <p:nvPr>
              <p:custDataLst>
                <p:tags r:id="rId90"/>
              </p:custDataLst>
            </p:nvPr>
          </p:nvSpPr>
          <p:spPr bwMode="auto">
            <a:xfrm>
              <a:off x="422910" y="4494181"/>
              <a:ext cx="1660430" cy="40672"/>
            </a:xfrm>
            <a:custGeom>
              <a:avLst/>
              <a:gdLst/>
              <a:ahLst/>
              <a:cxnLst/>
              <a:rect l="0" t="0" r="0" b="0"/>
              <a:pathLst>
                <a:path w="1660430" h="40672">
                  <a:moveTo>
                    <a:pt x="0" y="40671"/>
                  </a:moveTo>
                  <a:lnTo>
                    <a:pt x="0" y="40671"/>
                  </a:lnTo>
                  <a:lnTo>
                    <a:pt x="0" y="27019"/>
                  </a:lnTo>
                  <a:lnTo>
                    <a:pt x="1905" y="22045"/>
                  </a:lnTo>
                  <a:lnTo>
                    <a:pt x="9102" y="13978"/>
                  </a:lnTo>
                  <a:lnTo>
                    <a:pt x="32965" y="4081"/>
                  </a:lnTo>
                  <a:lnTo>
                    <a:pt x="61006" y="597"/>
                  </a:lnTo>
                  <a:lnTo>
                    <a:pt x="99504" y="0"/>
                  </a:lnTo>
                  <a:lnTo>
                    <a:pt x="124439" y="1175"/>
                  </a:lnTo>
                  <a:lnTo>
                    <a:pt x="151539" y="2910"/>
                  </a:lnTo>
                  <a:lnTo>
                    <a:pt x="183894" y="5020"/>
                  </a:lnTo>
                  <a:lnTo>
                    <a:pt x="219751" y="7378"/>
                  </a:lnTo>
                  <a:lnTo>
                    <a:pt x="257943" y="9904"/>
                  </a:lnTo>
                  <a:lnTo>
                    <a:pt x="302455" y="12540"/>
                  </a:lnTo>
                  <a:lnTo>
                    <a:pt x="351179" y="15249"/>
                  </a:lnTo>
                  <a:lnTo>
                    <a:pt x="402712" y="18008"/>
                  </a:lnTo>
                  <a:lnTo>
                    <a:pt x="458975" y="19847"/>
                  </a:lnTo>
                  <a:lnTo>
                    <a:pt x="518390" y="21074"/>
                  </a:lnTo>
                  <a:lnTo>
                    <a:pt x="579909" y="21891"/>
                  </a:lnTo>
                  <a:lnTo>
                    <a:pt x="645686" y="22436"/>
                  </a:lnTo>
                  <a:lnTo>
                    <a:pt x="714302" y="22800"/>
                  </a:lnTo>
                  <a:lnTo>
                    <a:pt x="784812" y="23042"/>
                  </a:lnTo>
                  <a:lnTo>
                    <a:pt x="856583" y="22251"/>
                  </a:lnTo>
                  <a:lnTo>
                    <a:pt x="929195" y="20771"/>
                  </a:lnTo>
                  <a:lnTo>
                    <a:pt x="1002369" y="18832"/>
                  </a:lnTo>
                  <a:lnTo>
                    <a:pt x="1074011" y="16587"/>
                  </a:lnTo>
                  <a:lnTo>
                    <a:pt x="1144632" y="14138"/>
                  </a:lnTo>
                  <a:lnTo>
                    <a:pt x="1214573" y="11552"/>
                  </a:lnTo>
                  <a:lnTo>
                    <a:pt x="1280250" y="9829"/>
                  </a:lnTo>
                  <a:lnTo>
                    <a:pt x="1343085" y="8679"/>
                  </a:lnTo>
                  <a:lnTo>
                    <a:pt x="1404025" y="7913"/>
                  </a:lnTo>
                  <a:lnTo>
                    <a:pt x="1457034" y="7403"/>
                  </a:lnTo>
                  <a:lnTo>
                    <a:pt x="1504756" y="7062"/>
                  </a:lnTo>
                  <a:lnTo>
                    <a:pt x="1548954" y="6835"/>
                  </a:lnTo>
                  <a:lnTo>
                    <a:pt x="1582228" y="6684"/>
                  </a:lnTo>
                  <a:lnTo>
                    <a:pt x="1608221" y="6583"/>
                  </a:lnTo>
                  <a:lnTo>
                    <a:pt x="1643453" y="6471"/>
                  </a:lnTo>
                  <a:lnTo>
                    <a:pt x="1659111" y="6421"/>
                  </a:lnTo>
                  <a:lnTo>
                    <a:pt x="1660429" y="8313"/>
                  </a:lnTo>
                  <a:lnTo>
                    <a:pt x="1658450" y="11479"/>
                  </a:lnTo>
                  <a:lnTo>
                    <a:pt x="1645920" y="235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 name="SMARTInkShape-2122"/>
            <p:cNvSpPr/>
            <p:nvPr>
              <p:custDataLst>
                <p:tags r:id="rId91"/>
              </p:custDataLst>
            </p:nvPr>
          </p:nvSpPr>
          <p:spPr bwMode="auto">
            <a:xfrm>
              <a:off x="2017395" y="3609022"/>
              <a:ext cx="379348" cy="745809"/>
            </a:xfrm>
            <a:custGeom>
              <a:avLst/>
              <a:gdLst/>
              <a:ahLst/>
              <a:cxnLst/>
              <a:rect l="0" t="0" r="0" b="0"/>
              <a:pathLst>
                <a:path w="379348" h="745809">
                  <a:moveTo>
                    <a:pt x="154305" y="0"/>
                  </a:moveTo>
                  <a:lnTo>
                    <a:pt x="154305" y="0"/>
                  </a:lnTo>
                  <a:lnTo>
                    <a:pt x="175789" y="36124"/>
                  </a:lnTo>
                  <a:lnTo>
                    <a:pt x="194651" y="68761"/>
                  </a:lnTo>
                  <a:lnTo>
                    <a:pt x="223354" y="108031"/>
                  </a:lnTo>
                  <a:lnTo>
                    <a:pt x="240343" y="129170"/>
                  </a:lnTo>
                  <a:lnTo>
                    <a:pt x="257384" y="151836"/>
                  </a:lnTo>
                  <a:lnTo>
                    <a:pt x="274459" y="175519"/>
                  </a:lnTo>
                  <a:lnTo>
                    <a:pt x="291558" y="199880"/>
                  </a:lnTo>
                  <a:lnTo>
                    <a:pt x="308672" y="226599"/>
                  </a:lnTo>
                  <a:lnTo>
                    <a:pt x="325796" y="254889"/>
                  </a:lnTo>
                  <a:lnTo>
                    <a:pt x="342928" y="284226"/>
                  </a:lnTo>
                  <a:lnTo>
                    <a:pt x="356254" y="314261"/>
                  </a:lnTo>
                  <a:lnTo>
                    <a:pt x="367042" y="344763"/>
                  </a:lnTo>
                  <a:lnTo>
                    <a:pt x="376140" y="375574"/>
                  </a:lnTo>
                  <a:lnTo>
                    <a:pt x="379347" y="405641"/>
                  </a:lnTo>
                  <a:lnTo>
                    <a:pt x="378628" y="435209"/>
                  </a:lnTo>
                  <a:lnTo>
                    <a:pt x="375291" y="464447"/>
                  </a:lnTo>
                  <a:lnTo>
                    <a:pt x="366399" y="492512"/>
                  </a:lnTo>
                  <a:lnTo>
                    <a:pt x="353804" y="519794"/>
                  </a:lnTo>
                  <a:lnTo>
                    <a:pt x="338739" y="546554"/>
                  </a:lnTo>
                  <a:lnTo>
                    <a:pt x="317266" y="572015"/>
                  </a:lnTo>
                  <a:lnTo>
                    <a:pt x="291521" y="596608"/>
                  </a:lnTo>
                  <a:lnTo>
                    <a:pt x="262927" y="620624"/>
                  </a:lnTo>
                  <a:lnTo>
                    <a:pt x="231482" y="642350"/>
                  </a:lnTo>
                  <a:lnTo>
                    <a:pt x="198137" y="662548"/>
                  </a:lnTo>
                  <a:lnTo>
                    <a:pt x="163524" y="681729"/>
                  </a:lnTo>
                  <a:lnTo>
                    <a:pt x="129971" y="697373"/>
                  </a:lnTo>
                  <a:lnTo>
                    <a:pt x="97125" y="710661"/>
                  </a:lnTo>
                  <a:lnTo>
                    <a:pt x="64750" y="722376"/>
                  </a:lnTo>
                  <a:lnTo>
                    <a:pt x="0" y="7458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 name="SMARTInkShape-2123"/>
            <p:cNvSpPr/>
            <p:nvPr>
              <p:custDataLst>
                <p:tags r:id="rId92"/>
              </p:custDataLst>
            </p:nvPr>
          </p:nvSpPr>
          <p:spPr bwMode="auto">
            <a:xfrm>
              <a:off x="1974533" y="3661649"/>
              <a:ext cx="113982" cy="153115"/>
            </a:xfrm>
            <a:custGeom>
              <a:avLst/>
              <a:gdLst/>
              <a:ahLst/>
              <a:cxnLst/>
              <a:rect l="0" t="0" r="0" b="0"/>
              <a:pathLst>
                <a:path w="113982" h="153115">
                  <a:moveTo>
                    <a:pt x="0" y="7381"/>
                  </a:moveTo>
                  <a:lnTo>
                    <a:pt x="0" y="7381"/>
                  </a:lnTo>
                  <a:lnTo>
                    <a:pt x="4550" y="2830"/>
                  </a:lnTo>
                  <a:lnTo>
                    <a:pt x="11865" y="596"/>
                  </a:lnTo>
                  <a:lnTo>
                    <a:pt x="16482" y="0"/>
                  </a:lnTo>
                  <a:lnTo>
                    <a:pt x="32083" y="3712"/>
                  </a:lnTo>
                  <a:lnTo>
                    <a:pt x="69418" y="34873"/>
                  </a:lnTo>
                  <a:lnTo>
                    <a:pt x="92005" y="61882"/>
                  </a:lnTo>
                  <a:lnTo>
                    <a:pt x="112153" y="96040"/>
                  </a:lnTo>
                  <a:lnTo>
                    <a:pt x="113981" y="109015"/>
                  </a:lnTo>
                  <a:lnTo>
                    <a:pt x="113135" y="115142"/>
                  </a:lnTo>
                  <a:lnTo>
                    <a:pt x="104574" y="127030"/>
                  </a:lnTo>
                  <a:lnTo>
                    <a:pt x="68580" y="1531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 name="SMARTInkShape-2124"/>
            <p:cNvSpPr/>
            <p:nvPr>
              <p:custDataLst>
                <p:tags r:id="rId93"/>
              </p:custDataLst>
            </p:nvPr>
          </p:nvSpPr>
          <p:spPr bwMode="auto">
            <a:xfrm>
              <a:off x="2557463" y="4560570"/>
              <a:ext cx="274321" cy="56622"/>
            </a:xfrm>
            <a:custGeom>
              <a:avLst/>
              <a:gdLst/>
              <a:ahLst/>
              <a:cxnLst/>
              <a:rect l="0" t="0" r="0" b="0"/>
              <a:pathLst>
                <a:path w="274321" h="56622">
                  <a:moveTo>
                    <a:pt x="0" y="0"/>
                  </a:moveTo>
                  <a:lnTo>
                    <a:pt x="0" y="0"/>
                  </a:lnTo>
                  <a:lnTo>
                    <a:pt x="34219" y="14640"/>
                  </a:lnTo>
                  <a:lnTo>
                    <a:pt x="75014" y="35135"/>
                  </a:lnTo>
                  <a:lnTo>
                    <a:pt x="109857" y="47683"/>
                  </a:lnTo>
                  <a:lnTo>
                    <a:pt x="147568" y="54530"/>
                  </a:lnTo>
                  <a:lnTo>
                    <a:pt x="187505" y="56621"/>
                  </a:lnTo>
                  <a:lnTo>
                    <a:pt x="208823" y="55844"/>
                  </a:lnTo>
                  <a:lnTo>
                    <a:pt x="245210" y="53394"/>
                  </a:lnTo>
                  <a:lnTo>
                    <a:pt x="274320" y="514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 name="SMARTInkShape-2125"/>
            <p:cNvSpPr/>
            <p:nvPr>
              <p:custDataLst>
                <p:tags r:id="rId94"/>
              </p:custDataLst>
            </p:nvPr>
          </p:nvSpPr>
          <p:spPr bwMode="auto">
            <a:xfrm>
              <a:off x="1167412" y="4178441"/>
              <a:ext cx="704815" cy="56375"/>
            </a:xfrm>
            <a:custGeom>
              <a:avLst/>
              <a:gdLst/>
              <a:ahLst/>
              <a:cxnLst/>
              <a:rect l="0" t="0" r="0" b="0"/>
              <a:pathLst>
                <a:path w="704815" h="56375">
                  <a:moveTo>
                    <a:pt x="9878" y="4939"/>
                  </a:moveTo>
                  <a:lnTo>
                    <a:pt x="9878" y="4939"/>
                  </a:lnTo>
                  <a:lnTo>
                    <a:pt x="0" y="0"/>
                  </a:lnTo>
                  <a:lnTo>
                    <a:pt x="31197" y="11224"/>
                  </a:lnTo>
                  <a:lnTo>
                    <a:pt x="69006" y="20348"/>
                  </a:lnTo>
                  <a:lnTo>
                    <a:pt x="103149" y="29567"/>
                  </a:lnTo>
                  <a:lnTo>
                    <a:pt x="143090" y="37475"/>
                  </a:lnTo>
                  <a:lnTo>
                    <a:pt x="164408" y="40917"/>
                  </a:lnTo>
                  <a:lnTo>
                    <a:pt x="190051" y="43212"/>
                  </a:lnTo>
                  <a:lnTo>
                    <a:pt x="218576" y="44742"/>
                  </a:lnTo>
                  <a:lnTo>
                    <a:pt x="249022" y="45762"/>
                  </a:lnTo>
                  <a:lnTo>
                    <a:pt x="281703" y="47394"/>
                  </a:lnTo>
                  <a:lnTo>
                    <a:pt x="315872" y="49435"/>
                  </a:lnTo>
                  <a:lnTo>
                    <a:pt x="351034" y="51748"/>
                  </a:lnTo>
                  <a:lnTo>
                    <a:pt x="386858" y="52337"/>
                  </a:lnTo>
                  <a:lnTo>
                    <a:pt x="423123" y="51778"/>
                  </a:lnTo>
                  <a:lnTo>
                    <a:pt x="459682" y="50452"/>
                  </a:lnTo>
                  <a:lnTo>
                    <a:pt x="493580" y="49569"/>
                  </a:lnTo>
                  <a:lnTo>
                    <a:pt x="525704" y="48979"/>
                  </a:lnTo>
                  <a:lnTo>
                    <a:pt x="556644" y="48587"/>
                  </a:lnTo>
                  <a:lnTo>
                    <a:pt x="584891" y="47372"/>
                  </a:lnTo>
                  <a:lnTo>
                    <a:pt x="611343" y="45610"/>
                  </a:lnTo>
                  <a:lnTo>
                    <a:pt x="636597" y="43483"/>
                  </a:lnTo>
                  <a:lnTo>
                    <a:pt x="672277" y="41119"/>
                  </a:lnTo>
                  <a:lnTo>
                    <a:pt x="704814" y="39602"/>
                  </a:lnTo>
                  <a:lnTo>
                    <a:pt x="692247" y="39340"/>
                  </a:lnTo>
                  <a:lnTo>
                    <a:pt x="650741" y="48363"/>
                  </a:lnTo>
                  <a:lnTo>
                    <a:pt x="618526" y="5637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82" name="SMARTInkShape-Group777"/>
          <p:cNvGrpSpPr/>
          <p:nvPr/>
        </p:nvGrpSpPr>
        <p:grpSpPr>
          <a:xfrm>
            <a:off x="414338" y="4777705"/>
            <a:ext cx="911515" cy="516615"/>
            <a:chOff x="414338" y="4777705"/>
            <a:chExt cx="911515" cy="516615"/>
          </a:xfrm>
        </p:grpSpPr>
        <p:sp>
          <p:nvSpPr>
            <p:cNvPr id="80" name="SMARTInkShape-2126"/>
            <p:cNvSpPr/>
            <p:nvPr>
              <p:custDataLst>
                <p:tags r:id="rId76"/>
              </p:custDataLst>
            </p:nvPr>
          </p:nvSpPr>
          <p:spPr bwMode="auto">
            <a:xfrm>
              <a:off x="1007509" y="4800600"/>
              <a:ext cx="318344" cy="335628"/>
            </a:xfrm>
            <a:custGeom>
              <a:avLst/>
              <a:gdLst/>
              <a:ahLst/>
              <a:cxnLst/>
              <a:rect l="0" t="0" r="0" b="0"/>
              <a:pathLst>
                <a:path w="318344" h="335628">
                  <a:moveTo>
                    <a:pt x="32621" y="120015"/>
                  </a:moveTo>
                  <a:lnTo>
                    <a:pt x="32621" y="120015"/>
                  </a:lnTo>
                  <a:lnTo>
                    <a:pt x="22038" y="79776"/>
                  </a:lnTo>
                  <a:lnTo>
                    <a:pt x="19345" y="75461"/>
                  </a:lnTo>
                  <a:lnTo>
                    <a:pt x="27792" y="111302"/>
                  </a:lnTo>
                  <a:lnTo>
                    <a:pt x="27935" y="145987"/>
                  </a:lnTo>
                  <a:lnTo>
                    <a:pt x="24823" y="184898"/>
                  </a:lnTo>
                  <a:lnTo>
                    <a:pt x="20265" y="221242"/>
                  </a:lnTo>
                  <a:lnTo>
                    <a:pt x="15065" y="256445"/>
                  </a:lnTo>
                  <a:lnTo>
                    <a:pt x="9578" y="288283"/>
                  </a:lnTo>
                  <a:lnTo>
                    <a:pt x="835" y="326925"/>
                  </a:lnTo>
                  <a:lnTo>
                    <a:pt x="0" y="332250"/>
                  </a:lnTo>
                  <a:lnTo>
                    <a:pt x="397" y="334848"/>
                  </a:lnTo>
                  <a:lnTo>
                    <a:pt x="1613" y="335627"/>
                  </a:lnTo>
                  <a:lnTo>
                    <a:pt x="3377" y="335193"/>
                  </a:lnTo>
                  <a:lnTo>
                    <a:pt x="20847" y="298374"/>
                  </a:lnTo>
                  <a:lnTo>
                    <a:pt x="35008" y="265643"/>
                  </a:lnTo>
                  <a:lnTo>
                    <a:pt x="53367" y="231411"/>
                  </a:lnTo>
                  <a:lnTo>
                    <a:pt x="82583" y="190169"/>
                  </a:lnTo>
                  <a:lnTo>
                    <a:pt x="100546" y="175007"/>
                  </a:lnTo>
                  <a:lnTo>
                    <a:pt x="118055" y="168268"/>
                  </a:lnTo>
                  <a:lnTo>
                    <a:pt x="125772" y="168377"/>
                  </a:lnTo>
                  <a:lnTo>
                    <a:pt x="139427" y="173576"/>
                  </a:lnTo>
                  <a:lnTo>
                    <a:pt x="178872" y="213934"/>
                  </a:lnTo>
                  <a:lnTo>
                    <a:pt x="206765" y="244997"/>
                  </a:lnTo>
                  <a:lnTo>
                    <a:pt x="239159" y="279284"/>
                  </a:lnTo>
                  <a:lnTo>
                    <a:pt x="261576" y="296529"/>
                  </a:lnTo>
                  <a:lnTo>
                    <a:pt x="299391" y="312820"/>
                  </a:lnTo>
                  <a:lnTo>
                    <a:pt x="304765" y="314275"/>
                  </a:lnTo>
                  <a:lnTo>
                    <a:pt x="309301" y="312386"/>
                  </a:lnTo>
                  <a:lnTo>
                    <a:pt x="316880" y="302668"/>
                  </a:lnTo>
                  <a:lnTo>
                    <a:pt x="318343" y="283744"/>
                  </a:lnTo>
                  <a:lnTo>
                    <a:pt x="315819" y="256601"/>
                  </a:lnTo>
                  <a:lnTo>
                    <a:pt x="311522" y="219137"/>
                  </a:lnTo>
                  <a:lnTo>
                    <a:pt x="308977" y="179627"/>
                  </a:lnTo>
                  <a:lnTo>
                    <a:pt x="307846" y="140794"/>
                  </a:lnTo>
                  <a:lnTo>
                    <a:pt x="307343" y="104485"/>
                  </a:lnTo>
                  <a:lnTo>
                    <a:pt x="304580" y="74378"/>
                  </a:lnTo>
                  <a:lnTo>
                    <a:pt x="299224" y="50202"/>
                  </a:lnTo>
                  <a:lnTo>
                    <a:pt x="277163" y="8515"/>
                  </a:lnTo>
                  <a:lnTo>
                    <a:pt x="27265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 name="SMARTInkShape-2127"/>
            <p:cNvSpPr/>
            <p:nvPr>
              <p:custDataLst>
                <p:tags r:id="rId77"/>
              </p:custDataLst>
            </p:nvPr>
          </p:nvSpPr>
          <p:spPr bwMode="auto">
            <a:xfrm>
              <a:off x="414338" y="4777705"/>
              <a:ext cx="417654" cy="516615"/>
            </a:xfrm>
            <a:custGeom>
              <a:avLst/>
              <a:gdLst/>
              <a:ahLst/>
              <a:cxnLst/>
              <a:rect l="0" t="0" r="0" b="0"/>
              <a:pathLst>
                <a:path w="417654" h="516615">
                  <a:moveTo>
                    <a:pt x="385762" y="228635"/>
                  </a:moveTo>
                  <a:lnTo>
                    <a:pt x="385762" y="228635"/>
                  </a:lnTo>
                  <a:lnTo>
                    <a:pt x="349967" y="204771"/>
                  </a:lnTo>
                  <a:lnTo>
                    <a:pt x="316207" y="192883"/>
                  </a:lnTo>
                  <a:lnTo>
                    <a:pt x="287221" y="191473"/>
                  </a:lnTo>
                  <a:lnTo>
                    <a:pt x="271491" y="192430"/>
                  </a:lnTo>
                  <a:lnTo>
                    <a:pt x="233692" y="206194"/>
                  </a:lnTo>
                  <a:lnTo>
                    <a:pt x="193398" y="231996"/>
                  </a:lnTo>
                  <a:lnTo>
                    <a:pt x="156439" y="272039"/>
                  </a:lnTo>
                  <a:lnTo>
                    <a:pt x="140488" y="295671"/>
                  </a:lnTo>
                  <a:lnTo>
                    <a:pt x="126043" y="320950"/>
                  </a:lnTo>
                  <a:lnTo>
                    <a:pt x="112604" y="347329"/>
                  </a:lnTo>
                  <a:lnTo>
                    <a:pt x="108407" y="378249"/>
                  </a:lnTo>
                  <a:lnTo>
                    <a:pt x="110371" y="412198"/>
                  </a:lnTo>
                  <a:lnTo>
                    <a:pt x="116443" y="448165"/>
                  </a:lnTo>
                  <a:lnTo>
                    <a:pt x="126206" y="473096"/>
                  </a:lnTo>
                  <a:lnTo>
                    <a:pt x="152294" y="503337"/>
                  </a:lnTo>
                  <a:lnTo>
                    <a:pt x="188018" y="514872"/>
                  </a:lnTo>
                  <a:lnTo>
                    <a:pt x="208213" y="516614"/>
                  </a:lnTo>
                  <a:lnTo>
                    <a:pt x="250971" y="503311"/>
                  </a:lnTo>
                  <a:lnTo>
                    <a:pt x="273042" y="491763"/>
                  </a:lnTo>
                  <a:lnTo>
                    <a:pt x="315344" y="456070"/>
                  </a:lnTo>
                  <a:lnTo>
                    <a:pt x="335959" y="434550"/>
                  </a:lnTo>
                  <a:lnTo>
                    <a:pt x="354465" y="409727"/>
                  </a:lnTo>
                  <a:lnTo>
                    <a:pt x="371565" y="382701"/>
                  </a:lnTo>
                  <a:lnTo>
                    <a:pt x="387727" y="354206"/>
                  </a:lnTo>
                  <a:lnTo>
                    <a:pt x="399455" y="324731"/>
                  </a:lnTo>
                  <a:lnTo>
                    <a:pt x="408226" y="294604"/>
                  </a:lnTo>
                  <a:lnTo>
                    <a:pt x="415025" y="264042"/>
                  </a:lnTo>
                  <a:lnTo>
                    <a:pt x="417653" y="235094"/>
                  </a:lnTo>
                  <a:lnTo>
                    <a:pt x="417500" y="207224"/>
                  </a:lnTo>
                  <a:lnTo>
                    <a:pt x="415494" y="180071"/>
                  </a:lnTo>
                  <a:lnTo>
                    <a:pt x="407488" y="155302"/>
                  </a:lnTo>
                  <a:lnTo>
                    <a:pt x="395483" y="132121"/>
                  </a:lnTo>
                  <a:lnTo>
                    <a:pt x="360555" y="89537"/>
                  </a:lnTo>
                  <a:lnTo>
                    <a:pt x="336573" y="70181"/>
                  </a:lnTo>
                  <a:lnTo>
                    <a:pt x="310107" y="51561"/>
                  </a:lnTo>
                  <a:lnTo>
                    <a:pt x="280080" y="36291"/>
                  </a:lnTo>
                  <a:lnTo>
                    <a:pt x="247680" y="23253"/>
                  </a:lnTo>
                  <a:lnTo>
                    <a:pt x="213697" y="11703"/>
                  </a:lnTo>
                  <a:lnTo>
                    <a:pt x="181517" y="4957"/>
                  </a:lnTo>
                  <a:lnTo>
                    <a:pt x="150539" y="1411"/>
                  </a:lnTo>
                  <a:lnTo>
                    <a:pt x="120362" y="0"/>
                  </a:lnTo>
                  <a:lnTo>
                    <a:pt x="94528" y="12"/>
                  </a:lnTo>
                  <a:lnTo>
                    <a:pt x="71591" y="972"/>
                  </a:lnTo>
                  <a:lnTo>
                    <a:pt x="35628" y="4579"/>
                  </a:lnTo>
                  <a:lnTo>
                    <a:pt x="0" y="143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83" name="SMARTInkShape-2128"/>
          <p:cNvSpPr/>
          <p:nvPr>
            <p:custDataLst>
              <p:tags r:id="rId5"/>
            </p:custDataLst>
          </p:nvPr>
        </p:nvSpPr>
        <p:spPr bwMode="auto">
          <a:xfrm>
            <a:off x="928688" y="5272088"/>
            <a:ext cx="291466" cy="8573"/>
          </a:xfrm>
          <a:custGeom>
            <a:avLst/>
            <a:gdLst/>
            <a:ahLst/>
            <a:cxnLst/>
            <a:rect l="0" t="0" r="0" b="0"/>
            <a:pathLst>
              <a:path w="291466" h="8573">
                <a:moveTo>
                  <a:pt x="0" y="8572"/>
                </a:moveTo>
                <a:lnTo>
                  <a:pt x="0" y="8572"/>
                </a:lnTo>
                <a:lnTo>
                  <a:pt x="31185" y="7619"/>
                </a:lnTo>
                <a:lnTo>
                  <a:pt x="65930" y="4021"/>
                </a:lnTo>
                <a:lnTo>
                  <a:pt x="88721" y="2681"/>
                </a:lnTo>
                <a:lnTo>
                  <a:pt x="114392" y="1787"/>
                </a:lnTo>
                <a:lnTo>
                  <a:pt x="141984" y="1191"/>
                </a:lnTo>
                <a:lnTo>
                  <a:pt x="170856" y="794"/>
                </a:lnTo>
                <a:lnTo>
                  <a:pt x="200581" y="529"/>
                </a:lnTo>
                <a:lnTo>
                  <a:pt x="230876" y="352"/>
                </a:lnTo>
                <a:lnTo>
                  <a:pt x="2914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4" name="SMARTInkShape-2129"/>
          <p:cNvSpPr/>
          <p:nvPr>
            <p:custDataLst>
              <p:tags r:id="rId6"/>
            </p:custDataLst>
          </p:nvPr>
        </p:nvSpPr>
        <p:spPr bwMode="auto">
          <a:xfrm>
            <a:off x="3132874" y="3893979"/>
            <a:ext cx="573305" cy="957930"/>
          </a:xfrm>
          <a:custGeom>
            <a:avLst/>
            <a:gdLst/>
            <a:ahLst/>
            <a:cxnLst/>
            <a:rect l="0" t="0" r="0" b="0"/>
            <a:pathLst>
              <a:path w="573305" h="957930">
                <a:moveTo>
                  <a:pt x="341846" y="49371"/>
                </a:moveTo>
                <a:lnTo>
                  <a:pt x="341846" y="49371"/>
                </a:lnTo>
                <a:lnTo>
                  <a:pt x="335061" y="33261"/>
                </a:lnTo>
                <a:lnTo>
                  <a:pt x="331263" y="21420"/>
                </a:lnTo>
                <a:lnTo>
                  <a:pt x="329076" y="16449"/>
                </a:lnTo>
                <a:lnTo>
                  <a:pt x="319025" y="8387"/>
                </a:lnTo>
                <a:lnTo>
                  <a:pt x="304081" y="2581"/>
                </a:lnTo>
                <a:lnTo>
                  <a:pt x="284739" y="0"/>
                </a:lnTo>
                <a:lnTo>
                  <a:pt x="255823" y="3933"/>
                </a:lnTo>
                <a:lnTo>
                  <a:pt x="221699" y="12031"/>
                </a:lnTo>
                <a:lnTo>
                  <a:pt x="187482" y="21980"/>
                </a:lnTo>
                <a:lnTo>
                  <a:pt x="155765" y="37833"/>
                </a:lnTo>
                <a:lnTo>
                  <a:pt x="128651" y="58530"/>
                </a:lnTo>
                <a:lnTo>
                  <a:pt x="110250" y="83604"/>
                </a:lnTo>
                <a:lnTo>
                  <a:pt x="100802" y="115703"/>
                </a:lnTo>
                <a:lnTo>
                  <a:pt x="98508" y="152194"/>
                </a:lnTo>
                <a:lnTo>
                  <a:pt x="103838" y="190638"/>
                </a:lnTo>
                <a:lnTo>
                  <a:pt x="115097" y="232489"/>
                </a:lnTo>
                <a:lnTo>
                  <a:pt x="122100" y="254317"/>
                </a:lnTo>
                <a:lnTo>
                  <a:pt x="127721" y="278394"/>
                </a:lnTo>
                <a:lnTo>
                  <a:pt x="132421" y="303971"/>
                </a:lnTo>
                <a:lnTo>
                  <a:pt x="136507" y="330546"/>
                </a:lnTo>
                <a:lnTo>
                  <a:pt x="139231" y="359694"/>
                </a:lnTo>
                <a:lnTo>
                  <a:pt x="141047" y="390555"/>
                </a:lnTo>
                <a:lnTo>
                  <a:pt x="142257" y="422559"/>
                </a:lnTo>
                <a:lnTo>
                  <a:pt x="140207" y="455326"/>
                </a:lnTo>
                <a:lnTo>
                  <a:pt x="135982" y="488600"/>
                </a:lnTo>
                <a:lnTo>
                  <a:pt x="130309" y="522213"/>
                </a:lnTo>
                <a:lnTo>
                  <a:pt x="123668" y="556051"/>
                </a:lnTo>
                <a:lnTo>
                  <a:pt x="116384" y="590040"/>
                </a:lnTo>
                <a:lnTo>
                  <a:pt x="108671" y="624130"/>
                </a:lnTo>
                <a:lnTo>
                  <a:pt x="100671" y="656381"/>
                </a:lnTo>
                <a:lnTo>
                  <a:pt x="92480" y="687407"/>
                </a:lnTo>
                <a:lnTo>
                  <a:pt x="84162" y="717615"/>
                </a:lnTo>
                <a:lnTo>
                  <a:pt x="75759" y="746327"/>
                </a:lnTo>
                <a:lnTo>
                  <a:pt x="67300" y="774041"/>
                </a:lnTo>
                <a:lnTo>
                  <a:pt x="58803" y="801089"/>
                </a:lnTo>
                <a:lnTo>
                  <a:pt x="50281" y="825789"/>
                </a:lnTo>
                <a:lnTo>
                  <a:pt x="41742" y="848923"/>
                </a:lnTo>
                <a:lnTo>
                  <a:pt x="24634" y="890502"/>
                </a:lnTo>
                <a:lnTo>
                  <a:pt x="7505" y="924857"/>
                </a:lnTo>
                <a:lnTo>
                  <a:pt x="528" y="945841"/>
                </a:lnTo>
                <a:lnTo>
                  <a:pt x="0" y="952770"/>
                </a:lnTo>
                <a:lnTo>
                  <a:pt x="3459" y="956437"/>
                </a:lnTo>
                <a:lnTo>
                  <a:pt x="9574" y="957929"/>
                </a:lnTo>
                <a:lnTo>
                  <a:pt x="51625" y="952938"/>
                </a:lnTo>
                <a:lnTo>
                  <a:pt x="74070" y="948929"/>
                </a:lnTo>
                <a:lnTo>
                  <a:pt x="101416" y="943399"/>
                </a:lnTo>
                <a:lnTo>
                  <a:pt x="132030" y="936854"/>
                </a:lnTo>
                <a:lnTo>
                  <a:pt x="164821" y="929634"/>
                </a:lnTo>
                <a:lnTo>
                  <a:pt x="200017" y="921010"/>
                </a:lnTo>
                <a:lnTo>
                  <a:pt x="236816" y="911451"/>
                </a:lnTo>
                <a:lnTo>
                  <a:pt x="274684" y="901269"/>
                </a:lnTo>
                <a:lnTo>
                  <a:pt x="313263" y="891623"/>
                </a:lnTo>
                <a:lnTo>
                  <a:pt x="352319" y="882334"/>
                </a:lnTo>
                <a:lnTo>
                  <a:pt x="391690" y="873285"/>
                </a:lnTo>
                <a:lnTo>
                  <a:pt x="429368" y="865347"/>
                </a:lnTo>
                <a:lnTo>
                  <a:pt x="465916" y="858150"/>
                </a:lnTo>
                <a:lnTo>
                  <a:pt x="501712" y="851447"/>
                </a:lnTo>
                <a:lnTo>
                  <a:pt x="573304" y="83804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5" name="SMARTInkShape-2130"/>
          <p:cNvSpPr/>
          <p:nvPr>
            <p:custDataLst>
              <p:tags r:id="rId7"/>
            </p:custDataLst>
          </p:nvPr>
        </p:nvSpPr>
        <p:spPr bwMode="auto">
          <a:xfrm>
            <a:off x="7332345" y="3868403"/>
            <a:ext cx="512405" cy="1086503"/>
          </a:xfrm>
          <a:custGeom>
            <a:avLst/>
            <a:gdLst/>
            <a:ahLst/>
            <a:cxnLst/>
            <a:rect l="0" t="0" r="0" b="0"/>
            <a:pathLst>
              <a:path w="512405" h="1086503">
                <a:moveTo>
                  <a:pt x="0" y="92092"/>
                </a:moveTo>
                <a:lnTo>
                  <a:pt x="0" y="92092"/>
                </a:lnTo>
                <a:lnTo>
                  <a:pt x="34219" y="66621"/>
                </a:lnTo>
                <a:lnTo>
                  <a:pt x="72157" y="47292"/>
                </a:lnTo>
                <a:lnTo>
                  <a:pt x="114513" y="23694"/>
                </a:lnTo>
                <a:lnTo>
                  <a:pt x="146912" y="2757"/>
                </a:lnTo>
                <a:lnTo>
                  <a:pt x="155147" y="0"/>
                </a:lnTo>
                <a:lnTo>
                  <a:pt x="158676" y="217"/>
                </a:lnTo>
                <a:lnTo>
                  <a:pt x="192640" y="13498"/>
                </a:lnTo>
                <a:lnTo>
                  <a:pt x="228634" y="28588"/>
                </a:lnTo>
                <a:lnTo>
                  <a:pt x="269462" y="50733"/>
                </a:lnTo>
                <a:lnTo>
                  <a:pt x="308864" y="76345"/>
                </a:lnTo>
                <a:lnTo>
                  <a:pt x="326502" y="96841"/>
                </a:lnTo>
                <a:lnTo>
                  <a:pt x="338153" y="126270"/>
                </a:lnTo>
                <a:lnTo>
                  <a:pt x="345552" y="162527"/>
                </a:lnTo>
                <a:lnTo>
                  <a:pt x="348841" y="204041"/>
                </a:lnTo>
                <a:lnTo>
                  <a:pt x="350671" y="226732"/>
                </a:lnTo>
                <a:lnTo>
                  <a:pt x="352842" y="250432"/>
                </a:lnTo>
                <a:lnTo>
                  <a:pt x="355243" y="274805"/>
                </a:lnTo>
                <a:lnTo>
                  <a:pt x="357796" y="301530"/>
                </a:lnTo>
                <a:lnTo>
                  <a:pt x="360451" y="329825"/>
                </a:lnTo>
                <a:lnTo>
                  <a:pt x="363173" y="359165"/>
                </a:lnTo>
                <a:lnTo>
                  <a:pt x="366893" y="389203"/>
                </a:lnTo>
                <a:lnTo>
                  <a:pt x="371278" y="419706"/>
                </a:lnTo>
                <a:lnTo>
                  <a:pt x="376106" y="450519"/>
                </a:lnTo>
                <a:lnTo>
                  <a:pt x="380277" y="480586"/>
                </a:lnTo>
                <a:lnTo>
                  <a:pt x="384010" y="510155"/>
                </a:lnTo>
                <a:lnTo>
                  <a:pt x="387452" y="539393"/>
                </a:lnTo>
                <a:lnTo>
                  <a:pt x="391652" y="568410"/>
                </a:lnTo>
                <a:lnTo>
                  <a:pt x="396356" y="597280"/>
                </a:lnTo>
                <a:lnTo>
                  <a:pt x="401398" y="626051"/>
                </a:lnTo>
                <a:lnTo>
                  <a:pt x="405711" y="652852"/>
                </a:lnTo>
                <a:lnTo>
                  <a:pt x="409539" y="678340"/>
                </a:lnTo>
                <a:lnTo>
                  <a:pt x="413043" y="702951"/>
                </a:lnTo>
                <a:lnTo>
                  <a:pt x="417285" y="727932"/>
                </a:lnTo>
                <a:lnTo>
                  <a:pt x="422017" y="753158"/>
                </a:lnTo>
                <a:lnTo>
                  <a:pt x="427077" y="778547"/>
                </a:lnTo>
                <a:lnTo>
                  <a:pt x="432355" y="802141"/>
                </a:lnTo>
                <a:lnTo>
                  <a:pt x="437779" y="824538"/>
                </a:lnTo>
                <a:lnTo>
                  <a:pt x="448886" y="866251"/>
                </a:lnTo>
                <a:lnTo>
                  <a:pt x="460172" y="903840"/>
                </a:lnTo>
                <a:lnTo>
                  <a:pt x="474078" y="937056"/>
                </a:lnTo>
                <a:lnTo>
                  <a:pt x="492892" y="977452"/>
                </a:lnTo>
                <a:lnTo>
                  <a:pt x="509972" y="1017884"/>
                </a:lnTo>
                <a:lnTo>
                  <a:pt x="512404" y="1026795"/>
                </a:lnTo>
                <a:lnTo>
                  <a:pt x="509243" y="1030505"/>
                </a:lnTo>
                <a:lnTo>
                  <a:pt x="495570" y="1037167"/>
                </a:lnTo>
                <a:lnTo>
                  <a:pt x="452800" y="1046273"/>
                </a:lnTo>
                <a:lnTo>
                  <a:pt x="411747" y="1052112"/>
                </a:lnTo>
                <a:lnTo>
                  <a:pt x="388798" y="1055003"/>
                </a:lnTo>
                <a:lnTo>
                  <a:pt x="363021" y="1057882"/>
                </a:lnTo>
                <a:lnTo>
                  <a:pt x="335359" y="1060755"/>
                </a:lnTo>
                <a:lnTo>
                  <a:pt x="306440" y="1063622"/>
                </a:lnTo>
                <a:lnTo>
                  <a:pt x="279541" y="1067439"/>
                </a:lnTo>
                <a:lnTo>
                  <a:pt x="253988" y="1071888"/>
                </a:lnTo>
                <a:lnTo>
                  <a:pt x="212896" y="1080007"/>
                </a:lnTo>
                <a:lnTo>
                  <a:pt x="180023" y="108650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99" name="SMARTInkShape-Group781"/>
          <p:cNvGrpSpPr/>
          <p:nvPr/>
        </p:nvGrpSpPr>
        <p:grpSpPr>
          <a:xfrm>
            <a:off x="3689032" y="3866197"/>
            <a:ext cx="1260159" cy="1200151"/>
            <a:chOff x="3689032" y="3866197"/>
            <a:chExt cx="1260159" cy="1200151"/>
          </a:xfrm>
        </p:grpSpPr>
        <p:sp>
          <p:nvSpPr>
            <p:cNvPr id="86" name="SMARTInkShape-2131"/>
            <p:cNvSpPr/>
            <p:nvPr>
              <p:custDataLst>
                <p:tags r:id="rId63"/>
              </p:custDataLst>
            </p:nvPr>
          </p:nvSpPr>
          <p:spPr bwMode="auto">
            <a:xfrm>
              <a:off x="4314825" y="4072506"/>
              <a:ext cx="296744" cy="226094"/>
            </a:xfrm>
            <a:custGeom>
              <a:avLst/>
              <a:gdLst/>
              <a:ahLst/>
              <a:cxnLst/>
              <a:rect l="0" t="0" r="0" b="0"/>
              <a:pathLst>
                <a:path w="296744" h="226094">
                  <a:moveTo>
                    <a:pt x="0" y="59439"/>
                  </a:moveTo>
                  <a:lnTo>
                    <a:pt x="0" y="59439"/>
                  </a:lnTo>
                  <a:lnTo>
                    <a:pt x="17368" y="20457"/>
                  </a:lnTo>
                  <a:lnTo>
                    <a:pt x="33792" y="0"/>
                  </a:lnTo>
                  <a:lnTo>
                    <a:pt x="47382" y="12525"/>
                  </a:lnTo>
                  <a:lnTo>
                    <a:pt x="50634" y="51900"/>
                  </a:lnTo>
                  <a:lnTo>
                    <a:pt x="51079" y="84981"/>
                  </a:lnTo>
                  <a:lnTo>
                    <a:pt x="51277" y="121909"/>
                  </a:lnTo>
                  <a:lnTo>
                    <a:pt x="53270" y="158641"/>
                  </a:lnTo>
                  <a:lnTo>
                    <a:pt x="60505" y="190841"/>
                  </a:lnTo>
                  <a:lnTo>
                    <a:pt x="70072" y="210867"/>
                  </a:lnTo>
                  <a:lnTo>
                    <a:pt x="75289" y="217541"/>
                  </a:lnTo>
                  <a:lnTo>
                    <a:pt x="80673" y="221038"/>
                  </a:lnTo>
                  <a:lnTo>
                    <a:pt x="86167" y="222416"/>
                  </a:lnTo>
                  <a:lnTo>
                    <a:pt x="91735" y="222383"/>
                  </a:lnTo>
                  <a:lnTo>
                    <a:pt x="97351" y="219503"/>
                  </a:lnTo>
                  <a:lnTo>
                    <a:pt x="108672" y="208684"/>
                  </a:lnTo>
                  <a:lnTo>
                    <a:pt x="125756" y="172874"/>
                  </a:lnTo>
                  <a:lnTo>
                    <a:pt x="137171" y="142240"/>
                  </a:lnTo>
                  <a:lnTo>
                    <a:pt x="148595" y="114337"/>
                  </a:lnTo>
                  <a:lnTo>
                    <a:pt x="160022" y="98761"/>
                  </a:lnTo>
                  <a:lnTo>
                    <a:pt x="165736" y="95178"/>
                  </a:lnTo>
                  <a:lnTo>
                    <a:pt x="171451" y="93743"/>
                  </a:lnTo>
                  <a:lnTo>
                    <a:pt x="177166" y="93738"/>
                  </a:lnTo>
                  <a:lnTo>
                    <a:pt x="182880" y="97545"/>
                  </a:lnTo>
                  <a:lnTo>
                    <a:pt x="194310" y="111935"/>
                  </a:lnTo>
                  <a:lnTo>
                    <a:pt x="206904" y="146007"/>
                  </a:lnTo>
                  <a:lnTo>
                    <a:pt x="225770" y="186265"/>
                  </a:lnTo>
                  <a:lnTo>
                    <a:pt x="249458" y="214704"/>
                  </a:lnTo>
                  <a:lnTo>
                    <a:pt x="263588" y="223695"/>
                  </a:lnTo>
                  <a:lnTo>
                    <a:pt x="270022" y="226093"/>
                  </a:lnTo>
                  <a:lnTo>
                    <a:pt x="276217" y="224834"/>
                  </a:lnTo>
                  <a:lnTo>
                    <a:pt x="288181" y="215815"/>
                  </a:lnTo>
                  <a:lnTo>
                    <a:pt x="294768" y="192122"/>
                  </a:lnTo>
                  <a:lnTo>
                    <a:pt x="296743" y="158414"/>
                  </a:lnTo>
                  <a:lnTo>
                    <a:pt x="294446" y="118033"/>
                  </a:lnTo>
                  <a:lnTo>
                    <a:pt x="287797" y="75213"/>
                  </a:lnTo>
                  <a:lnTo>
                    <a:pt x="282893" y="4229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7" name="SMARTInkShape-2132"/>
            <p:cNvSpPr/>
            <p:nvPr>
              <p:custDataLst>
                <p:tags r:id="rId64"/>
              </p:custDataLst>
            </p:nvPr>
          </p:nvSpPr>
          <p:spPr bwMode="auto">
            <a:xfrm>
              <a:off x="4002499" y="3977640"/>
              <a:ext cx="89442" cy="394336"/>
            </a:xfrm>
            <a:custGeom>
              <a:avLst/>
              <a:gdLst/>
              <a:ahLst/>
              <a:cxnLst/>
              <a:rect l="0" t="0" r="0" b="0"/>
              <a:pathLst>
                <a:path w="89442" h="394336">
                  <a:moveTo>
                    <a:pt x="12289" y="0"/>
                  </a:moveTo>
                  <a:lnTo>
                    <a:pt x="12289" y="0"/>
                  </a:lnTo>
                  <a:lnTo>
                    <a:pt x="5445" y="18450"/>
                  </a:lnTo>
                  <a:lnTo>
                    <a:pt x="357" y="46617"/>
                  </a:lnTo>
                  <a:lnTo>
                    <a:pt x="0" y="86441"/>
                  </a:lnTo>
                  <a:lnTo>
                    <a:pt x="1239" y="109062"/>
                  </a:lnTo>
                  <a:lnTo>
                    <a:pt x="3017" y="133668"/>
                  </a:lnTo>
                  <a:lnTo>
                    <a:pt x="5155" y="159597"/>
                  </a:lnTo>
                  <a:lnTo>
                    <a:pt x="7533" y="186408"/>
                  </a:lnTo>
                  <a:lnTo>
                    <a:pt x="11023" y="212855"/>
                  </a:lnTo>
                  <a:lnTo>
                    <a:pt x="15255" y="239058"/>
                  </a:lnTo>
                  <a:lnTo>
                    <a:pt x="19981" y="265099"/>
                  </a:lnTo>
                  <a:lnTo>
                    <a:pt x="25037" y="288176"/>
                  </a:lnTo>
                  <a:lnTo>
                    <a:pt x="35734" y="329056"/>
                  </a:lnTo>
                  <a:lnTo>
                    <a:pt x="54459" y="358654"/>
                  </a:lnTo>
                  <a:lnTo>
                    <a:pt x="89441" y="3943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8" name="SMARTInkShape-2133"/>
            <p:cNvSpPr/>
            <p:nvPr>
              <p:custDataLst>
                <p:tags r:id="rId65"/>
              </p:custDataLst>
            </p:nvPr>
          </p:nvSpPr>
          <p:spPr bwMode="auto">
            <a:xfrm>
              <a:off x="4503420" y="3866197"/>
              <a:ext cx="278623" cy="557214"/>
            </a:xfrm>
            <a:custGeom>
              <a:avLst/>
              <a:gdLst/>
              <a:ahLst/>
              <a:cxnLst/>
              <a:rect l="0" t="0" r="0" b="0"/>
              <a:pathLst>
                <a:path w="278623" h="557214">
                  <a:moveTo>
                    <a:pt x="0" y="0"/>
                  </a:moveTo>
                  <a:lnTo>
                    <a:pt x="0" y="0"/>
                  </a:lnTo>
                  <a:lnTo>
                    <a:pt x="36407" y="27306"/>
                  </a:lnTo>
                  <a:lnTo>
                    <a:pt x="74601" y="63571"/>
                  </a:lnTo>
                  <a:lnTo>
                    <a:pt x="95454" y="85243"/>
                  </a:lnTo>
                  <a:lnTo>
                    <a:pt x="116023" y="109217"/>
                  </a:lnTo>
                  <a:lnTo>
                    <a:pt x="136404" y="134724"/>
                  </a:lnTo>
                  <a:lnTo>
                    <a:pt x="156658" y="161253"/>
                  </a:lnTo>
                  <a:lnTo>
                    <a:pt x="176829" y="189417"/>
                  </a:lnTo>
                  <a:lnTo>
                    <a:pt x="196943" y="218671"/>
                  </a:lnTo>
                  <a:lnTo>
                    <a:pt x="217021" y="248651"/>
                  </a:lnTo>
                  <a:lnTo>
                    <a:pt x="234215" y="278162"/>
                  </a:lnTo>
                  <a:lnTo>
                    <a:pt x="249488" y="307361"/>
                  </a:lnTo>
                  <a:lnTo>
                    <a:pt x="263481" y="336353"/>
                  </a:lnTo>
                  <a:lnTo>
                    <a:pt x="271856" y="362348"/>
                  </a:lnTo>
                  <a:lnTo>
                    <a:pt x="276487" y="386345"/>
                  </a:lnTo>
                  <a:lnTo>
                    <a:pt x="278622" y="409011"/>
                  </a:lnTo>
                  <a:lnTo>
                    <a:pt x="273378" y="430789"/>
                  </a:lnTo>
                  <a:lnTo>
                    <a:pt x="249772" y="472767"/>
                  </a:lnTo>
                  <a:lnTo>
                    <a:pt x="230332" y="491391"/>
                  </a:lnTo>
                  <a:lnTo>
                    <a:pt x="206894" y="508569"/>
                  </a:lnTo>
                  <a:lnTo>
                    <a:pt x="180792" y="524783"/>
                  </a:lnTo>
                  <a:lnTo>
                    <a:pt x="128587" y="5572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9" name="SMARTInkShape-2134"/>
            <p:cNvSpPr/>
            <p:nvPr>
              <p:custDataLst>
                <p:tags r:id="rId66"/>
              </p:custDataLst>
            </p:nvPr>
          </p:nvSpPr>
          <p:spPr bwMode="auto">
            <a:xfrm>
              <a:off x="3769819" y="4479836"/>
              <a:ext cx="915427" cy="55017"/>
            </a:xfrm>
            <a:custGeom>
              <a:avLst/>
              <a:gdLst/>
              <a:ahLst/>
              <a:cxnLst/>
              <a:rect l="0" t="0" r="0" b="0"/>
              <a:pathLst>
                <a:path w="915427" h="55017">
                  <a:moveTo>
                    <a:pt x="4938" y="55016"/>
                  </a:moveTo>
                  <a:lnTo>
                    <a:pt x="4938" y="55016"/>
                  </a:lnTo>
                  <a:lnTo>
                    <a:pt x="4938" y="50466"/>
                  </a:lnTo>
                  <a:lnTo>
                    <a:pt x="3986" y="49125"/>
                  </a:lnTo>
                  <a:lnTo>
                    <a:pt x="2399" y="48231"/>
                  </a:lnTo>
                  <a:lnTo>
                    <a:pt x="388" y="47635"/>
                  </a:lnTo>
                  <a:lnTo>
                    <a:pt x="0" y="46286"/>
                  </a:lnTo>
                  <a:lnTo>
                    <a:pt x="2109" y="42246"/>
                  </a:lnTo>
                  <a:lnTo>
                    <a:pt x="31405" y="34617"/>
                  </a:lnTo>
                  <a:lnTo>
                    <a:pt x="70676" y="26582"/>
                  </a:lnTo>
                  <a:lnTo>
                    <a:pt x="94484" y="21773"/>
                  </a:lnTo>
                  <a:lnTo>
                    <a:pt x="125595" y="17614"/>
                  </a:lnTo>
                  <a:lnTo>
                    <a:pt x="161577" y="13889"/>
                  </a:lnTo>
                  <a:lnTo>
                    <a:pt x="200804" y="10453"/>
                  </a:lnTo>
                  <a:lnTo>
                    <a:pt x="246005" y="7210"/>
                  </a:lnTo>
                  <a:lnTo>
                    <a:pt x="295189" y="4095"/>
                  </a:lnTo>
                  <a:lnTo>
                    <a:pt x="347029" y="1066"/>
                  </a:lnTo>
                  <a:lnTo>
                    <a:pt x="401591" y="0"/>
                  </a:lnTo>
                  <a:lnTo>
                    <a:pt x="457969" y="241"/>
                  </a:lnTo>
                  <a:lnTo>
                    <a:pt x="515556" y="1354"/>
                  </a:lnTo>
                  <a:lnTo>
                    <a:pt x="572998" y="2097"/>
                  </a:lnTo>
                  <a:lnTo>
                    <a:pt x="630342" y="2592"/>
                  </a:lnTo>
                  <a:lnTo>
                    <a:pt x="687622" y="2921"/>
                  </a:lnTo>
                  <a:lnTo>
                    <a:pt x="737238" y="4094"/>
                  </a:lnTo>
                  <a:lnTo>
                    <a:pt x="781746" y="5828"/>
                  </a:lnTo>
                  <a:lnTo>
                    <a:pt x="822848" y="7937"/>
                  </a:lnTo>
                  <a:lnTo>
                    <a:pt x="853107" y="9343"/>
                  </a:lnTo>
                  <a:lnTo>
                    <a:pt x="894347" y="10905"/>
                  </a:lnTo>
                  <a:lnTo>
                    <a:pt x="912041" y="9059"/>
                  </a:lnTo>
                  <a:lnTo>
                    <a:pt x="915426" y="7233"/>
                  </a:lnTo>
                  <a:lnTo>
                    <a:pt x="879233" y="4663"/>
                  </a:lnTo>
                  <a:lnTo>
                    <a:pt x="845044" y="35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0" name="SMARTInkShape-2135"/>
            <p:cNvSpPr/>
            <p:nvPr>
              <p:custDataLst>
                <p:tags r:id="rId67"/>
              </p:custDataLst>
            </p:nvPr>
          </p:nvSpPr>
          <p:spPr bwMode="auto">
            <a:xfrm>
              <a:off x="3774757" y="4521864"/>
              <a:ext cx="377191" cy="474359"/>
            </a:xfrm>
            <a:custGeom>
              <a:avLst/>
              <a:gdLst/>
              <a:ahLst/>
              <a:cxnLst/>
              <a:rect l="0" t="0" r="0" b="0"/>
              <a:pathLst>
                <a:path w="377191" h="474359">
                  <a:moveTo>
                    <a:pt x="377190" y="270163"/>
                  </a:moveTo>
                  <a:lnTo>
                    <a:pt x="377190" y="270163"/>
                  </a:lnTo>
                  <a:lnTo>
                    <a:pt x="347957" y="234145"/>
                  </a:lnTo>
                  <a:lnTo>
                    <a:pt x="307387" y="201242"/>
                  </a:lnTo>
                  <a:lnTo>
                    <a:pt x="281079" y="191907"/>
                  </a:lnTo>
                  <a:lnTo>
                    <a:pt x="252559" y="189663"/>
                  </a:lnTo>
                  <a:lnTo>
                    <a:pt x="220834" y="195016"/>
                  </a:lnTo>
                  <a:lnTo>
                    <a:pt x="187683" y="213904"/>
                  </a:lnTo>
                  <a:lnTo>
                    <a:pt x="154853" y="244207"/>
                  </a:lnTo>
                  <a:lnTo>
                    <a:pt x="124386" y="286249"/>
                  </a:lnTo>
                  <a:lnTo>
                    <a:pt x="113404" y="308510"/>
                  </a:lnTo>
                  <a:lnTo>
                    <a:pt x="105130" y="330970"/>
                  </a:lnTo>
                  <a:lnTo>
                    <a:pt x="98662" y="353564"/>
                  </a:lnTo>
                  <a:lnTo>
                    <a:pt x="96555" y="393908"/>
                  </a:lnTo>
                  <a:lnTo>
                    <a:pt x="102921" y="428031"/>
                  </a:lnTo>
                  <a:lnTo>
                    <a:pt x="115276" y="452722"/>
                  </a:lnTo>
                  <a:lnTo>
                    <a:pt x="135371" y="468141"/>
                  </a:lnTo>
                  <a:lnTo>
                    <a:pt x="147398" y="473586"/>
                  </a:lnTo>
                  <a:lnTo>
                    <a:pt x="160178" y="474358"/>
                  </a:lnTo>
                  <a:lnTo>
                    <a:pt x="187078" y="467597"/>
                  </a:lnTo>
                  <a:lnTo>
                    <a:pt x="214908" y="442366"/>
                  </a:lnTo>
                  <a:lnTo>
                    <a:pt x="241247" y="400991"/>
                  </a:lnTo>
                  <a:lnTo>
                    <a:pt x="252272" y="372622"/>
                  </a:lnTo>
                  <a:lnTo>
                    <a:pt x="262479" y="341326"/>
                  </a:lnTo>
                  <a:lnTo>
                    <a:pt x="272141" y="305223"/>
                  </a:lnTo>
                  <a:lnTo>
                    <a:pt x="281440" y="265914"/>
                  </a:lnTo>
                  <a:lnTo>
                    <a:pt x="290497" y="224468"/>
                  </a:lnTo>
                  <a:lnTo>
                    <a:pt x="294630" y="186359"/>
                  </a:lnTo>
                  <a:lnTo>
                    <a:pt x="295480" y="150477"/>
                  </a:lnTo>
                  <a:lnTo>
                    <a:pt x="294142" y="116077"/>
                  </a:lnTo>
                  <a:lnTo>
                    <a:pt x="288487" y="87429"/>
                  </a:lnTo>
                  <a:lnTo>
                    <a:pt x="279955" y="62615"/>
                  </a:lnTo>
                  <a:lnTo>
                    <a:pt x="269504" y="40358"/>
                  </a:lnTo>
                  <a:lnTo>
                    <a:pt x="252060" y="24567"/>
                  </a:lnTo>
                  <a:lnTo>
                    <a:pt x="229953" y="13088"/>
                  </a:lnTo>
                  <a:lnTo>
                    <a:pt x="204737" y="4482"/>
                  </a:lnTo>
                  <a:lnTo>
                    <a:pt x="178401" y="650"/>
                  </a:lnTo>
                  <a:lnTo>
                    <a:pt x="151320" y="0"/>
                  </a:lnTo>
                  <a:lnTo>
                    <a:pt x="123740" y="1472"/>
                  </a:lnTo>
                  <a:lnTo>
                    <a:pt x="98686" y="6263"/>
                  </a:lnTo>
                  <a:lnTo>
                    <a:pt x="75316" y="13267"/>
                  </a:lnTo>
                  <a:lnTo>
                    <a:pt x="37284" y="31210"/>
                  </a:lnTo>
                  <a:lnTo>
                    <a:pt x="0" y="7299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1" name="SMARTInkShape-2136"/>
            <p:cNvSpPr/>
            <p:nvPr>
              <p:custDataLst>
                <p:tags r:id="rId68"/>
              </p:custDataLst>
            </p:nvPr>
          </p:nvSpPr>
          <p:spPr bwMode="auto">
            <a:xfrm>
              <a:off x="4104734" y="4672013"/>
              <a:ext cx="266825" cy="231451"/>
            </a:xfrm>
            <a:custGeom>
              <a:avLst/>
              <a:gdLst/>
              <a:ahLst/>
              <a:cxnLst/>
              <a:rect l="0" t="0" r="0" b="0"/>
              <a:pathLst>
                <a:path w="266825" h="231451">
                  <a:moveTo>
                    <a:pt x="55786" y="0"/>
                  </a:moveTo>
                  <a:lnTo>
                    <a:pt x="55786" y="0"/>
                  </a:lnTo>
                  <a:lnTo>
                    <a:pt x="51235" y="0"/>
                  </a:lnTo>
                  <a:lnTo>
                    <a:pt x="39304" y="13652"/>
                  </a:lnTo>
                  <a:lnTo>
                    <a:pt x="28254" y="44896"/>
                  </a:lnTo>
                  <a:lnTo>
                    <a:pt x="19420" y="78374"/>
                  </a:lnTo>
                  <a:lnTo>
                    <a:pt x="11048" y="116747"/>
                  </a:lnTo>
                  <a:lnTo>
                    <a:pt x="7327" y="152852"/>
                  </a:lnTo>
                  <a:lnTo>
                    <a:pt x="3134" y="182869"/>
                  </a:lnTo>
                  <a:lnTo>
                    <a:pt x="0" y="206052"/>
                  </a:lnTo>
                  <a:lnTo>
                    <a:pt x="1782" y="219531"/>
                  </a:lnTo>
                  <a:lnTo>
                    <a:pt x="5496" y="219697"/>
                  </a:lnTo>
                  <a:lnTo>
                    <a:pt x="17242" y="209720"/>
                  </a:lnTo>
                  <a:lnTo>
                    <a:pt x="49023" y="173581"/>
                  </a:lnTo>
                  <a:lnTo>
                    <a:pt x="88601" y="131229"/>
                  </a:lnTo>
                  <a:lnTo>
                    <a:pt x="113868" y="115474"/>
                  </a:lnTo>
                  <a:lnTo>
                    <a:pt x="125940" y="111273"/>
                  </a:lnTo>
                  <a:lnTo>
                    <a:pt x="135892" y="110376"/>
                  </a:lnTo>
                  <a:lnTo>
                    <a:pt x="152031" y="114461"/>
                  </a:lnTo>
                  <a:lnTo>
                    <a:pt x="165554" y="130246"/>
                  </a:lnTo>
                  <a:lnTo>
                    <a:pt x="181338" y="163369"/>
                  </a:lnTo>
                  <a:lnTo>
                    <a:pt x="199755" y="204143"/>
                  </a:lnTo>
                  <a:lnTo>
                    <a:pt x="220681" y="226433"/>
                  </a:lnTo>
                  <a:lnTo>
                    <a:pt x="227628" y="230013"/>
                  </a:lnTo>
                  <a:lnTo>
                    <a:pt x="240428" y="231450"/>
                  </a:lnTo>
                  <a:lnTo>
                    <a:pt x="246508" y="227643"/>
                  </a:lnTo>
                  <a:lnTo>
                    <a:pt x="258344" y="213252"/>
                  </a:lnTo>
                  <a:lnTo>
                    <a:pt x="264874" y="186535"/>
                  </a:lnTo>
                  <a:lnTo>
                    <a:pt x="266824" y="152437"/>
                  </a:lnTo>
                  <a:lnTo>
                    <a:pt x="264516" y="115057"/>
                  </a:lnTo>
                  <a:lnTo>
                    <a:pt x="253310" y="74731"/>
                  </a:lnTo>
                  <a:lnTo>
                    <a:pt x="243270" y="59248"/>
                  </a:lnTo>
                  <a:lnTo>
                    <a:pt x="237925" y="53786"/>
                  </a:lnTo>
                  <a:lnTo>
                    <a:pt x="233409" y="51097"/>
                  </a:lnTo>
                  <a:lnTo>
                    <a:pt x="229446" y="50257"/>
                  </a:lnTo>
                  <a:lnTo>
                    <a:pt x="218663" y="514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2" name="SMARTInkShape-2137"/>
            <p:cNvSpPr/>
            <p:nvPr>
              <p:custDataLst>
                <p:tags r:id="rId69"/>
              </p:custDataLst>
            </p:nvPr>
          </p:nvSpPr>
          <p:spPr bwMode="auto">
            <a:xfrm>
              <a:off x="4417695" y="4886325"/>
              <a:ext cx="47061" cy="180023"/>
            </a:xfrm>
            <a:custGeom>
              <a:avLst/>
              <a:gdLst/>
              <a:ahLst/>
              <a:cxnLst/>
              <a:rect l="0" t="0" r="0" b="0"/>
              <a:pathLst>
                <a:path w="47061" h="180023">
                  <a:moveTo>
                    <a:pt x="34290" y="0"/>
                  </a:moveTo>
                  <a:lnTo>
                    <a:pt x="34290" y="0"/>
                  </a:lnTo>
                  <a:lnTo>
                    <a:pt x="41671" y="0"/>
                  </a:lnTo>
                  <a:lnTo>
                    <a:pt x="47060" y="9102"/>
                  </a:lnTo>
                  <a:lnTo>
                    <a:pt x="45588" y="37516"/>
                  </a:lnTo>
                  <a:lnTo>
                    <a:pt x="38994" y="65251"/>
                  </a:lnTo>
                  <a:lnTo>
                    <a:pt x="30666" y="95676"/>
                  </a:lnTo>
                  <a:lnTo>
                    <a:pt x="19670" y="137674"/>
                  </a:lnTo>
                  <a:lnTo>
                    <a:pt x="0" y="1800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3" name="SMARTInkShape-2138"/>
            <p:cNvSpPr/>
            <p:nvPr>
              <p:custDataLst>
                <p:tags r:id="rId70"/>
              </p:custDataLst>
            </p:nvPr>
          </p:nvSpPr>
          <p:spPr bwMode="auto">
            <a:xfrm>
              <a:off x="4949190" y="4534852"/>
              <a:ext cx="1" cy="8574"/>
            </a:xfrm>
            <a:custGeom>
              <a:avLst/>
              <a:gdLst/>
              <a:ahLst/>
              <a:cxnLst/>
              <a:rect l="0" t="0" r="0" b="0"/>
              <a:pathLst>
                <a:path w="1" h="8574">
                  <a:moveTo>
                    <a:pt x="0" y="8573"/>
                  </a:moveTo>
                  <a:lnTo>
                    <a:pt x="0" y="8573"/>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4" name="SMARTInkShape-2139"/>
            <p:cNvSpPr/>
            <p:nvPr>
              <p:custDataLst>
                <p:tags r:id="rId71"/>
              </p:custDataLst>
            </p:nvPr>
          </p:nvSpPr>
          <p:spPr bwMode="auto">
            <a:xfrm>
              <a:off x="3689032" y="3900406"/>
              <a:ext cx="282894" cy="460149"/>
            </a:xfrm>
            <a:custGeom>
              <a:avLst/>
              <a:gdLst/>
              <a:ahLst/>
              <a:cxnLst/>
              <a:rect l="0" t="0" r="0" b="0"/>
              <a:pathLst>
                <a:path w="282894" h="460149">
                  <a:moveTo>
                    <a:pt x="282893" y="205821"/>
                  </a:moveTo>
                  <a:lnTo>
                    <a:pt x="282893" y="205821"/>
                  </a:lnTo>
                  <a:lnTo>
                    <a:pt x="241795" y="208361"/>
                  </a:lnTo>
                  <a:lnTo>
                    <a:pt x="201183" y="220227"/>
                  </a:lnTo>
                  <a:lnTo>
                    <a:pt x="171330" y="235084"/>
                  </a:lnTo>
                  <a:lnTo>
                    <a:pt x="145362" y="254387"/>
                  </a:lnTo>
                  <a:lnTo>
                    <a:pt x="123660" y="283286"/>
                  </a:lnTo>
                  <a:lnTo>
                    <a:pt x="105443" y="317402"/>
                  </a:lnTo>
                  <a:lnTo>
                    <a:pt x="90996" y="351615"/>
                  </a:lnTo>
                  <a:lnTo>
                    <a:pt x="85845" y="383331"/>
                  </a:lnTo>
                  <a:lnTo>
                    <a:pt x="88636" y="411397"/>
                  </a:lnTo>
                  <a:lnTo>
                    <a:pt x="99401" y="433396"/>
                  </a:lnTo>
                  <a:lnTo>
                    <a:pt x="126079" y="457295"/>
                  </a:lnTo>
                  <a:lnTo>
                    <a:pt x="137393" y="460148"/>
                  </a:lnTo>
                  <a:lnTo>
                    <a:pt x="162664" y="458238"/>
                  </a:lnTo>
                  <a:lnTo>
                    <a:pt x="187230" y="443419"/>
                  </a:lnTo>
                  <a:lnTo>
                    <a:pt x="209896" y="418100"/>
                  </a:lnTo>
                  <a:lnTo>
                    <a:pt x="229495" y="381447"/>
                  </a:lnTo>
                  <a:lnTo>
                    <a:pt x="236817" y="358148"/>
                  </a:lnTo>
                  <a:lnTo>
                    <a:pt x="242650" y="332137"/>
                  </a:lnTo>
                  <a:lnTo>
                    <a:pt x="247492" y="304320"/>
                  </a:lnTo>
                  <a:lnTo>
                    <a:pt x="251672" y="275297"/>
                  </a:lnTo>
                  <a:lnTo>
                    <a:pt x="255412" y="245471"/>
                  </a:lnTo>
                  <a:lnTo>
                    <a:pt x="258857" y="215109"/>
                  </a:lnTo>
                  <a:lnTo>
                    <a:pt x="260202" y="188201"/>
                  </a:lnTo>
                  <a:lnTo>
                    <a:pt x="260146" y="163595"/>
                  </a:lnTo>
                  <a:lnTo>
                    <a:pt x="259156" y="140523"/>
                  </a:lnTo>
                  <a:lnTo>
                    <a:pt x="250435" y="99648"/>
                  </a:lnTo>
                  <a:lnTo>
                    <a:pt x="236083" y="63383"/>
                  </a:lnTo>
                  <a:lnTo>
                    <a:pt x="217003" y="31390"/>
                  </a:lnTo>
                  <a:lnTo>
                    <a:pt x="188204" y="11456"/>
                  </a:lnTo>
                  <a:lnTo>
                    <a:pt x="153179" y="1327"/>
                  </a:lnTo>
                  <a:lnTo>
                    <a:pt x="115387" y="0"/>
                  </a:lnTo>
                  <a:lnTo>
                    <a:pt x="78906" y="7665"/>
                  </a:lnTo>
                  <a:lnTo>
                    <a:pt x="61177" y="13710"/>
                  </a:lnTo>
                  <a:lnTo>
                    <a:pt x="33858" y="35666"/>
                  </a:lnTo>
                  <a:lnTo>
                    <a:pt x="0" y="772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5" name="SMARTInkShape-2140"/>
            <p:cNvSpPr/>
            <p:nvPr>
              <p:custDataLst>
                <p:tags r:id="rId72"/>
              </p:custDataLst>
            </p:nvPr>
          </p:nvSpPr>
          <p:spPr bwMode="auto">
            <a:xfrm>
              <a:off x="4091940" y="4071938"/>
              <a:ext cx="182132" cy="209404"/>
            </a:xfrm>
            <a:custGeom>
              <a:avLst/>
              <a:gdLst/>
              <a:ahLst/>
              <a:cxnLst/>
              <a:rect l="0" t="0" r="0" b="0"/>
              <a:pathLst>
                <a:path w="182132" h="209404">
                  <a:moveTo>
                    <a:pt x="0" y="0"/>
                  </a:moveTo>
                  <a:lnTo>
                    <a:pt x="0" y="0"/>
                  </a:lnTo>
                  <a:lnTo>
                    <a:pt x="16482" y="0"/>
                  </a:lnTo>
                  <a:lnTo>
                    <a:pt x="26693" y="5079"/>
                  </a:lnTo>
                  <a:lnTo>
                    <a:pt x="57872" y="37515"/>
                  </a:lnTo>
                  <a:lnTo>
                    <a:pt x="76203" y="65251"/>
                  </a:lnTo>
                  <a:lnTo>
                    <a:pt x="93876" y="95675"/>
                  </a:lnTo>
                  <a:lnTo>
                    <a:pt x="111255" y="125072"/>
                  </a:lnTo>
                  <a:lnTo>
                    <a:pt x="131044" y="154012"/>
                  </a:lnTo>
                  <a:lnTo>
                    <a:pt x="158525" y="189460"/>
                  </a:lnTo>
                  <a:lnTo>
                    <a:pt x="176193" y="206948"/>
                  </a:lnTo>
                  <a:lnTo>
                    <a:pt x="180327" y="209403"/>
                  </a:lnTo>
                  <a:lnTo>
                    <a:pt x="182131" y="207229"/>
                  </a:lnTo>
                  <a:lnTo>
                    <a:pt x="180023" y="1800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 name="SMARTInkShape-2141"/>
            <p:cNvSpPr/>
            <p:nvPr>
              <p:custDataLst>
                <p:tags r:id="rId73"/>
              </p:custDataLst>
            </p:nvPr>
          </p:nvSpPr>
          <p:spPr bwMode="auto">
            <a:xfrm>
              <a:off x="4023360" y="4054792"/>
              <a:ext cx="214313" cy="257176"/>
            </a:xfrm>
            <a:custGeom>
              <a:avLst/>
              <a:gdLst/>
              <a:ahLst/>
              <a:cxnLst/>
              <a:rect l="0" t="0" r="0" b="0"/>
              <a:pathLst>
                <a:path w="214313" h="257176">
                  <a:moveTo>
                    <a:pt x="214312" y="0"/>
                  </a:moveTo>
                  <a:lnTo>
                    <a:pt x="214312" y="0"/>
                  </a:lnTo>
                  <a:lnTo>
                    <a:pt x="199672" y="953"/>
                  </a:lnTo>
                  <a:lnTo>
                    <a:pt x="185898" y="4551"/>
                  </a:lnTo>
                  <a:lnTo>
                    <a:pt x="172792" y="14405"/>
                  </a:lnTo>
                  <a:lnTo>
                    <a:pt x="149622" y="43638"/>
                  </a:lnTo>
                  <a:lnTo>
                    <a:pt x="129364" y="72735"/>
                  </a:lnTo>
                  <a:lnTo>
                    <a:pt x="107660" y="104717"/>
                  </a:lnTo>
                  <a:lnTo>
                    <a:pt x="80234" y="140521"/>
                  </a:lnTo>
                  <a:lnTo>
                    <a:pt x="51852" y="176754"/>
                  </a:lnTo>
                  <a:lnTo>
                    <a:pt x="29713" y="208732"/>
                  </a:lnTo>
                  <a:lnTo>
                    <a:pt x="0" y="25717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 name="SMARTInkShape-2142"/>
            <p:cNvSpPr/>
            <p:nvPr>
              <p:custDataLst>
                <p:tags r:id="rId74"/>
              </p:custDataLst>
            </p:nvPr>
          </p:nvSpPr>
          <p:spPr bwMode="auto">
            <a:xfrm>
              <a:off x="4177665" y="3883342"/>
              <a:ext cx="205741" cy="51436"/>
            </a:xfrm>
            <a:custGeom>
              <a:avLst/>
              <a:gdLst/>
              <a:ahLst/>
              <a:cxnLst/>
              <a:rect l="0" t="0" r="0" b="0"/>
              <a:pathLst>
                <a:path w="205741" h="51436">
                  <a:moveTo>
                    <a:pt x="0" y="51435"/>
                  </a:moveTo>
                  <a:lnTo>
                    <a:pt x="0" y="51435"/>
                  </a:lnTo>
                  <a:lnTo>
                    <a:pt x="30515" y="44650"/>
                  </a:lnTo>
                  <a:lnTo>
                    <a:pt x="63969" y="43393"/>
                  </a:lnTo>
                  <a:lnTo>
                    <a:pt x="104044" y="37940"/>
                  </a:lnTo>
                  <a:lnTo>
                    <a:pt x="146080" y="26799"/>
                  </a:lnTo>
                  <a:lnTo>
                    <a:pt x="181078" y="17466"/>
                  </a:lnTo>
                  <a:lnTo>
                    <a:pt x="194779" y="11573"/>
                  </a:lnTo>
                  <a:lnTo>
                    <a:pt x="20574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8" name="SMARTInkShape-2143"/>
            <p:cNvSpPr/>
            <p:nvPr>
              <p:custDataLst>
                <p:tags r:id="rId75"/>
              </p:custDataLst>
            </p:nvPr>
          </p:nvSpPr>
          <p:spPr bwMode="auto">
            <a:xfrm>
              <a:off x="4246245" y="3917632"/>
              <a:ext cx="45870" cy="180024"/>
            </a:xfrm>
            <a:custGeom>
              <a:avLst/>
              <a:gdLst/>
              <a:ahLst/>
              <a:cxnLst/>
              <a:rect l="0" t="0" r="0" b="0"/>
              <a:pathLst>
                <a:path w="45870" h="180024">
                  <a:moveTo>
                    <a:pt x="25718" y="0"/>
                  </a:moveTo>
                  <a:lnTo>
                    <a:pt x="25718" y="0"/>
                  </a:lnTo>
                  <a:lnTo>
                    <a:pt x="37649" y="11932"/>
                  </a:lnTo>
                  <a:lnTo>
                    <a:pt x="45869" y="38355"/>
                  </a:lnTo>
                  <a:lnTo>
                    <a:pt x="43881" y="63084"/>
                  </a:lnTo>
                  <a:lnTo>
                    <a:pt x="36648" y="90903"/>
                  </a:lnTo>
                  <a:lnTo>
                    <a:pt x="27083" y="122316"/>
                  </a:lnTo>
                  <a:lnTo>
                    <a:pt x="10988" y="158480"/>
                  </a:lnTo>
                  <a:lnTo>
                    <a:pt x="0"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02" name="SMARTInkShape-Group782"/>
          <p:cNvGrpSpPr/>
          <p:nvPr/>
        </p:nvGrpSpPr>
        <p:grpSpPr>
          <a:xfrm>
            <a:off x="5343525" y="4449127"/>
            <a:ext cx="428626" cy="51437"/>
            <a:chOff x="5343525" y="4449127"/>
            <a:chExt cx="428626" cy="51437"/>
          </a:xfrm>
        </p:grpSpPr>
        <p:sp>
          <p:nvSpPr>
            <p:cNvPr id="100" name="SMARTInkShape-2144"/>
            <p:cNvSpPr/>
            <p:nvPr>
              <p:custDataLst>
                <p:tags r:id="rId61"/>
              </p:custDataLst>
            </p:nvPr>
          </p:nvSpPr>
          <p:spPr bwMode="auto">
            <a:xfrm>
              <a:off x="5343525" y="4457700"/>
              <a:ext cx="154306" cy="42864"/>
            </a:xfrm>
            <a:custGeom>
              <a:avLst/>
              <a:gdLst/>
              <a:ahLst/>
              <a:cxnLst/>
              <a:rect l="0" t="0" r="0" b="0"/>
              <a:pathLst>
                <a:path w="154306" h="42864">
                  <a:moveTo>
                    <a:pt x="0" y="42863"/>
                  </a:moveTo>
                  <a:lnTo>
                    <a:pt x="0" y="42863"/>
                  </a:lnTo>
                  <a:lnTo>
                    <a:pt x="35172" y="30127"/>
                  </a:lnTo>
                  <a:lnTo>
                    <a:pt x="64209" y="23550"/>
                  </a:lnTo>
                  <a:lnTo>
                    <a:pt x="98705" y="14911"/>
                  </a:lnTo>
                  <a:lnTo>
                    <a:pt x="15430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1" name="SMARTInkShape-2145"/>
            <p:cNvSpPr/>
            <p:nvPr>
              <p:custDataLst>
                <p:tags r:id="rId62"/>
              </p:custDataLst>
            </p:nvPr>
          </p:nvSpPr>
          <p:spPr bwMode="auto">
            <a:xfrm>
              <a:off x="5703570" y="4449127"/>
              <a:ext cx="68581" cy="25719"/>
            </a:xfrm>
            <a:custGeom>
              <a:avLst/>
              <a:gdLst/>
              <a:ahLst/>
              <a:cxnLst/>
              <a:rect l="0" t="0" r="0" b="0"/>
              <a:pathLst>
                <a:path w="68581" h="25719">
                  <a:moveTo>
                    <a:pt x="0" y="25718"/>
                  </a:moveTo>
                  <a:lnTo>
                    <a:pt x="0" y="25718"/>
                  </a:lnTo>
                  <a:lnTo>
                    <a:pt x="7797" y="18874"/>
                  </a:lnTo>
                  <a:lnTo>
                    <a:pt x="24323" y="11096"/>
                  </a:lnTo>
                  <a:lnTo>
                    <a:pt x="6858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11" name="SMARTInkShape-Group783"/>
          <p:cNvGrpSpPr/>
          <p:nvPr/>
        </p:nvGrpSpPr>
        <p:grpSpPr>
          <a:xfrm>
            <a:off x="5986463" y="3866074"/>
            <a:ext cx="1165860" cy="1234565"/>
            <a:chOff x="5986463" y="3866074"/>
            <a:chExt cx="1165860" cy="1234565"/>
          </a:xfrm>
        </p:grpSpPr>
        <p:sp>
          <p:nvSpPr>
            <p:cNvPr id="103" name="SMARTInkShape-2146"/>
            <p:cNvSpPr/>
            <p:nvPr>
              <p:custDataLst>
                <p:tags r:id="rId53"/>
              </p:custDataLst>
            </p:nvPr>
          </p:nvSpPr>
          <p:spPr bwMode="auto">
            <a:xfrm>
              <a:off x="6766560" y="5049202"/>
              <a:ext cx="8573" cy="1"/>
            </a:xfrm>
            <a:custGeom>
              <a:avLst/>
              <a:gdLst/>
              <a:ahLst/>
              <a:cxnLst/>
              <a:rect l="0" t="0" r="0" b="0"/>
              <a:pathLst>
                <a:path w="8573" h="1">
                  <a:moveTo>
                    <a:pt x="0" y="0"/>
                  </a:moveTo>
                  <a:lnTo>
                    <a:pt x="0" y="0"/>
                  </a:lnTo>
                  <a:lnTo>
                    <a:pt x="857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4" name="SMARTInkShape-2147"/>
            <p:cNvSpPr/>
            <p:nvPr>
              <p:custDataLst>
                <p:tags r:id="rId54"/>
              </p:custDataLst>
            </p:nvPr>
          </p:nvSpPr>
          <p:spPr bwMode="auto">
            <a:xfrm>
              <a:off x="6632194" y="4782403"/>
              <a:ext cx="177229" cy="318236"/>
            </a:xfrm>
            <a:custGeom>
              <a:avLst/>
              <a:gdLst/>
              <a:ahLst/>
              <a:cxnLst/>
              <a:rect l="0" t="0" r="0" b="0"/>
              <a:pathLst>
                <a:path w="177229" h="318236">
                  <a:moveTo>
                    <a:pt x="142938" y="249654"/>
                  </a:moveTo>
                  <a:lnTo>
                    <a:pt x="142938" y="249654"/>
                  </a:lnTo>
                  <a:lnTo>
                    <a:pt x="142938" y="228621"/>
                  </a:lnTo>
                  <a:lnTo>
                    <a:pt x="130203" y="190607"/>
                  </a:lnTo>
                  <a:lnTo>
                    <a:pt x="118633" y="158605"/>
                  </a:lnTo>
                  <a:lnTo>
                    <a:pt x="105466" y="139655"/>
                  </a:lnTo>
                  <a:lnTo>
                    <a:pt x="90089" y="129329"/>
                  </a:lnTo>
                  <a:lnTo>
                    <a:pt x="81988" y="126575"/>
                  </a:lnTo>
                  <a:lnTo>
                    <a:pt x="72777" y="127596"/>
                  </a:lnTo>
                  <a:lnTo>
                    <a:pt x="52383" y="136351"/>
                  </a:lnTo>
                  <a:lnTo>
                    <a:pt x="24032" y="166447"/>
                  </a:lnTo>
                  <a:lnTo>
                    <a:pt x="11351" y="197116"/>
                  </a:lnTo>
                  <a:lnTo>
                    <a:pt x="3492" y="231067"/>
                  </a:lnTo>
                  <a:lnTo>
                    <a:pt x="0" y="262030"/>
                  </a:lnTo>
                  <a:lnTo>
                    <a:pt x="6067" y="286588"/>
                  </a:lnTo>
                  <a:lnTo>
                    <a:pt x="17337" y="305121"/>
                  </a:lnTo>
                  <a:lnTo>
                    <a:pt x="28696" y="316534"/>
                  </a:lnTo>
                  <a:lnTo>
                    <a:pt x="36297" y="317101"/>
                  </a:lnTo>
                  <a:lnTo>
                    <a:pt x="54902" y="310111"/>
                  </a:lnTo>
                  <a:lnTo>
                    <a:pt x="73331" y="289859"/>
                  </a:lnTo>
                  <a:lnTo>
                    <a:pt x="91047" y="258951"/>
                  </a:lnTo>
                  <a:lnTo>
                    <a:pt x="108445" y="216638"/>
                  </a:lnTo>
                  <a:lnTo>
                    <a:pt x="116133" y="191448"/>
                  </a:lnTo>
                  <a:lnTo>
                    <a:pt x="123163" y="164178"/>
                  </a:lnTo>
                  <a:lnTo>
                    <a:pt x="129754" y="135520"/>
                  </a:lnTo>
                  <a:lnTo>
                    <a:pt x="135102" y="110700"/>
                  </a:lnTo>
                  <a:lnTo>
                    <a:pt x="143583" y="67882"/>
                  </a:lnTo>
                  <a:lnTo>
                    <a:pt x="149162" y="25298"/>
                  </a:lnTo>
                  <a:lnTo>
                    <a:pt x="147927" y="9288"/>
                  </a:lnTo>
                  <a:lnTo>
                    <a:pt x="145156" y="902"/>
                  </a:lnTo>
                  <a:lnTo>
                    <a:pt x="144416" y="0"/>
                  </a:lnTo>
                  <a:lnTo>
                    <a:pt x="143924" y="350"/>
                  </a:lnTo>
                  <a:lnTo>
                    <a:pt x="136289" y="39895"/>
                  </a:lnTo>
                  <a:lnTo>
                    <a:pt x="133743" y="60285"/>
                  </a:lnTo>
                  <a:lnTo>
                    <a:pt x="131093" y="83403"/>
                  </a:lnTo>
                  <a:lnTo>
                    <a:pt x="130279" y="109293"/>
                  </a:lnTo>
                  <a:lnTo>
                    <a:pt x="130689" y="137030"/>
                  </a:lnTo>
                  <a:lnTo>
                    <a:pt x="131915" y="165999"/>
                  </a:lnTo>
                  <a:lnTo>
                    <a:pt x="137494" y="195789"/>
                  </a:lnTo>
                  <a:lnTo>
                    <a:pt x="145977" y="226127"/>
                  </a:lnTo>
                  <a:lnTo>
                    <a:pt x="156394" y="256829"/>
                  </a:lnTo>
                  <a:lnTo>
                    <a:pt x="177228" y="3182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5" name="SMARTInkShape-2148"/>
            <p:cNvSpPr/>
            <p:nvPr>
              <p:custDataLst>
                <p:tags r:id="rId55"/>
              </p:custDataLst>
            </p:nvPr>
          </p:nvSpPr>
          <p:spPr bwMode="auto">
            <a:xfrm>
              <a:off x="6297361" y="4758443"/>
              <a:ext cx="314201" cy="226995"/>
            </a:xfrm>
            <a:custGeom>
              <a:avLst/>
              <a:gdLst/>
              <a:ahLst/>
              <a:cxnLst/>
              <a:rect l="0" t="0" r="0" b="0"/>
              <a:pathLst>
                <a:path w="314201" h="226995">
                  <a:moveTo>
                    <a:pt x="49146" y="16439"/>
                  </a:moveTo>
                  <a:lnTo>
                    <a:pt x="49146" y="16439"/>
                  </a:lnTo>
                  <a:lnTo>
                    <a:pt x="44595" y="7337"/>
                  </a:lnTo>
                  <a:lnTo>
                    <a:pt x="42302" y="4656"/>
                  </a:lnTo>
                  <a:lnTo>
                    <a:pt x="33546" y="0"/>
                  </a:lnTo>
                  <a:lnTo>
                    <a:pt x="32688" y="4688"/>
                  </a:lnTo>
                  <a:lnTo>
                    <a:pt x="32137" y="36872"/>
                  </a:lnTo>
                  <a:lnTo>
                    <a:pt x="27491" y="75410"/>
                  </a:lnTo>
                  <a:lnTo>
                    <a:pt x="20155" y="105514"/>
                  </a:lnTo>
                  <a:lnTo>
                    <a:pt x="11496" y="136038"/>
                  </a:lnTo>
                  <a:lnTo>
                    <a:pt x="2219" y="172737"/>
                  </a:lnTo>
                  <a:lnTo>
                    <a:pt x="0" y="194618"/>
                  </a:lnTo>
                  <a:lnTo>
                    <a:pt x="1142" y="198090"/>
                  </a:lnTo>
                  <a:lnTo>
                    <a:pt x="2856" y="200405"/>
                  </a:lnTo>
                  <a:lnTo>
                    <a:pt x="6856" y="199090"/>
                  </a:lnTo>
                  <a:lnTo>
                    <a:pt x="38888" y="173909"/>
                  </a:lnTo>
                  <a:lnTo>
                    <a:pt x="76905" y="145965"/>
                  </a:lnTo>
                  <a:lnTo>
                    <a:pt x="104346" y="131156"/>
                  </a:lnTo>
                  <a:lnTo>
                    <a:pt x="144665" y="123772"/>
                  </a:lnTo>
                  <a:lnTo>
                    <a:pt x="165894" y="125421"/>
                  </a:lnTo>
                  <a:lnTo>
                    <a:pt x="184854" y="134408"/>
                  </a:lnTo>
                  <a:lnTo>
                    <a:pt x="220309" y="163461"/>
                  </a:lnTo>
                  <a:lnTo>
                    <a:pt x="254830" y="201655"/>
                  </a:lnTo>
                  <a:lnTo>
                    <a:pt x="279634" y="221284"/>
                  </a:lnTo>
                  <a:lnTo>
                    <a:pt x="293191" y="226544"/>
                  </a:lnTo>
                  <a:lnTo>
                    <a:pt x="298520" y="226994"/>
                  </a:lnTo>
                  <a:lnTo>
                    <a:pt x="306982" y="224954"/>
                  </a:lnTo>
                  <a:lnTo>
                    <a:pt x="309619" y="220219"/>
                  </a:lnTo>
                  <a:lnTo>
                    <a:pt x="313331" y="190589"/>
                  </a:lnTo>
                  <a:lnTo>
                    <a:pt x="314200" y="151942"/>
                  </a:lnTo>
                  <a:lnTo>
                    <a:pt x="312046" y="111270"/>
                  </a:lnTo>
                  <a:lnTo>
                    <a:pt x="306960" y="73826"/>
                  </a:lnTo>
                  <a:lnTo>
                    <a:pt x="293387" y="34184"/>
                  </a:lnTo>
                  <a:lnTo>
                    <a:pt x="272032" y="786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6" name="SMARTInkShape-2149"/>
            <p:cNvSpPr/>
            <p:nvPr>
              <p:custDataLst>
                <p:tags r:id="rId56"/>
              </p:custDataLst>
            </p:nvPr>
          </p:nvSpPr>
          <p:spPr bwMode="auto">
            <a:xfrm>
              <a:off x="5986463" y="4529989"/>
              <a:ext cx="308611" cy="460182"/>
            </a:xfrm>
            <a:custGeom>
              <a:avLst/>
              <a:gdLst/>
              <a:ahLst/>
              <a:cxnLst/>
              <a:rect l="0" t="0" r="0" b="0"/>
              <a:pathLst>
                <a:path w="308611" h="460182">
                  <a:moveTo>
                    <a:pt x="308610" y="219176"/>
                  </a:moveTo>
                  <a:lnTo>
                    <a:pt x="308610" y="219176"/>
                  </a:lnTo>
                  <a:lnTo>
                    <a:pt x="275644" y="214625"/>
                  </a:lnTo>
                  <a:lnTo>
                    <a:pt x="244444" y="216346"/>
                  </a:lnTo>
                  <a:lnTo>
                    <a:pt x="206518" y="227439"/>
                  </a:lnTo>
                  <a:lnTo>
                    <a:pt x="165118" y="251893"/>
                  </a:lnTo>
                  <a:lnTo>
                    <a:pt x="131791" y="292370"/>
                  </a:lnTo>
                  <a:lnTo>
                    <a:pt x="115406" y="329176"/>
                  </a:lnTo>
                  <a:lnTo>
                    <a:pt x="103678" y="368078"/>
                  </a:lnTo>
                  <a:lnTo>
                    <a:pt x="98467" y="401242"/>
                  </a:lnTo>
                  <a:lnTo>
                    <a:pt x="101230" y="429316"/>
                  </a:lnTo>
                  <a:lnTo>
                    <a:pt x="104634" y="442137"/>
                  </a:lnTo>
                  <a:lnTo>
                    <a:pt x="110713" y="450685"/>
                  </a:lnTo>
                  <a:lnTo>
                    <a:pt x="118577" y="456382"/>
                  </a:lnTo>
                  <a:lnTo>
                    <a:pt x="127628" y="460181"/>
                  </a:lnTo>
                  <a:lnTo>
                    <a:pt x="150386" y="456782"/>
                  </a:lnTo>
                  <a:lnTo>
                    <a:pt x="163122" y="451875"/>
                  </a:lnTo>
                  <a:lnTo>
                    <a:pt x="203801" y="413113"/>
                  </a:lnTo>
                  <a:lnTo>
                    <a:pt x="215878" y="391330"/>
                  </a:lnTo>
                  <a:lnTo>
                    <a:pt x="226786" y="365378"/>
                  </a:lnTo>
                  <a:lnTo>
                    <a:pt x="236915" y="336646"/>
                  </a:lnTo>
                  <a:lnTo>
                    <a:pt x="243668" y="305110"/>
                  </a:lnTo>
                  <a:lnTo>
                    <a:pt x="248170" y="271702"/>
                  </a:lnTo>
                  <a:lnTo>
                    <a:pt x="251172" y="237049"/>
                  </a:lnTo>
                  <a:lnTo>
                    <a:pt x="251268" y="203469"/>
                  </a:lnTo>
                  <a:lnTo>
                    <a:pt x="249427" y="170604"/>
                  </a:lnTo>
                  <a:lnTo>
                    <a:pt x="246295" y="138218"/>
                  </a:lnTo>
                  <a:lnTo>
                    <a:pt x="237538" y="109959"/>
                  </a:lnTo>
                  <a:lnTo>
                    <a:pt x="225033" y="84452"/>
                  </a:lnTo>
                  <a:lnTo>
                    <a:pt x="191454" y="42141"/>
                  </a:lnTo>
                  <a:lnTo>
                    <a:pt x="170499" y="26858"/>
                  </a:lnTo>
                  <a:lnTo>
                    <a:pt x="147956" y="13811"/>
                  </a:lnTo>
                  <a:lnTo>
                    <a:pt x="105128" y="1855"/>
                  </a:lnTo>
                  <a:lnTo>
                    <a:pt x="84373" y="0"/>
                  </a:lnTo>
                  <a:lnTo>
                    <a:pt x="48611" y="8100"/>
                  </a:lnTo>
                  <a:lnTo>
                    <a:pt x="0" y="305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7" name="SMARTInkShape-2150"/>
            <p:cNvSpPr/>
            <p:nvPr>
              <p:custDataLst>
                <p:tags r:id="rId57"/>
              </p:custDataLst>
            </p:nvPr>
          </p:nvSpPr>
          <p:spPr bwMode="auto">
            <a:xfrm>
              <a:off x="6110499" y="4483417"/>
              <a:ext cx="1041824" cy="51436"/>
            </a:xfrm>
            <a:custGeom>
              <a:avLst/>
              <a:gdLst/>
              <a:ahLst/>
              <a:cxnLst/>
              <a:rect l="0" t="0" r="0" b="0"/>
              <a:pathLst>
                <a:path w="1041824" h="51436">
                  <a:moveTo>
                    <a:pt x="4551" y="0"/>
                  </a:moveTo>
                  <a:lnTo>
                    <a:pt x="4551" y="0"/>
                  </a:lnTo>
                  <a:lnTo>
                    <a:pt x="0" y="0"/>
                  </a:lnTo>
                  <a:lnTo>
                    <a:pt x="31769" y="0"/>
                  </a:lnTo>
                  <a:lnTo>
                    <a:pt x="54128" y="0"/>
                  </a:lnTo>
                  <a:lnTo>
                    <a:pt x="80465" y="0"/>
                  </a:lnTo>
                  <a:lnTo>
                    <a:pt x="118978" y="953"/>
                  </a:lnTo>
                  <a:lnTo>
                    <a:pt x="165608" y="2540"/>
                  </a:lnTo>
                  <a:lnTo>
                    <a:pt x="217650" y="4551"/>
                  </a:lnTo>
                  <a:lnTo>
                    <a:pt x="276157" y="6844"/>
                  </a:lnTo>
                  <a:lnTo>
                    <a:pt x="338974" y="9325"/>
                  </a:lnTo>
                  <a:lnTo>
                    <a:pt x="404665" y="11932"/>
                  </a:lnTo>
                  <a:lnTo>
                    <a:pt x="471319" y="14622"/>
                  </a:lnTo>
                  <a:lnTo>
                    <a:pt x="538615" y="17368"/>
                  </a:lnTo>
                  <a:lnTo>
                    <a:pt x="606338" y="20152"/>
                  </a:lnTo>
                  <a:lnTo>
                    <a:pt x="669585" y="22959"/>
                  </a:lnTo>
                  <a:lnTo>
                    <a:pt x="729847" y="25784"/>
                  </a:lnTo>
                  <a:lnTo>
                    <a:pt x="788119" y="28620"/>
                  </a:lnTo>
                  <a:lnTo>
                    <a:pt x="839350" y="31462"/>
                  </a:lnTo>
                  <a:lnTo>
                    <a:pt x="885886" y="34310"/>
                  </a:lnTo>
                  <a:lnTo>
                    <a:pt x="929293" y="37161"/>
                  </a:lnTo>
                  <a:lnTo>
                    <a:pt x="962040" y="40014"/>
                  </a:lnTo>
                  <a:lnTo>
                    <a:pt x="987682" y="42868"/>
                  </a:lnTo>
                  <a:lnTo>
                    <a:pt x="1029274" y="48897"/>
                  </a:lnTo>
                  <a:lnTo>
                    <a:pt x="1041823" y="514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8" name="SMARTInkShape-2151"/>
            <p:cNvSpPr/>
            <p:nvPr>
              <p:custDataLst>
                <p:tags r:id="rId58"/>
              </p:custDataLst>
            </p:nvPr>
          </p:nvSpPr>
          <p:spPr bwMode="auto">
            <a:xfrm>
              <a:off x="6089332" y="4406265"/>
              <a:ext cx="68582" cy="34291"/>
            </a:xfrm>
            <a:custGeom>
              <a:avLst/>
              <a:gdLst/>
              <a:ahLst/>
              <a:cxnLst/>
              <a:rect l="0" t="0" r="0" b="0"/>
              <a:pathLst>
                <a:path w="68582" h="34291">
                  <a:moveTo>
                    <a:pt x="0" y="34290"/>
                  </a:moveTo>
                  <a:lnTo>
                    <a:pt x="0" y="34290"/>
                  </a:lnTo>
                  <a:lnTo>
                    <a:pt x="7797" y="27446"/>
                  </a:lnTo>
                  <a:lnTo>
                    <a:pt x="45735" y="9588"/>
                  </a:lnTo>
                  <a:lnTo>
                    <a:pt x="6858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9" name="SMARTInkShape-2152"/>
            <p:cNvSpPr/>
            <p:nvPr>
              <p:custDataLst>
                <p:tags r:id="rId59"/>
              </p:custDataLst>
            </p:nvPr>
          </p:nvSpPr>
          <p:spPr bwMode="auto">
            <a:xfrm>
              <a:off x="6089332" y="3866074"/>
              <a:ext cx="306824" cy="450750"/>
            </a:xfrm>
            <a:custGeom>
              <a:avLst/>
              <a:gdLst/>
              <a:ahLst/>
              <a:cxnLst/>
              <a:rect l="0" t="0" r="0" b="0"/>
              <a:pathLst>
                <a:path w="306824" h="450750">
                  <a:moveTo>
                    <a:pt x="300038" y="334451"/>
                  </a:moveTo>
                  <a:lnTo>
                    <a:pt x="300038" y="334451"/>
                  </a:lnTo>
                  <a:lnTo>
                    <a:pt x="306823" y="303935"/>
                  </a:lnTo>
                  <a:lnTo>
                    <a:pt x="305541" y="273021"/>
                  </a:lnTo>
                  <a:lnTo>
                    <a:pt x="303707" y="262065"/>
                  </a:lnTo>
                  <a:lnTo>
                    <a:pt x="294049" y="244812"/>
                  </a:lnTo>
                  <a:lnTo>
                    <a:pt x="287473" y="237544"/>
                  </a:lnTo>
                  <a:lnTo>
                    <a:pt x="264925" y="226928"/>
                  </a:lnTo>
                  <a:lnTo>
                    <a:pt x="250912" y="222764"/>
                  </a:lnTo>
                  <a:lnTo>
                    <a:pt x="215022" y="225758"/>
                  </a:lnTo>
                  <a:lnTo>
                    <a:pt x="173671" y="239470"/>
                  </a:lnTo>
                  <a:lnTo>
                    <a:pt x="151975" y="251128"/>
                  </a:lnTo>
                  <a:lnTo>
                    <a:pt x="129892" y="264615"/>
                  </a:lnTo>
                  <a:lnTo>
                    <a:pt x="87575" y="297380"/>
                  </a:lnTo>
                  <a:lnTo>
                    <a:pt x="50353" y="334168"/>
                  </a:lnTo>
                  <a:lnTo>
                    <a:pt x="24284" y="372742"/>
                  </a:lnTo>
                  <a:lnTo>
                    <a:pt x="13333" y="404492"/>
                  </a:lnTo>
                  <a:lnTo>
                    <a:pt x="11746" y="418292"/>
                  </a:lnTo>
                  <a:lnTo>
                    <a:pt x="15451" y="429398"/>
                  </a:lnTo>
                  <a:lnTo>
                    <a:pt x="32268" y="446817"/>
                  </a:lnTo>
                  <a:lnTo>
                    <a:pt x="63236" y="450749"/>
                  </a:lnTo>
                  <a:lnTo>
                    <a:pt x="82163" y="449130"/>
                  </a:lnTo>
                  <a:lnTo>
                    <a:pt x="103353" y="442336"/>
                  </a:lnTo>
                  <a:lnTo>
                    <a:pt x="126052" y="432092"/>
                  </a:lnTo>
                  <a:lnTo>
                    <a:pt x="149757" y="419547"/>
                  </a:lnTo>
                  <a:lnTo>
                    <a:pt x="172228" y="402612"/>
                  </a:lnTo>
                  <a:lnTo>
                    <a:pt x="214976" y="360935"/>
                  </a:lnTo>
                  <a:lnTo>
                    <a:pt x="233805" y="333057"/>
                  </a:lnTo>
                  <a:lnTo>
                    <a:pt x="251120" y="301136"/>
                  </a:lnTo>
                  <a:lnTo>
                    <a:pt x="267426" y="266521"/>
                  </a:lnTo>
                  <a:lnTo>
                    <a:pt x="278297" y="232967"/>
                  </a:lnTo>
                  <a:lnTo>
                    <a:pt x="285544" y="200120"/>
                  </a:lnTo>
                  <a:lnTo>
                    <a:pt x="290375" y="167745"/>
                  </a:lnTo>
                  <a:lnTo>
                    <a:pt x="287881" y="138541"/>
                  </a:lnTo>
                  <a:lnTo>
                    <a:pt x="280504" y="111451"/>
                  </a:lnTo>
                  <a:lnTo>
                    <a:pt x="269870" y="85772"/>
                  </a:lnTo>
                  <a:lnTo>
                    <a:pt x="230115" y="47079"/>
                  </a:lnTo>
                  <a:lnTo>
                    <a:pt x="204845" y="31428"/>
                  </a:lnTo>
                  <a:lnTo>
                    <a:pt x="179426" y="20040"/>
                  </a:lnTo>
                  <a:lnTo>
                    <a:pt x="153907" y="11496"/>
                  </a:lnTo>
                  <a:lnTo>
                    <a:pt x="128323" y="4848"/>
                  </a:lnTo>
                  <a:lnTo>
                    <a:pt x="104598" y="1368"/>
                  </a:lnTo>
                  <a:lnTo>
                    <a:pt x="82115" y="0"/>
                  </a:lnTo>
                  <a:lnTo>
                    <a:pt x="60459" y="42"/>
                  </a:lnTo>
                  <a:lnTo>
                    <a:pt x="44116" y="3879"/>
                  </a:lnTo>
                  <a:lnTo>
                    <a:pt x="0" y="344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0" name="SMARTInkShape-2153"/>
            <p:cNvSpPr/>
            <p:nvPr>
              <p:custDataLst>
                <p:tags r:id="rId60"/>
              </p:custDataLst>
            </p:nvPr>
          </p:nvSpPr>
          <p:spPr bwMode="auto">
            <a:xfrm>
              <a:off x="6475093" y="3991913"/>
              <a:ext cx="180026" cy="388635"/>
            </a:xfrm>
            <a:custGeom>
              <a:avLst/>
              <a:gdLst/>
              <a:ahLst/>
              <a:cxnLst/>
              <a:rect l="0" t="0" r="0" b="0"/>
              <a:pathLst>
                <a:path w="180026" h="388635">
                  <a:moveTo>
                    <a:pt x="154307" y="37162"/>
                  </a:moveTo>
                  <a:lnTo>
                    <a:pt x="154307" y="37162"/>
                  </a:lnTo>
                  <a:lnTo>
                    <a:pt x="154307" y="28060"/>
                  </a:lnTo>
                  <a:lnTo>
                    <a:pt x="146687" y="18512"/>
                  </a:lnTo>
                  <a:lnTo>
                    <a:pt x="133775" y="8870"/>
                  </a:lnTo>
                  <a:lnTo>
                    <a:pt x="118512" y="1411"/>
                  </a:lnTo>
                  <a:lnTo>
                    <a:pt x="99662" y="0"/>
                  </a:lnTo>
                  <a:lnTo>
                    <a:pt x="89302" y="957"/>
                  </a:lnTo>
                  <a:lnTo>
                    <a:pt x="67632" y="12181"/>
                  </a:lnTo>
                  <a:lnTo>
                    <a:pt x="56518" y="20508"/>
                  </a:lnTo>
                  <a:lnTo>
                    <a:pt x="36550" y="50080"/>
                  </a:lnTo>
                  <a:lnTo>
                    <a:pt x="19103" y="91481"/>
                  </a:lnTo>
                  <a:lnTo>
                    <a:pt x="11784" y="117190"/>
                  </a:lnTo>
                  <a:lnTo>
                    <a:pt x="4999" y="144806"/>
                  </a:lnTo>
                  <a:lnTo>
                    <a:pt x="1428" y="172742"/>
                  </a:lnTo>
                  <a:lnTo>
                    <a:pt x="0" y="200892"/>
                  </a:lnTo>
                  <a:lnTo>
                    <a:pt x="1" y="229182"/>
                  </a:lnTo>
                  <a:lnTo>
                    <a:pt x="3811" y="254711"/>
                  </a:lnTo>
                  <a:lnTo>
                    <a:pt x="10161" y="278397"/>
                  </a:lnTo>
                  <a:lnTo>
                    <a:pt x="18205" y="300855"/>
                  </a:lnTo>
                  <a:lnTo>
                    <a:pt x="44921" y="335969"/>
                  </a:lnTo>
                  <a:lnTo>
                    <a:pt x="61381" y="350667"/>
                  </a:lnTo>
                  <a:lnTo>
                    <a:pt x="81879" y="361417"/>
                  </a:lnTo>
                  <a:lnTo>
                    <a:pt x="105069" y="369537"/>
                  </a:lnTo>
                  <a:lnTo>
                    <a:pt x="146711" y="380147"/>
                  </a:lnTo>
                  <a:lnTo>
                    <a:pt x="180025" y="3886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12" name="SMARTInkShape-2154"/>
          <p:cNvSpPr/>
          <p:nvPr>
            <p:custDataLst>
              <p:tags r:id="rId8"/>
            </p:custDataLst>
          </p:nvPr>
        </p:nvSpPr>
        <p:spPr bwMode="auto">
          <a:xfrm>
            <a:off x="6972300" y="3932320"/>
            <a:ext cx="157971" cy="396794"/>
          </a:xfrm>
          <a:custGeom>
            <a:avLst/>
            <a:gdLst/>
            <a:ahLst/>
            <a:cxnLst/>
            <a:rect l="0" t="0" r="0" b="0"/>
            <a:pathLst>
              <a:path w="157971" h="396794">
                <a:moveTo>
                  <a:pt x="51435" y="11030"/>
                </a:moveTo>
                <a:lnTo>
                  <a:pt x="51435" y="11030"/>
                </a:lnTo>
                <a:lnTo>
                  <a:pt x="42334" y="1928"/>
                </a:lnTo>
                <a:lnTo>
                  <a:pt x="38700" y="200"/>
                </a:lnTo>
                <a:lnTo>
                  <a:pt x="35325" y="0"/>
                </a:lnTo>
                <a:lnTo>
                  <a:pt x="32122" y="819"/>
                </a:lnTo>
                <a:lnTo>
                  <a:pt x="29987" y="4223"/>
                </a:lnTo>
                <a:lnTo>
                  <a:pt x="27615" y="15624"/>
                </a:lnTo>
                <a:lnTo>
                  <a:pt x="44483" y="56312"/>
                </a:lnTo>
                <a:lnTo>
                  <a:pt x="65808" y="96877"/>
                </a:lnTo>
                <a:lnTo>
                  <a:pt x="78162" y="119697"/>
                </a:lnTo>
                <a:lnTo>
                  <a:pt x="92113" y="143482"/>
                </a:lnTo>
                <a:lnTo>
                  <a:pt x="107128" y="167912"/>
                </a:lnTo>
                <a:lnTo>
                  <a:pt x="122854" y="192770"/>
                </a:lnTo>
                <a:lnTo>
                  <a:pt x="135242" y="216010"/>
                </a:lnTo>
                <a:lnTo>
                  <a:pt x="145407" y="238171"/>
                </a:lnTo>
                <a:lnTo>
                  <a:pt x="157970" y="279621"/>
                </a:lnTo>
                <a:lnTo>
                  <a:pt x="157204" y="317094"/>
                </a:lnTo>
                <a:lnTo>
                  <a:pt x="148617" y="332230"/>
                </a:lnTo>
                <a:lnTo>
                  <a:pt x="118757" y="356668"/>
                </a:lnTo>
                <a:lnTo>
                  <a:pt x="98221" y="366233"/>
                </a:lnTo>
                <a:lnTo>
                  <a:pt x="75005" y="374514"/>
                </a:lnTo>
                <a:lnTo>
                  <a:pt x="33336" y="386891"/>
                </a:lnTo>
                <a:lnTo>
                  <a:pt x="0" y="3967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3" name="SMARTInkShape-2155"/>
          <p:cNvSpPr/>
          <p:nvPr>
            <p:custDataLst>
              <p:tags r:id="rId9"/>
            </p:custDataLst>
          </p:nvPr>
        </p:nvSpPr>
        <p:spPr bwMode="auto">
          <a:xfrm>
            <a:off x="4083368" y="4363402"/>
            <a:ext cx="541692" cy="60009"/>
          </a:xfrm>
          <a:custGeom>
            <a:avLst/>
            <a:gdLst/>
            <a:ahLst/>
            <a:cxnLst/>
            <a:rect l="0" t="0" r="0" b="0"/>
            <a:pathLst>
              <a:path w="541692" h="60009">
                <a:moveTo>
                  <a:pt x="0" y="60008"/>
                </a:moveTo>
                <a:lnTo>
                  <a:pt x="0" y="60008"/>
                </a:lnTo>
                <a:lnTo>
                  <a:pt x="32965" y="55457"/>
                </a:lnTo>
                <a:lnTo>
                  <a:pt x="73267" y="52627"/>
                </a:lnTo>
                <a:lnTo>
                  <a:pt x="110033" y="51965"/>
                </a:lnTo>
                <a:lnTo>
                  <a:pt x="130505" y="51788"/>
                </a:lnTo>
                <a:lnTo>
                  <a:pt x="154631" y="51671"/>
                </a:lnTo>
                <a:lnTo>
                  <a:pt x="181192" y="51592"/>
                </a:lnTo>
                <a:lnTo>
                  <a:pt x="209377" y="51540"/>
                </a:lnTo>
                <a:lnTo>
                  <a:pt x="239597" y="50553"/>
                </a:lnTo>
                <a:lnTo>
                  <a:pt x="271174" y="48942"/>
                </a:lnTo>
                <a:lnTo>
                  <a:pt x="303655" y="46916"/>
                </a:lnTo>
                <a:lnTo>
                  <a:pt x="338644" y="43660"/>
                </a:lnTo>
                <a:lnTo>
                  <a:pt x="375305" y="39584"/>
                </a:lnTo>
                <a:lnTo>
                  <a:pt x="413080" y="34962"/>
                </a:lnTo>
                <a:lnTo>
                  <a:pt x="444932" y="30928"/>
                </a:lnTo>
                <a:lnTo>
                  <a:pt x="472834" y="27286"/>
                </a:lnTo>
                <a:lnTo>
                  <a:pt x="498102" y="23906"/>
                </a:lnTo>
                <a:lnTo>
                  <a:pt x="538216" y="19148"/>
                </a:lnTo>
                <a:lnTo>
                  <a:pt x="541691" y="16576"/>
                </a:lnTo>
                <a:lnTo>
                  <a:pt x="541149" y="12955"/>
                </a:lnTo>
                <a:lnTo>
                  <a:pt x="53149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16" name="SMARTInkShape-Group786"/>
          <p:cNvGrpSpPr/>
          <p:nvPr/>
        </p:nvGrpSpPr>
        <p:grpSpPr>
          <a:xfrm>
            <a:off x="3591077" y="3292546"/>
            <a:ext cx="526581" cy="449339"/>
            <a:chOff x="3591077" y="3292546"/>
            <a:chExt cx="526581" cy="449339"/>
          </a:xfrm>
        </p:grpSpPr>
        <p:sp>
          <p:nvSpPr>
            <p:cNvPr id="114" name="SMARTInkShape-2156"/>
            <p:cNvSpPr/>
            <p:nvPr>
              <p:custDataLst>
                <p:tags r:id="rId51"/>
              </p:custDataLst>
            </p:nvPr>
          </p:nvSpPr>
          <p:spPr bwMode="auto">
            <a:xfrm>
              <a:off x="3988829" y="3334702"/>
              <a:ext cx="128829" cy="351474"/>
            </a:xfrm>
            <a:custGeom>
              <a:avLst/>
              <a:gdLst/>
              <a:ahLst/>
              <a:cxnLst/>
              <a:rect l="0" t="0" r="0" b="0"/>
              <a:pathLst>
                <a:path w="128829" h="351474">
                  <a:moveTo>
                    <a:pt x="68821" y="0"/>
                  </a:moveTo>
                  <a:lnTo>
                    <a:pt x="68821" y="0"/>
                  </a:lnTo>
                  <a:lnTo>
                    <a:pt x="50618" y="9102"/>
                  </a:lnTo>
                  <a:lnTo>
                    <a:pt x="25645" y="46618"/>
                  </a:lnTo>
                  <a:lnTo>
                    <a:pt x="11214" y="88982"/>
                  </a:lnTo>
                  <a:lnTo>
                    <a:pt x="4699" y="113614"/>
                  </a:lnTo>
                  <a:lnTo>
                    <a:pt x="1308" y="139560"/>
                  </a:lnTo>
                  <a:lnTo>
                    <a:pt x="0" y="166383"/>
                  </a:lnTo>
                  <a:lnTo>
                    <a:pt x="80" y="193790"/>
                  </a:lnTo>
                  <a:lnTo>
                    <a:pt x="4896" y="219681"/>
                  </a:lnTo>
                  <a:lnTo>
                    <a:pt x="12869" y="244561"/>
                  </a:lnTo>
                  <a:lnTo>
                    <a:pt x="22948" y="268768"/>
                  </a:lnTo>
                  <a:lnTo>
                    <a:pt x="59546" y="305825"/>
                  </a:lnTo>
                  <a:lnTo>
                    <a:pt x="98036" y="331185"/>
                  </a:lnTo>
                  <a:lnTo>
                    <a:pt x="128828" y="3514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5" name="SMARTInkShape-2157"/>
            <p:cNvSpPr/>
            <p:nvPr>
              <p:custDataLst>
                <p:tags r:id="rId52"/>
              </p:custDataLst>
            </p:nvPr>
          </p:nvSpPr>
          <p:spPr bwMode="auto">
            <a:xfrm>
              <a:off x="3591077" y="3292546"/>
              <a:ext cx="380849" cy="449339"/>
            </a:xfrm>
            <a:custGeom>
              <a:avLst/>
              <a:gdLst/>
              <a:ahLst/>
              <a:cxnLst/>
              <a:rect l="0" t="0" r="0" b="0"/>
              <a:pathLst>
                <a:path w="380849" h="449339">
                  <a:moveTo>
                    <a:pt x="355130" y="16439"/>
                  </a:moveTo>
                  <a:lnTo>
                    <a:pt x="355130" y="16439"/>
                  </a:lnTo>
                  <a:lnTo>
                    <a:pt x="355130" y="1677"/>
                  </a:lnTo>
                  <a:lnTo>
                    <a:pt x="354178" y="882"/>
                  </a:lnTo>
                  <a:lnTo>
                    <a:pt x="350580" y="0"/>
                  </a:lnTo>
                  <a:lnTo>
                    <a:pt x="311493" y="29902"/>
                  </a:lnTo>
                  <a:lnTo>
                    <a:pt x="280491" y="50045"/>
                  </a:lnTo>
                  <a:lnTo>
                    <a:pt x="241312" y="71697"/>
                  </a:lnTo>
                  <a:lnTo>
                    <a:pt x="218292" y="82805"/>
                  </a:lnTo>
                  <a:lnTo>
                    <a:pt x="193419" y="94021"/>
                  </a:lnTo>
                  <a:lnTo>
                    <a:pt x="167313" y="105308"/>
                  </a:lnTo>
                  <a:lnTo>
                    <a:pt x="141336" y="115690"/>
                  </a:lnTo>
                  <a:lnTo>
                    <a:pt x="115446" y="125469"/>
                  </a:lnTo>
                  <a:lnTo>
                    <a:pt x="89613" y="134846"/>
                  </a:lnTo>
                  <a:lnTo>
                    <a:pt x="48210" y="150344"/>
                  </a:lnTo>
                  <a:lnTo>
                    <a:pt x="8286" y="164700"/>
                  </a:lnTo>
                  <a:lnTo>
                    <a:pt x="1029" y="166714"/>
                  </a:lnTo>
                  <a:lnTo>
                    <a:pt x="0" y="169010"/>
                  </a:lnTo>
                  <a:lnTo>
                    <a:pt x="3124" y="171493"/>
                  </a:lnTo>
                  <a:lnTo>
                    <a:pt x="9017" y="174101"/>
                  </a:lnTo>
                  <a:lnTo>
                    <a:pt x="35885" y="176998"/>
                  </a:lnTo>
                  <a:lnTo>
                    <a:pt x="76084" y="180191"/>
                  </a:lnTo>
                  <a:lnTo>
                    <a:pt x="101471" y="183710"/>
                  </a:lnTo>
                  <a:lnTo>
                    <a:pt x="128874" y="187960"/>
                  </a:lnTo>
                  <a:lnTo>
                    <a:pt x="154763" y="191747"/>
                  </a:lnTo>
                  <a:lnTo>
                    <a:pt x="179642" y="195223"/>
                  </a:lnTo>
                  <a:lnTo>
                    <a:pt x="203848" y="198493"/>
                  </a:lnTo>
                  <a:lnTo>
                    <a:pt x="245984" y="207207"/>
                  </a:lnTo>
                  <a:lnTo>
                    <a:pt x="279951" y="218382"/>
                  </a:lnTo>
                  <a:lnTo>
                    <a:pt x="301397" y="232874"/>
                  </a:lnTo>
                  <a:lnTo>
                    <a:pt x="305021" y="240739"/>
                  </a:lnTo>
                  <a:lnTo>
                    <a:pt x="304579" y="248840"/>
                  </a:lnTo>
                  <a:lnTo>
                    <a:pt x="301427" y="257098"/>
                  </a:lnTo>
                  <a:lnTo>
                    <a:pt x="269686" y="291474"/>
                  </a:lnTo>
                  <a:lnTo>
                    <a:pt x="232383" y="318065"/>
                  </a:lnTo>
                  <a:lnTo>
                    <a:pt x="210434" y="331823"/>
                  </a:lnTo>
                  <a:lnTo>
                    <a:pt x="168266" y="357270"/>
                  </a:lnTo>
                  <a:lnTo>
                    <a:pt x="129204" y="380327"/>
                  </a:lnTo>
                  <a:lnTo>
                    <a:pt x="95969" y="400099"/>
                  </a:lnTo>
                  <a:lnTo>
                    <a:pt x="68686" y="422745"/>
                  </a:lnTo>
                  <a:lnTo>
                    <a:pt x="67013" y="429232"/>
                  </a:lnTo>
                  <a:lnTo>
                    <a:pt x="68755" y="435462"/>
                  </a:lnTo>
                  <a:lnTo>
                    <a:pt x="72773" y="441520"/>
                  </a:lnTo>
                  <a:lnTo>
                    <a:pt x="97558" y="448251"/>
                  </a:lnTo>
                  <a:lnTo>
                    <a:pt x="135879" y="449338"/>
                  </a:lnTo>
                  <a:lnTo>
                    <a:pt x="159433" y="446961"/>
                  </a:lnTo>
                  <a:lnTo>
                    <a:pt x="184660" y="443471"/>
                  </a:lnTo>
                  <a:lnTo>
                    <a:pt x="211004" y="440192"/>
                  </a:lnTo>
                  <a:lnTo>
                    <a:pt x="238091" y="437053"/>
                  </a:lnTo>
                  <a:lnTo>
                    <a:pt x="265674" y="434009"/>
                  </a:lnTo>
                  <a:lnTo>
                    <a:pt x="290731" y="431026"/>
                  </a:lnTo>
                  <a:lnTo>
                    <a:pt x="314102" y="428085"/>
                  </a:lnTo>
                  <a:lnTo>
                    <a:pt x="351183" y="423230"/>
                  </a:lnTo>
                  <a:lnTo>
                    <a:pt x="380848" y="41934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17" name="SMARTInkShape-2158"/>
          <p:cNvSpPr/>
          <p:nvPr>
            <p:custDataLst>
              <p:tags r:id="rId10"/>
            </p:custDataLst>
          </p:nvPr>
        </p:nvSpPr>
        <p:spPr bwMode="auto">
          <a:xfrm>
            <a:off x="4503420" y="3308985"/>
            <a:ext cx="111189" cy="437198"/>
          </a:xfrm>
          <a:custGeom>
            <a:avLst/>
            <a:gdLst/>
            <a:ahLst/>
            <a:cxnLst/>
            <a:rect l="0" t="0" r="0" b="0"/>
            <a:pathLst>
              <a:path w="111189" h="437198">
                <a:moveTo>
                  <a:pt x="17145" y="0"/>
                </a:moveTo>
                <a:lnTo>
                  <a:pt x="17145" y="0"/>
                </a:lnTo>
                <a:lnTo>
                  <a:pt x="17145" y="4551"/>
                </a:lnTo>
                <a:lnTo>
                  <a:pt x="26247" y="39237"/>
                </a:lnTo>
                <a:lnTo>
                  <a:pt x="40875" y="75858"/>
                </a:lnTo>
                <a:lnTo>
                  <a:pt x="60077" y="118488"/>
                </a:lnTo>
                <a:lnTo>
                  <a:pt x="70531" y="141857"/>
                </a:lnTo>
                <a:lnTo>
                  <a:pt x="81311" y="166008"/>
                </a:lnTo>
                <a:lnTo>
                  <a:pt x="90402" y="190682"/>
                </a:lnTo>
                <a:lnTo>
                  <a:pt x="98368" y="215704"/>
                </a:lnTo>
                <a:lnTo>
                  <a:pt x="105584" y="240958"/>
                </a:lnTo>
                <a:lnTo>
                  <a:pt x="109441" y="265413"/>
                </a:lnTo>
                <a:lnTo>
                  <a:pt x="111061" y="289337"/>
                </a:lnTo>
                <a:lnTo>
                  <a:pt x="111188" y="312906"/>
                </a:lnTo>
                <a:lnTo>
                  <a:pt x="96089" y="354334"/>
                </a:lnTo>
                <a:lnTo>
                  <a:pt x="69376" y="388940"/>
                </a:lnTo>
                <a:lnTo>
                  <a:pt x="35279" y="413844"/>
                </a:lnTo>
                <a:lnTo>
                  <a:pt x="0" y="43719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8" name="SMARTInkShape-2159"/>
          <p:cNvSpPr/>
          <p:nvPr>
            <p:custDataLst>
              <p:tags r:id="rId11"/>
            </p:custDataLst>
          </p:nvPr>
        </p:nvSpPr>
        <p:spPr bwMode="auto">
          <a:xfrm>
            <a:off x="4066222" y="5059778"/>
            <a:ext cx="317184" cy="40861"/>
          </a:xfrm>
          <a:custGeom>
            <a:avLst/>
            <a:gdLst/>
            <a:ahLst/>
            <a:cxnLst/>
            <a:rect l="0" t="0" r="0" b="0"/>
            <a:pathLst>
              <a:path w="317184" h="40861">
                <a:moveTo>
                  <a:pt x="0" y="23715"/>
                </a:moveTo>
                <a:lnTo>
                  <a:pt x="0" y="23715"/>
                </a:lnTo>
                <a:lnTo>
                  <a:pt x="0" y="16334"/>
                </a:lnTo>
                <a:lnTo>
                  <a:pt x="4551" y="10944"/>
                </a:lnTo>
                <a:lnTo>
                  <a:pt x="30136" y="3315"/>
                </a:lnTo>
                <a:lnTo>
                  <a:pt x="59749" y="360"/>
                </a:lnTo>
                <a:lnTo>
                  <a:pt x="97041" y="0"/>
                </a:lnTo>
                <a:lnTo>
                  <a:pt x="118986" y="1237"/>
                </a:lnTo>
                <a:lnTo>
                  <a:pt x="142189" y="3015"/>
                </a:lnTo>
                <a:lnTo>
                  <a:pt x="164326" y="6105"/>
                </a:lnTo>
                <a:lnTo>
                  <a:pt x="206702" y="14618"/>
                </a:lnTo>
                <a:lnTo>
                  <a:pt x="228289" y="19555"/>
                </a:lnTo>
                <a:lnTo>
                  <a:pt x="250300" y="24752"/>
                </a:lnTo>
                <a:lnTo>
                  <a:pt x="287457" y="33700"/>
                </a:lnTo>
                <a:lnTo>
                  <a:pt x="317183" y="408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24" name="SMARTInkShape-Group789"/>
          <p:cNvGrpSpPr/>
          <p:nvPr/>
        </p:nvGrpSpPr>
        <p:grpSpPr>
          <a:xfrm>
            <a:off x="3500438" y="3406916"/>
            <a:ext cx="1054418" cy="287384"/>
            <a:chOff x="3500438" y="3406916"/>
            <a:chExt cx="1054418" cy="287384"/>
          </a:xfrm>
        </p:grpSpPr>
        <p:sp>
          <p:nvSpPr>
            <p:cNvPr id="119" name="SMARTInkShape-2160"/>
            <p:cNvSpPr/>
            <p:nvPr>
              <p:custDataLst>
                <p:tags r:id="rId46"/>
              </p:custDataLst>
            </p:nvPr>
          </p:nvSpPr>
          <p:spPr bwMode="auto">
            <a:xfrm>
              <a:off x="3749040" y="3678794"/>
              <a:ext cx="805816" cy="15506"/>
            </a:xfrm>
            <a:custGeom>
              <a:avLst/>
              <a:gdLst/>
              <a:ahLst/>
              <a:cxnLst/>
              <a:rect l="0" t="0" r="0" b="0"/>
              <a:pathLst>
                <a:path w="805816" h="15506">
                  <a:moveTo>
                    <a:pt x="0" y="7381"/>
                  </a:moveTo>
                  <a:lnTo>
                    <a:pt x="0" y="7381"/>
                  </a:lnTo>
                  <a:lnTo>
                    <a:pt x="36407" y="2830"/>
                  </a:lnTo>
                  <a:lnTo>
                    <a:pt x="62371" y="1489"/>
                  </a:lnTo>
                  <a:lnTo>
                    <a:pt x="94921" y="596"/>
                  </a:lnTo>
                  <a:lnTo>
                    <a:pt x="131861" y="0"/>
                  </a:lnTo>
                  <a:lnTo>
                    <a:pt x="175537" y="555"/>
                  </a:lnTo>
                  <a:lnTo>
                    <a:pt x="223704" y="1878"/>
                  </a:lnTo>
                  <a:lnTo>
                    <a:pt x="274866" y="3712"/>
                  </a:lnTo>
                  <a:lnTo>
                    <a:pt x="328024" y="5888"/>
                  </a:lnTo>
                  <a:lnTo>
                    <a:pt x="382513" y="8290"/>
                  </a:lnTo>
                  <a:lnTo>
                    <a:pt x="437889" y="10845"/>
                  </a:lnTo>
                  <a:lnTo>
                    <a:pt x="490998" y="12547"/>
                  </a:lnTo>
                  <a:lnTo>
                    <a:pt x="542597" y="13683"/>
                  </a:lnTo>
                  <a:lnTo>
                    <a:pt x="593189" y="14439"/>
                  </a:lnTo>
                  <a:lnTo>
                    <a:pt x="636442" y="14944"/>
                  </a:lnTo>
                  <a:lnTo>
                    <a:pt x="674802" y="15281"/>
                  </a:lnTo>
                  <a:lnTo>
                    <a:pt x="709901" y="15505"/>
                  </a:lnTo>
                  <a:lnTo>
                    <a:pt x="736157" y="14702"/>
                  </a:lnTo>
                  <a:lnTo>
                    <a:pt x="772951" y="11270"/>
                  </a:lnTo>
                  <a:lnTo>
                    <a:pt x="805815" y="73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0" name="SMARTInkShape-2161"/>
            <p:cNvSpPr/>
            <p:nvPr>
              <p:custDataLst>
                <p:tags r:id="rId47"/>
              </p:custDataLst>
            </p:nvPr>
          </p:nvSpPr>
          <p:spPr bwMode="auto">
            <a:xfrm>
              <a:off x="3500438" y="3507458"/>
              <a:ext cx="1011556" cy="24413"/>
            </a:xfrm>
            <a:custGeom>
              <a:avLst/>
              <a:gdLst/>
              <a:ahLst/>
              <a:cxnLst/>
              <a:rect l="0" t="0" r="0" b="0"/>
              <a:pathLst>
                <a:path w="1011556" h="24413">
                  <a:moveTo>
                    <a:pt x="0" y="24412"/>
                  </a:moveTo>
                  <a:lnTo>
                    <a:pt x="0" y="24412"/>
                  </a:lnTo>
                  <a:lnTo>
                    <a:pt x="41839" y="18521"/>
                  </a:lnTo>
                  <a:lnTo>
                    <a:pt x="66945" y="17627"/>
                  </a:lnTo>
                  <a:lnTo>
                    <a:pt x="96065" y="17031"/>
                  </a:lnTo>
                  <a:lnTo>
                    <a:pt x="132623" y="15681"/>
                  </a:lnTo>
                  <a:lnTo>
                    <a:pt x="174140" y="13829"/>
                  </a:lnTo>
                  <a:lnTo>
                    <a:pt x="218963" y="11642"/>
                  </a:lnTo>
                  <a:lnTo>
                    <a:pt x="268848" y="10183"/>
                  </a:lnTo>
                  <a:lnTo>
                    <a:pt x="322107" y="9211"/>
                  </a:lnTo>
                  <a:lnTo>
                    <a:pt x="377615" y="8563"/>
                  </a:lnTo>
                  <a:lnTo>
                    <a:pt x="436528" y="7179"/>
                  </a:lnTo>
                  <a:lnTo>
                    <a:pt x="497711" y="5303"/>
                  </a:lnTo>
                  <a:lnTo>
                    <a:pt x="560407" y="3100"/>
                  </a:lnTo>
                  <a:lnTo>
                    <a:pt x="620302" y="1632"/>
                  </a:lnTo>
                  <a:lnTo>
                    <a:pt x="678329" y="652"/>
                  </a:lnTo>
                  <a:lnTo>
                    <a:pt x="735112" y="0"/>
                  </a:lnTo>
                  <a:lnTo>
                    <a:pt x="785350" y="517"/>
                  </a:lnTo>
                  <a:lnTo>
                    <a:pt x="831224" y="1815"/>
                  </a:lnTo>
                  <a:lnTo>
                    <a:pt x="874189" y="3632"/>
                  </a:lnTo>
                  <a:lnTo>
                    <a:pt x="908548" y="5796"/>
                  </a:lnTo>
                  <a:lnTo>
                    <a:pt x="937169" y="8191"/>
                  </a:lnTo>
                  <a:lnTo>
                    <a:pt x="978494" y="13393"/>
                  </a:lnTo>
                  <a:lnTo>
                    <a:pt x="1011555" y="2441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1" name="SMARTInkShape-2162"/>
            <p:cNvSpPr/>
            <p:nvPr>
              <p:custDataLst>
                <p:tags r:id="rId48"/>
              </p:custDataLst>
            </p:nvPr>
          </p:nvSpPr>
          <p:spPr bwMode="auto">
            <a:xfrm>
              <a:off x="4229100" y="3523297"/>
              <a:ext cx="8573" cy="154306"/>
            </a:xfrm>
            <a:custGeom>
              <a:avLst/>
              <a:gdLst/>
              <a:ahLst/>
              <a:cxnLst/>
              <a:rect l="0" t="0" r="0" b="0"/>
              <a:pathLst>
                <a:path w="8573" h="154306">
                  <a:moveTo>
                    <a:pt x="8572" y="0"/>
                  </a:moveTo>
                  <a:lnTo>
                    <a:pt x="8572" y="0"/>
                  </a:lnTo>
                  <a:lnTo>
                    <a:pt x="6033" y="27106"/>
                  </a:lnTo>
                  <a:lnTo>
                    <a:pt x="2681" y="63482"/>
                  </a:lnTo>
                  <a:lnTo>
                    <a:pt x="1787" y="85184"/>
                  </a:lnTo>
                  <a:lnTo>
                    <a:pt x="795" y="123585"/>
                  </a:lnTo>
                  <a:lnTo>
                    <a:pt x="0"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2" name="SMARTInkShape-2163"/>
            <p:cNvSpPr/>
            <p:nvPr>
              <p:custDataLst>
                <p:tags r:id="rId49"/>
              </p:custDataLst>
            </p:nvPr>
          </p:nvSpPr>
          <p:spPr bwMode="auto">
            <a:xfrm>
              <a:off x="4126230" y="3420427"/>
              <a:ext cx="145734" cy="180024"/>
            </a:xfrm>
            <a:custGeom>
              <a:avLst/>
              <a:gdLst/>
              <a:ahLst/>
              <a:cxnLst/>
              <a:rect l="0" t="0" r="0" b="0"/>
              <a:pathLst>
                <a:path w="145734" h="180024">
                  <a:moveTo>
                    <a:pt x="145733" y="0"/>
                  </a:moveTo>
                  <a:lnTo>
                    <a:pt x="145733" y="0"/>
                  </a:lnTo>
                  <a:lnTo>
                    <a:pt x="145733" y="4551"/>
                  </a:lnTo>
                  <a:lnTo>
                    <a:pt x="122002" y="41099"/>
                  </a:lnTo>
                  <a:lnTo>
                    <a:pt x="89806" y="81710"/>
                  </a:lnTo>
                  <a:lnTo>
                    <a:pt x="62774" y="113468"/>
                  </a:lnTo>
                  <a:lnTo>
                    <a:pt x="31710" y="146633"/>
                  </a:lnTo>
                  <a:lnTo>
                    <a:pt x="0"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3" name="SMARTInkShape-2164"/>
            <p:cNvSpPr/>
            <p:nvPr>
              <p:custDataLst>
                <p:tags r:id="rId50"/>
              </p:custDataLst>
            </p:nvPr>
          </p:nvSpPr>
          <p:spPr bwMode="auto">
            <a:xfrm>
              <a:off x="4091940" y="3406916"/>
              <a:ext cx="214314" cy="236398"/>
            </a:xfrm>
            <a:custGeom>
              <a:avLst/>
              <a:gdLst/>
              <a:ahLst/>
              <a:cxnLst/>
              <a:rect l="0" t="0" r="0" b="0"/>
              <a:pathLst>
                <a:path w="214314" h="236398">
                  <a:moveTo>
                    <a:pt x="0" y="4939"/>
                  </a:moveTo>
                  <a:lnTo>
                    <a:pt x="0" y="4939"/>
                  </a:lnTo>
                  <a:lnTo>
                    <a:pt x="0" y="388"/>
                  </a:lnTo>
                  <a:lnTo>
                    <a:pt x="2857" y="0"/>
                  </a:lnTo>
                  <a:lnTo>
                    <a:pt x="13652" y="2109"/>
                  </a:lnTo>
                  <a:lnTo>
                    <a:pt x="40346" y="22304"/>
                  </a:lnTo>
                  <a:lnTo>
                    <a:pt x="76936" y="61519"/>
                  </a:lnTo>
                  <a:lnTo>
                    <a:pt x="101504" y="92951"/>
                  </a:lnTo>
                  <a:lnTo>
                    <a:pt x="125123" y="125970"/>
                  </a:lnTo>
                  <a:lnTo>
                    <a:pt x="148321" y="159695"/>
                  </a:lnTo>
                  <a:lnTo>
                    <a:pt x="178249" y="201711"/>
                  </a:lnTo>
                  <a:lnTo>
                    <a:pt x="214313" y="23639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28" name="SMARTInkShape-Group790"/>
          <p:cNvGrpSpPr/>
          <p:nvPr/>
        </p:nvGrpSpPr>
        <p:grpSpPr>
          <a:xfrm>
            <a:off x="2857500" y="3471863"/>
            <a:ext cx="317184" cy="308610"/>
            <a:chOff x="2857500" y="3471863"/>
            <a:chExt cx="317184" cy="308610"/>
          </a:xfrm>
        </p:grpSpPr>
        <p:sp>
          <p:nvSpPr>
            <p:cNvPr id="125" name="SMARTInkShape-2165"/>
            <p:cNvSpPr/>
            <p:nvPr>
              <p:custDataLst>
                <p:tags r:id="rId43"/>
              </p:custDataLst>
            </p:nvPr>
          </p:nvSpPr>
          <p:spPr bwMode="auto">
            <a:xfrm>
              <a:off x="3106103" y="3643313"/>
              <a:ext cx="21696" cy="137160"/>
            </a:xfrm>
            <a:custGeom>
              <a:avLst/>
              <a:gdLst/>
              <a:ahLst/>
              <a:cxnLst/>
              <a:rect l="0" t="0" r="0" b="0"/>
              <a:pathLst>
                <a:path w="21696" h="137160">
                  <a:moveTo>
                    <a:pt x="17144" y="0"/>
                  </a:moveTo>
                  <a:lnTo>
                    <a:pt x="17144" y="0"/>
                  </a:lnTo>
                  <a:lnTo>
                    <a:pt x="21695" y="4550"/>
                  </a:lnTo>
                  <a:lnTo>
                    <a:pt x="19974" y="34685"/>
                  </a:lnTo>
                  <a:lnTo>
                    <a:pt x="13322" y="71613"/>
                  </a:lnTo>
                  <a:lnTo>
                    <a:pt x="5921" y="108027"/>
                  </a:lnTo>
                  <a:lnTo>
                    <a:pt x="0" y="13715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6" name="SMARTInkShape-2166"/>
            <p:cNvSpPr/>
            <p:nvPr>
              <p:custDataLst>
                <p:tags r:id="rId44"/>
              </p:custDataLst>
            </p:nvPr>
          </p:nvSpPr>
          <p:spPr bwMode="auto">
            <a:xfrm>
              <a:off x="2908935" y="3480435"/>
              <a:ext cx="120016" cy="248604"/>
            </a:xfrm>
            <a:custGeom>
              <a:avLst/>
              <a:gdLst/>
              <a:ahLst/>
              <a:cxnLst/>
              <a:rect l="0" t="0" r="0" b="0"/>
              <a:pathLst>
                <a:path w="120016" h="248604">
                  <a:moveTo>
                    <a:pt x="120015" y="0"/>
                  </a:moveTo>
                  <a:lnTo>
                    <a:pt x="120015" y="0"/>
                  </a:lnTo>
                  <a:lnTo>
                    <a:pt x="113171" y="17498"/>
                  </a:lnTo>
                  <a:lnTo>
                    <a:pt x="103488" y="58524"/>
                  </a:lnTo>
                  <a:lnTo>
                    <a:pt x="90762" y="97131"/>
                  </a:lnTo>
                  <a:lnTo>
                    <a:pt x="73042" y="139689"/>
                  </a:lnTo>
                  <a:lnTo>
                    <a:pt x="51513" y="181147"/>
                  </a:lnTo>
                  <a:lnTo>
                    <a:pt x="26070" y="215447"/>
                  </a:lnTo>
                  <a:lnTo>
                    <a:pt x="0" y="24860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7" name="SMARTInkShape-2167"/>
            <p:cNvSpPr/>
            <p:nvPr>
              <p:custDataLst>
                <p:tags r:id="rId45"/>
              </p:custDataLst>
            </p:nvPr>
          </p:nvSpPr>
          <p:spPr bwMode="auto">
            <a:xfrm>
              <a:off x="2857500" y="3471863"/>
              <a:ext cx="317184" cy="274320"/>
            </a:xfrm>
            <a:custGeom>
              <a:avLst/>
              <a:gdLst/>
              <a:ahLst/>
              <a:cxnLst/>
              <a:rect l="0" t="0" r="0" b="0"/>
              <a:pathLst>
                <a:path w="317184" h="274320">
                  <a:moveTo>
                    <a:pt x="0" y="0"/>
                  </a:moveTo>
                  <a:lnTo>
                    <a:pt x="0" y="0"/>
                  </a:lnTo>
                  <a:lnTo>
                    <a:pt x="26247" y="18450"/>
                  </a:lnTo>
                  <a:lnTo>
                    <a:pt x="63100" y="46617"/>
                  </a:lnTo>
                  <a:lnTo>
                    <a:pt x="105514" y="83901"/>
                  </a:lnTo>
                  <a:lnTo>
                    <a:pt x="127493" y="104511"/>
                  </a:lnTo>
                  <a:lnTo>
                    <a:pt x="169694" y="145191"/>
                  </a:lnTo>
                  <a:lnTo>
                    <a:pt x="209722" y="183592"/>
                  </a:lnTo>
                  <a:lnTo>
                    <a:pt x="246562" y="216534"/>
                  </a:lnTo>
                  <a:lnTo>
                    <a:pt x="285781" y="252753"/>
                  </a:lnTo>
                  <a:lnTo>
                    <a:pt x="317183" y="27431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31" name="SMARTInkShape-Group791"/>
          <p:cNvGrpSpPr/>
          <p:nvPr/>
        </p:nvGrpSpPr>
        <p:grpSpPr>
          <a:xfrm>
            <a:off x="2428346" y="5606415"/>
            <a:ext cx="266277" cy="226245"/>
            <a:chOff x="2428346" y="5606415"/>
            <a:chExt cx="266277" cy="226245"/>
          </a:xfrm>
        </p:grpSpPr>
        <p:sp>
          <p:nvSpPr>
            <p:cNvPr id="129" name="SMARTInkShape-2168"/>
            <p:cNvSpPr/>
            <p:nvPr>
              <p:custDataLst>
                <p:tags r:id="rId41"/>
              </p:custDataLst>
            </p:nvPr>
          </p:nvSpPr>
          <p:spPr bwMode="auto">
            <a:xfrm>
              <a:off x="2428346" y="5777865"/>
              <a:ext cx="257705" cy="54795"/>
            </a:xfrm>
            <a:custGeom>
              <a:avLst/>
              <a:gdLst/>
              <a:ahLst/>
              <a:cxnLst/>
              <a:rect l="0" t="0" r="0" b="0"/>
              <a:pathLst>
                <a:path w="257705" h="54795">
                  <a:moveTo>
                    <a:pt x="9102" y="42862"/>
                  </a:moveTo>
                  <a:lnTo>
                    <a:pt x="9102" y="42862"/>
                  </a:lnTo>
                  <a:lnTo>
                    <a:pt x="0" y="47413"/>
                  </a:lnTo>
                  <a:lnTo>
                    <a:pt x="2081" y="49706"/>
                  </a:lnTo>
                  <a:lnTo>
                    <a:pt x="17094" y="54794"/>
                  </a:lnTo>
                  <a:lnTo>
                    <a:pt x="52341" y="52610"/>
                  </a:lnTo>
                  <a:lnTo>
                    <a:pt x="75076" y="49361"/>
                  </a:lnTo>
                  <a:lnTo>
                    <a:pt x="105472" y="42432"/>
                  </a:lnTo>
                  <a:lnTo>
                    <a:pt x="140976" y="33051"/>
                  </a:lnTo>
                  <a:lnTo>
                    <a:pt x="179885" y="22033"/>
                  </a:lnTo>
                  <a:lnTo>
                    <a:pt x="205825" y="14689"/>
                  </a:lnTo>
                  <a:lnTo>
                    <a:pt x="25770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0" name="SMARTInkShape-2169"/>
            <p:cNvSpPr/>
            <p:nvPr>
              <p:custDataLst>
                <p:tags r:id="rId42"/>
              </p:custDataLst>
            </p:nvPr>
          </p:nvSpPr>
          <p:spPr bwMode="auto">
            <a:xfrm>
              <a:off x="2488883" y="5606415"/>
              <a:ext cx="205740" cy="42863"/>
            </a:xfrm>
            <a:custGeom>
              <a:avLst/>
              <a:gdLst/>
              <a:ahLst/>
              <a:cxnLst/>
              <a:rect l="0" t="0" r="0" b="0"/>
              <a:pathLst>
                <a:path w="205740" h="42863">
                  <a:moveTo>
                    <a:pt x="0" y="42862"/>
                  </a:moveTo>
                  <a:lnTo>
                    <a:pt x="0" y="42862"/>
                  </a:lnTo>
                  <a:lnTo>
                    <a:pt x="42066" y="26380"/>
                  </a:lnTo>
                  <a:lnTo>
                    <a:pt x="77116" y="18710"/>
                  </a:lnTo>
                  <a:lnTo>
                    <a:pt x="118093" y="12125"/>
                  </a:lnTo>
                  <a:lnTo>
                    <a:pt x="139689" y="9036"/>
                  </a:lnTo>
                  <a:lnTo>
                    <a:pt x="176384" y="4016"/>
                  </a:lnTo>
                  <a:lnTo>
                    <a:pt x="20573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36" name="SMARTInkShape-Group792"/>
          <p:cNvGrpSpPr/>
          <p:nvPr/>
        </p:nvGrpSpPr>
        <p:grpSpPr>
          <a:xfrm>
            <a:off x="2956664" y="5348549"/>
            <a:ext cx="878102" cy="806608"/>
            <a:chOff x="2956664" y="5348549"/>
            <a:chExt cx="878102" cy="806608"/>
          </a:xfrm>
        </p:grpSpPr>
        <p:sp>
          <p:nvSpPr>
            <p:cNvPr id="132" name="SMARTInkShape-2170"/>
            <p:cNvSpPr/>
            <p:nvPr>
              <p:custDataLst>
                <p:tags r:id="rId37"/>
              </p:custDataLst>
            </p:nvPr>
          </p:nvSpPr>
          <p:spPr bwMode="auto">
            <a:xfrm>
              <a:off x="3809047" y="5812155"/>
              <a:ext cx="25719" cy="197168"/>
            </a:xfrm>
            <a:custGeom>
              <a:avLst/>
              <a:gdLst/>
              <a:ahLst/>
              <a:cxnLst/>
              <a:rect l="0" t="0" r="0" b="0"/>
              <a:pathLst>
                <a:path w="25719" h="197168">
                  <a:moveTo>
                    <a:pt x="0" y="0"/>
                  </a:moveTo>
                  <a:lnTo>
                    <a:pt x="0" y="0"/>
                  </a:lnTo>
                  <a:lnTo>
                    <a:pt x="5892" y="41063"/>
                  </a:lnTo>
                  <a:lnTo>
                    <a:pt x="7381" y="71590"/>
                  </a:lnTo>
                  <a:lnTo>
                    <a:pt x="10583" y="101668"/>
                  </a:lnTo>
                  <a:lnTo>
                    <a:pt x="15202" y="142836"/>
                  </a:lnTo>
                  <a:lnTo>
                    <a:pt x="19109" y="174084"/>
                  </a:lnTo>
                  <a:lnTo>
                    <a:pt x="25718" y="19716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3" name="SMARTInkShape-2171"/>
            <p:cNvSpPr/>
            <p:nvPr>
              <p:custDataLst>
                <p:tags r:id="rId38"/>
              </p:custDataLst>
            </p:nvPr>
          </p:nvSpPr>
          <p:spPr bwMode="auto">
            <a:xfrm>
              <a:off x="3397568" y="5657850"/>
              <a:ext cx="162878" cy="325756"/>
            </a:xfrm>
            <a:custGeom>
              <a:avLst/>
              <a:gdLst/>
              <a:ahLst/>
              <a:cxnLst/>
              <a:rect l="0" t="0" r="0" b="0"/>
              <a:pathLst>
                <a:path w="162878" h="325756">
                  <a:moveTo>
                    <a:pt x="162877" y="0"/>
                  </a:moveTo>
                  <a:lnTo>
                    <a:pt x="162877" y="0"/>
                  </a:lnTo>
                  <a:lnTo>
                    <a:pt x="153775" y="4550"/>
                  </a:lnTo>
                  <a:lnTo>
                    <a:pt x="139014" y="39236"/>
                  </a:lnTo>
                  <a:lnTo>
                    <a:pt x="123061" y="73318"/>
                  </a:lnTo>
                  <a:lnTo>
                    <a:pt x="102319" y="112596"/>
                  </a:lnTo>
                  <a:lnTo>
                    <a:pt x="90120" y="135072"/>
                  </a:lnTo>
                  <a:lnTo>
                    <a:pt x="77225" y="158628"/>
                  </a:lnTo>
                  <a:lnTo>
                    <a:pt x="64818" y="180999"/>
                  </a:lnTo>
                  <a:lnTo>
                    <a:pt x="40873" y="223636"/>
                  </a:lnTo>
                  <a:lnTo>
                    <a:pt x="22610" y="264812"/>
                  </a:lnTo>
                  <a:lnTo>
                    <a:pt x="10049" y="298669"/>
                  </a:lnTo>
                  <a:lnTo>
                    <a:pt x="0" y="3257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4" name="SMARTInkShape-2172"/>
            <p:cNvSpPr/>
            <p:nvPr>
              <p:custDataLst>
                <p:tags r:id="rId39"/>
              </p:custDataLst>
            </p:nvPr>
          </p:nvSpPr>
          <p:spPr bwMode="auto">
            <a:xfrm>
              <a:off x="3397568" y="5692140"/>
              <a:ext cx="342901" cy="257176"/>
            </a:xfrm>
            <a:custGeom>
              <a:avLst/>
              <a:gdLst/>
              <a:ahLst/>
              <a:cxnLst/>
              <a:rect l="0" t="0" r="0" b="0"/>
              <a:pathLst>
                <a:path w="342901" h="257176">
                  <a:moveTo>
                    <a:pt x="0" y="0"/>
                  </a:moveTo>
                  <a:lnTo>
                    <a:pt x="0" y="0"/>
                  </a:lnTo>
                  <a:lnTo>
                    <a:pt x="42380" y="39840"/>
                  </a:lnTo>
                  <a:lnTo>
                    <a:pt x="73128" y="67237"/>
                  </a:lnTo>
                  <a:lnTo>
                    <a:pt x="109018" y="101638"/>
                  </a:lnTo>
                  <a:lnTo>
                    <a:pt x="130781" y="119194"/>
                  </a:lnTo>
                  <a:lnTo>
                    <a:pt x="154815" y="136612"/>
                  </a:lnTo>
                  <a:lnTo>
                    <a:pt x="180362" y="153940"/>
                  </a:lnTo>
                  <a:lnTo>
                    <a:pt x="204061" y="170254"/>
                  </a:lnTo>
                  <a:lnTo>
                    <a:pt x="226528" y="185893"/>
                  </a:lnTo>
                  <a:lnTo>
                    <a:pt x="266414" y="214064"/>
                  </a:lnTo>
                  <a:lnTo>
                    <a:pt x="308384" y="243131"/>
                  </a:lnTo>
                  <a:lnTo>
                    <a:pt x="342900" y="25717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5" name="SMARTInkShape-2173"/>
            <p:cNvSpPr/>
            <p:nvPr>
              <p:custDataLst>
                <p:tags r:id="rId40"/>
              </p:custDataLst>
            </p:nvPr>
          </p:nvSpPr>
          <p:spPr bwMode="auto">
            <a:xfrm>
              <a:off x="2956664" y="5348549"/>
              <a:ext cx="338034" cy="806608"/>
            </a:xfrm>
            <a:custGeom>
              <a:avLst/>
              <a:gdLst/>
              <a:ahLst/>
              <a:cxnLst/>
              <a:rect l="0" t="0" r="0" b="0"/>
              <a:pathLst>
                <a:path w="338034" h="806608">
                  <a:moveTo>
                    <a:pt x="269454" y="77844"/>
                  </a:moveTo>
                  <a:lnTo>
                    <a:pt x="269454" y="77844"/>
                  </a:lnTo>
                  <a:lnTo>
                    <a:pt x="260129" y="43083"/>
                  </a:lnTo>
                  <a:lnTo>
                    <a:pt x="257522" y="34667"/>
                  </a:lnTo>
                  <a:lnTo>
                    <a:pt x="247006" y="20236"/>
                  </a:lnTo>
                  <a:lnTo>
                    <a:pt x="240201" y="13721"/>
                  </a:lnTo>
                  <a:lnTo>
                    <a:pt x="203319" y="0"/>
                  </a:lnTo>
                  <a:lnTo>
                    <a:pt x="169892" y="702"/>
                  </a:lnTo>
                  <a:lnTo>
                    <a:pt x="132812" y="8316"/>
                  </a:lnTo>
                  <a:lnTo>
                    <a:pt x="94106" y="21224"/>
                  </a:lnTo>
                  <a:lnTo>
                    <a:pt x="62299" y="44107"/>
                  </a:lnTo>
                  <a:lnTo>
                    <a:pt x="38320" y="74279"/>
                  </a:lnTo>
                  <a:lnTo>
                    <a:pt x="24487" y="109914"/>
                  </a:lnTo>
                  <a:lnTo>
                    <a:pt x="23275" y="130657"/>
                  </a:lnTo>
                  <a:lnTo>
                    <a:pt x="25325" y="153057"/>
                  </a:lnTo>
                  <a:lnTo>
                    <a:pt x="29548" y="176563"/>
                  </a:lnTo>
                  <a:lnTo>
                    <a:pt x="34269" y="199854"/>
                  </a:lnTo>
                  <a:lnTo>
                    <a:pt x="39321" y="223002"/>
                  </a:lnTo>
                  <a:lnTo>
                    <a:pt x="44595" y="246053"/>
                  </a:lnTo>
                  <a:lnTo>
                    <a:pt x="50015" y="270946"/>
                  </a:lnTo>
                  <a:lnTo>
                    <a:pt x="55534" y="297066"/>
                  </a:lnTo>
                  <a:lnTo>
                    <a:pt x="61118" y="324004"/>
                  </a:lnTo>
                  <a:lnTo>
                    <a:pt x="64841" y="352441"/>
                  </a:lnTo>
                  <a:lnTo>
                    <a:pt x="67322" y="381876"/>
                  </a:lnTo>
                  <a:lnTo>
                    <a:pt x="68977" y="411977"/>
                  </a:lnTo>
                  <a:lnTo>
                    <a:pt x="69127" y="441569"/>
                  </a:lnTo>
                  <a:lnTo>
                    <a:pt x="68275" y="470822"/>
                  </a:lnTo>
                  <a:lnTo>
                    <a:pt x="66755" y="499849"/>
                  </a:lnTo>
                  <a:lnTo>
                    <a:pt x="63836" y="528726"/>
                  </a:lnTo>
                  <a:lnTo>
                    <a:pt x="59985" y="557501"/>
                  </a:lnTo>
                  <a:lnTo>
                    <a:pt x="55513" y="586210"/>
                  </a:lnTo>
                  <a:lnTo>
                    <a:pt x="49674" y="612970"/>
                  </a:lnTo>
                  <a:lnTo>
                    <a:pt x="42923" y="638429"/>
                  </a:lnTo>
                  <a:lnTo>
                    <a:pt x="35566" y="663022"/>
                  </a:lnTo>
                  <a:lnTo>
                    <a:pt x="19771" y="705588"/>
                  </a:lnTo>
                  <a:lnTo>
                    <a:pt x="6084" y="740699"/>
                  </a:lnTo>
                  <a:lnTo>
                    <a:pt x="0" y="765828"/>
                  </a:lnTo>
                  <a:lnTo>
                    <a:pt x="2377" y="783981"/>
                  </a:lnTo>
                  <a:lnTo>
                    <a:pt x="5677" y="791489"/>
                  </a:lnTo>
                  <a:lnTo>
                    <a:pt x="24585" y="802372"/>
                  </a:lnTo>
                  <a:lnTo>
                    <a:pt x="37628" y="806607"/>
                  </a:lnTo>
                  <a:lnTo>
                    <a:pt x="74980" y="806233"/>
                  </a:lnTo>
                  <a:lnTo>
                    <a:pt x="96942" y="803467"/>
                  </a:lnTo>
                  <a:lnTo>
                    <a:pt x="123014" y="798765"/>
                  </a:lnTo>
                  <a:lnTo>
                    <a:pt x="151824" y="792773"/>
                  </a:lnTo>
                  <a:lnTo>
                    <a:pt x="182461" y="785920"/>
                  </a:lnTo>
                  <a:lnTo>
                    <a:pt x="213364" y="776590"/>
                  </a:lnTo>
                  <a:lnTo>
                    <a:pt x="244443" y="765607"/>
                  </a:lnTo>
                  <a:lnTo>
                    <a:pt x="275640" y="753522"/>
                  </a:lnTo>
                  <a:lnTo>
                    <a:pt x="338033" y="7293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37" name="SMARTInkShape-2174"/>
          <p:cNvSpPr/>
          <p:nvPr>
            <p:custDataLst>
              <p:tags r:id="rId12"/>
            </p:custDataLst>
          </p:nvPr>
        </p:nvSpPr>
        <p:spPr bwMode="auto">
          <a:xfrm>
            <a:off x="4117657" y="5889307"/>
            <a:ext cx="188597" cy="35160"/>
          </a:xfrm>
          <a:custGeom>
            <a:avLst/>
            <a:gdLst/>
            <a:ahLst/>
            <a:cxnLst/>
            <a:rect l="0" t="0" r="0" b="0"/>
            <a:pathLst>
              <a:path w="188597" h="35160">
                <a:moveTo>
                  <a:pt x="0" y="0"/>
                </a:moveTo>
                <a:lnTo>
                  <a:pt x="0" y="0"/>
                </a:lnTo>
                <a:lnTo>
                  <a:pt x="37077" y="19580"/>
                </a:lnTo>
                <a:lnTo>
                  <a:pt x="73312" y="31244"/>
                </a:lnTo>
                <a:lnTo>
                  <a:pt x="94594" y="34165"/>
                </a:lnTo>
                <a:lnTo>
                  <a:pt x="117356" y="35159"/>
                </a:lnTo>
                <a:lnTo>
                  <a:pt x="156933" y="34676"/>
                </a:lnTo>
                <a:lnTo>
                  <a:pt x="188596" y="342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8" name="SMARTInkShape-2175"/>
          <p:cNvSpPr/>
          <p:nvPr>
            <p:custDataLst>
              <p:tags r:id="rId13"/>
            </p:custDataLst>
          </p:nvPr>
        </p:nvSpPr>
        <p:spPr bwMode="auto">
          <a:xfrm>
            <a:off x="4709160" y="5897880"/>
            <a:ext cx="240031" cy="25718"/>
          </a:xfrm>
          <a:custGeom>
            <a:avLst/>
            <a:gdLst/>
            <a:ahLst/>
            <a:cxnLst/>
            <a:rect l="0" t="0" r="0" b="0"/>
            <a:pathLst>
              <a:path w="240031" h="25718">
                <a:moveTo>
                  <a:pt x="0" y="25717"/>
                </a:moveTo>
                <a:lnTo>
                  <a:pt x="0" y="25717"/>
                </a:lnTo>
                <a:lnTo>
                  <a:pt x="33090" y="24765"/>
                </a:lnTo>
                <a:lnTo>
                  <a:pt x="75032" y="21167"/>
                </a:lnTo>
                <a:lnTo>
                  <a:pt x="103361" y="17921"/>
                </a:lnTo>
                <a:lnTo>
                  <a:pt x="135582" y="13852"/>
                </a:lnTo>
                <a:lnTo>
                  <a:pt x="170399" y="9235"/>
                </a:lnTo>
                <a:lnTo>
                  <a:pt x="24003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9" name="SMARTInkShape-2176"/>
          <p:cNvSpPr/>
          <p:nvPr>
            <p:custDataLst>
              <p:tags r:id="rId14"/>
            </p:custDataLst>
          </p:nvPr>
        </p:nvSpPr>
        <p:spPr bwMode="auto">
          <a:xfrm>
            <a:off x="5317807" y="5880735"/>
            <a:ext cx="231459" cy="51436"/>
          </a:xfrm>
          <a:custGeom>
            <a:avLst/>
            <a:gdLst/>
            <a:ahLst/>
            <a:cxnLst/>
            <a:rect l="0" t="0" r="0" b="0"/>
            <a:pathLst>
              <a:path w="231459" h="51436">
                <a:moveTo>
                  <a:pt x="0" y="51435"/>
                </a:moveTo>
                <a:lnTo>
                  <a:pt x="0" y="51435"/>
                </a:lnTo>
                <a:lnTo>
                  <a:pt x="42381" y="48895"/>
                </a:lnTo>
                <a:lnTo>
                  <a:pt x="74081" y="43638"/>
                </a:lnTo>
                <a:lnTo>
                  <a:pt x="113570" y="34952"/>
                </a:lnTo>
                <a:lnTo>
                  <a:pt x="135721" y="29017"/>
                </a:lnTo>
                <a:lnTo>
                  <a:pt x="159061" y="22202"/>
                </a:lnTo>
                <a:lnTo>
                  <a:pt x="199282" y="9867"/>
                </a:lnTo>
                <a:lnTo>
                  <a:pt x="23145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44" name="SMARTInkShape-Group796"/>
          <p:cNvGrpSpPr/>
          <p:nvPr/>
        </p:nvGrpSpPr>
        <p:grpSpPr>
          <a:xfrm>
            <a:off x="5866448" y="5362248"/>
            <a:ext cx="897756" cy="830199"/>
            <a:chOff x="5866448" y="5362248"/>
            <a:chExt cx="897756" cy="830199"/>
          </a:xfrm>
        </p:grpSpPr>
        <p:sp>
          <p:nvSpPr>
            <p:cNvPr id="140" name="SMARTInkShape-2177"/>
            <p:cNvSpPr/>
            <p:nvPr>
              <p:custDataLst>
                <p:tags r:id="rId33"/>
              </p:custDataLst>
            </p:nvPr>
          </p:nvSpPr>
          <p:spPr bwMode="auto">
            <a:xfrm>
              <a:off x="6487689" y="5362248"/>
              <a:ext cx="276515" cy="830199"/>
            </a:xfrm>
            <a:custGeom>
              <a:avLst/>
              <a:gdLst/>
              <a:ahLst/>
              <a:cxnLst/>
              <a:rect l="0" t="0" r="0" b="0"/>
              <a:pathLst>
                <a:path w="276515" h="830199">
                  <a:moveTo>
                    <a:pt x="4551" y="46999"/>
                  </a:moveTo>
                  <a:lnTo>
                    <a:pt x="4551" y="46999"/>
                  </a:lnTo>
                  <a:lnTo>
                    <a:pt x="0" y="24245"/>
                  </a:lnTo>
                  <a:lnTo>
                    <a:pt x="3423" y="16590"/>
                  </a:lnTo>
                  <a:lnTo>
                    <a:pt x="10466" y="10534"/>
                  </a:lnTo>
                  <a:lnTo>
                    <a:pt x="19925" y="5544"/>
                  </a:lnTo>
                  <a:lnTo>
                    <a:pt x="48213" y="0"/>
                  </a:lnTo>
                  <a:lnTo>
                    <a:pt x="83964" y="393"/>
                  </a:lnTo>
                  <a:lnTo>
                    <a:pt x="125253" y="10093"/>
                  </a:lnTo>
                  <a:lnTo>
                    <a:pt x="166464" y="23929"/>
                  </a:lnTo>
                  <a:lnTo>
                    <a:pt x="204147" y="41508"/>
                  </a:lnTo>
                  <a:lnTo>
                    <a:pt x="233595" y="65196"/>
                  </a:lnTo>
                  <a:lnTo>
                    <a:pt x="249224" y="99219"/>
                  </a:lnTo>
                  <a:lnTo>
                    <a:pt x="253391" y="118960"/>
                  </a:lnTo>
                  <a:lnTo>
                    <a:pt x="254264" y="143551"/>
                  </a:lnTo>
                  <a:lnTo>
                    <a:pt x="252941" y="171375"/>
                  </a:lnTo>
                  <a:lnTo>
                    <a:pt x="250154" y="201353"/>
                  </a:lnTo>
                  <a:lnTo>
                    <a:pt x="246391" y="235627"/>
                  </a:lnTo>
                  <a:lnTo>
                    <a:pt x="241978" y="272764"/>
                  </a:lnTo>
                  <a:lnTo>
                    <a:pt x="237131" y="311809"/>
                  </a:lnTo>
                  <a:lnTo>
                    <a:pt x="231995" y="351174"/>
                  </a:lnTo>
                  <a:lnTo>
                    <a:pt x="226665" y="390753"/>
                  </a:lnTo>
                  <a:lnTo>
                    <a:pt x="221207" y="430473"/>
                  </a:lnTo>
                  <a:lnTo>
                    <a:pt x="218521" y="471241"/>
                  </a:lnTo>
                  <a:lnTo>
                    <a:pt x="217682" y="512707"/>
                  </a:lnTo>
                  <a:lnTo>
                    <a:pt x="218076" y="554639"/>
                  </a:lnTo>
                  <a:lnTo>
                    <a:pt x="220243" y="594023"/>
                  </a:lnTo>
                  <a:lnTo>
                    <a:pt x="223593" y="631709"/>
                  </a:lnTo>
                  <a:lnTo>
                    <a:pt x="227732" y="668264"/>
                  </a:lnTo>
                  <a:lnTo>
                    <a:pt x="234301" y="700253"/>
                  </a:lnTo>
                  <a:lnTo>
                    <a:pt x="242489" y="729199"/>
                  </a:lnTo>
                  <a:lnTo>
                    <a:pt x="251759" y="756117"/>
                  </a:lnTo>
                  <a:lnTo>
                    <a:pt x="267139" y="796185"/>
                  </a:lnTo>
                  <a:lnTo>
                    <a:pt x="276514" y="821931"/>
                  </a:lnTo>
                  <a:lnTo>
                    <a:pt x="276348" y="827463"/>
                  </a:lnTo>
                  <a:lnTo>
                    <a:pt x="274331" y="830198"/>
                  </a:lnTo>
                  <a:lnTo>
                    <a:pt x="235087" y="824946"/>
                  </a:lnTo>
                  <a:lnTo>
                    <a:pt x="212534" y="820901"/>
                  </a:lnTo>
                  <a:lnTo>
                    <a:pt x="186069" y="816299"/>
                  </a:lnTo>
                  <a:lnTo>
                    <a:pt x="156995" y="811326"/>
                  </a:lnTo>
                  <a:lnTo>
                    <a:pt x="128088" y="807058"/>
                  </a:lnTo>
                  <a:lnTo>
                    <a:pt x="99292" y="803260"/>
                  </a:lnTo>
                  <a:lnTo>
                    <a:pt x="70569" y="799776"/>
                  </a:lnTo>
                  <a:lnTo>
                    <a:pt x="30144" y="794872"/>
                  </a:lnTo>
                  <a:lnTo>
                    <a:pt x="13124" y="7928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1" name="SMARTInkShape-2178"/>
            <p:cNvSpPr/>
            <p:nvPr>
              <p:custDataLst>
                <p:tags r:id="rId34"/>
              </p:custDataLst>
            </p:nvPr>
          </p:nvSpPr>
          <p:spPr bwMode="auto">
            <a:xfrm>
              <a:off x="6239584" y="5762331"/>
              <a:ext cx="346955" cy="315572"/>
            </a:xfrm>
            <a:custGeom>
              <a:avLst/>
              <a:gdLst/>
              <a:ahLst/>
              <a:cxnLst/>
              <a:rect l="0" t="0" r="0" b="0"/>
              <a:pathLst>
                <a:path w="346955" h="315572">
                  <a:moveTo>
                    <a:pt x="218366" y="144121"/>
                  </a:moveTo>
                  <a:lnTo>
                    <a:pt x="218366" y="144121"/>
                  </a:lnTo>
                  <a:lnTo>
                    <a:pt x="199053" y="124808"/>
                  </a:lnTo>
                  <a:lnTo>
                    <a:pt x="181279" y="83171"/>
                  </a:lnTo>
                  <a:lnTo>
                    <a:pt x="175544" y="76818"/>
                  </a:lnTo>
                  <a:lnTo>
                    <a:pt x="159011" y="67219"/>
                  </a:lnTo>
                  <a:lnTo>
                    <a:pt x="123733" y="61010"/>
                  </a:lnTo>
                  <a:lnTo>
                    <a:pt x="94391" y="69718"/>
                  </a:lnTo>
                  <a:lnTo>
                    <a:pt x="63254" y="89146"/>
                  </a:lnTo>
                  <a:lnTo>
                    <a:pt x="33539" y="120005"/>
                  </a:lnTo>
                  <a:lnTo>
                    <a:pt x="12079" y="158486"/>
                  </a:lnTo>
                  <a:lnTo>
                    <a:pt x="0" y="198130"/>
                  </a:lnTo>
                  <a:lnTo>
                    <a:pt x="982" y="231625"/>
                  </a:lnTo>
                  <a:lnTo>
                    <a:pt x="10308" y="254767"/>
                  </a:lnTo>
                  <a:lnTo>
                    <a:pt x="16796" y="263605"/>
                  </a:lnTo>
                  <a:lnTo>
                    <a:pt x="26836" y="268544"/>
                  </a:lnTo>
                  <a:lnTo>
                    <a:pt x="53231" y="271493"/>
                  </a:lnTo>
                  <a:lnTo>
                    <a:pt x="84013" y="256928"/>
                  </a:lnTo>
                  <a:lnTo>
                    <a:pt x="116743" y="228548"/>
                  </a:lnTo>
                  <a:lnTo>
                    <a:pt x="150341" y="187359"/>
                  </a:lnTo>
                  <a:lnTo>
                    <a:pt x="165396" y="162469"/>
                  </a:lnTo>
                  <a:lnTo>
                    <a:pt x="179242" y="135398"/>
                  </a:lnTo>
                  <a:lnTo>
                    <a:pt x="192283" y="106874"/>
                  </a:lnTo>
                  <a:lnTo>
                    <a:pt x="200978" y="83094"/>
                  </a:lnTo>
                  <a:lnTo>
                    <a:pt x="210638" y="43974"/>
                  </a:lnTo>
                  <a:lnTo>
                    <a:pt x="216076" y="8827"/>
                  </a:lnTo>
                  <a:lnTo>
                    <a:pt x="214934" y="3442"/>
                  </a:lnTo>
                  <a:lnTo>
                    <a:pt x="212268" y="806"/>
                  </a:lnTo>
                  <a:lnTo>
                    <a:pt x="208586" y="0"/>
                  </a:lnTo>
                  <a:lnTo>
                    <a:pt x="204226" y="3273"/>
                  </a:lnTo>
                  <a:lnTo>
                    <a:pt x="194301" y="17070"/>
                  </a:lnTo>
                  <a:lnTo>
                    <a:pt x="183541" y="46062"/>
                  </a:lnTo>
                  <a:lnTo>
                    <a:pt x="174313" y="86252"/>
                  </a:lnTo>
                  <a:lnTo>
                    <a:pt x="171853" y="110304"/>
                  </a:lnTo>
                  <a:lnTo>
                    <a:pt x="170212" y="135864"/>
                  </a:lnTo>
                  <a:lnTo>
                    <a:pt x="171976" y="161476"/>
                  </a:lnTo>
                  <a:lnTo>
                    <a:pt x="176009" y="187124"/>
                  </a:lnTo>
                  <a:lnTo>
                    <a:pt x="181555" y="212794"/>
                  </a:lnTo>
                  <a:lnTo>
                    <a:pt x="192873" y="235624"/>
                  </a:lnTo>
                  <a:lnTo>
                    <a:pt x="225769" y="276229"/>
                  </a:lnTo>
                  <a:lnTo>
                    <a:pt x="247113" y="289343"/>
                  </a:lnTo>
                  <a:lnTo>
                    <a:pt x="270868" y="298086"/>
                  </a:lnTo>
                  <a:lnTo>
                    <a:pt x="313138" y="307800"/>
                  </a:lnTo>
                  <a:lnTo>
                    <a:pt x="346954" y="3155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2" name="SMARTInkShape-2179"/>
            <p:cNvSpPr/>
            <p:nvPr>
              <p:custDataLst>
                <p:tags r:id="rId35"/>
              </p:custDataLst>
            </p:nvPr>
          </p:nvSpPr>
          <p:spPr bwMode="auto">
            <a:xfrm>
              <a:off x="5909310" y="5597843"/>
              <a:ext cx="325756" cy="205740"/>
            </a:xfrm>
            <a:custGeom>
              <a:avLst/>
              <a:gdLst/>
              <a:ahLst/>
              <a:cxnLst/>
              <a:rect l="0" t="0" r="0" b="0"/>
              <a:pathLst>
                <a:path w="325756" h="205740">
                  <a:moveTo>
                    <a:pt x="325755" y="0"/>
                  </a:moveTo>
                  <a:lnTo>
                    <a:pt x="325755" y="0"/>
                  </a:lnTo>
                  <a:lnTo>
                    <a:pt x="307552" y="0"/>
                  </a:lnTo>
                  <a:lnTo>
                    <a:pt x="285915" y="12699"/>
                  </a:lnTo>
                  <a:lnTo>
                    <a:pt x="255661" y="36124"/>
                  </a:lnTo>
                  <a:lnTo>
                    <a:pt x="234258" y="51705"/>
                  </a:lnTo>
                  <a:lnTo>
                    <a:pt x="210464" y="68760"/>
                  </a:lnTo>
                  <a:lnTo>
                    <a:pt x="184124" y="85844"/>
                  </a:lnTo>
                  <a:lnTo>
                    <a:pt x="156087" y="102949"/>
                  </a:lnTo>
                  <a:lnTo>
                    <a:pt x="126918" y="120068"/>
                  </a:lnTo>
                  <a:lnTo>
                    <a:pt x="99852" y="137195"/>
                  </a:lnTo>
                  <a:lnTo>
                    <a:pt x="74188" y="154328"/>
                  </a:lnTo>
                  <a:lnTo>
                    <a:pt x="32973" y="182889"/>
                  </a:lnTo>
                  <a:lnTo>
                    <a:pt x="0" y="2057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3" name="SMARTInkShape-2180"/>
            <p:cNvSpPr/>
            <p:nvPr>
              <p:custDataLst>
                <p:tags r:id="rId36"/>
              </p:custDataLst>
            </p:nvPr>
          </p:nvSpPr>
          <p:spPr bwMode="auto">
            <a:xfrm>
              <a:off x="5866448" y="5614988"/>
              <a:ext cx="360046" cy="342901"/>
            </a:xfrm>
            <a:custGeom>
              <a:avLst/>
              <a:gdLst/>
              <a:ahLst/>
              <a:cxnLst/>
              <a:rect l="0" t="0" r="0" b="0"/>
              <a:pathLst>
                <a:path w="360046" h="342901">
                  <a:moveTo>
                    <a:pt x="0" y="0"/>
                  </a:moveTo>
                  <a:lnTo>
                    <a:pt x="0" y="0"/>
                  </a:lnTo>
                  <a:lnTo>
                    <a:pt x="13652" y="4550"/>
                  </a:lnTo>
                  <a:lnTo>
                    <a:pt x="49447" y="30134"/>
                  </a:lnTo>
                  <a:lnTo>
                    <a:pt x="82618" y="59748"/>
                  </a:lnTo>
                  <a:lnTo>
                    <a:pt x="120539" y="96087"/>
                  </a:lnTo>
                  <a:lnTo>
                    <a:pt x="162793" y="137638"/>
                  </a:lnTo>
                  <a:lnTo>
                    <a:pt x="184728" y="159386"/>
                  </a:lnTo>
                  <a:lnTo>
                    <a:pt x="206972" y="181505"/>
                  </a:lnTo>
                  <a:lnTo>
                    <a:pt x="229421" y="203870"/>
                  </a:lnTo>
                  <a:lnTo>
                    <a:pt x="269605" y="243961"/>
                  </a:lnTo>
                  <a:lnTo>
                    <a:pt x="303657" y="277972"/>
                  </a:lnTo>
                  <a:lnTo>
                    <a:pt x="343721" y="320549"/>
                  </a:lnTo>
                  <a:lnTo>
                    <a:pt x="360045" y="3429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50" name="SMARTInkShape-Group797"/>
          <p:cNvGrpSpPr/>
          <p:nvPr/>
        </p:nvGrpSpPr>
        <p:grpSpPr>
          <a:xfrm>
            <a:off x="7053474" y="5529263"/>
            <a:ext cx="1324716" cy="518289"/>
            <a:chOff x="7053474" y="5529263"/>
            <a:chExt cx="1324716" cy="518289"/>
          </a:xfrm>
        </p:grpSpPr>
        <p:sp>
          <p:nvSpPr>
            <p:cNvPr id="145" name="SMARTInkShape-2181"/>
            <p:cNvSpPr/>
            <p:nvPr>
              <p:custDataLst>
                <p:tags r:id="rId28"/>
              </p:custDataLst>
            </p:nvPr>
          </p:nvSpPr>
          <p:spPr bwMode="auto">
            <a:xfrm>
              <a:off x="8138160" y="5529263"/>
              <a:ext cx="17146" cy="317183"/>
            </a:xfrm>
            <a:custGeom>
              <a:avLst/>
              <a:gdLst/>
              <a:ahLst/>
              <a:cxnLst/>
              <a:rect l="0" t="0" r="0" b="0"/>
              <a:pathLst>
                <a:path w="17146" h="317183">
                  <a:moveTo>
                    <a:pt x="17145" y="0"/>
                  </a:moveTo>
                  <a:lnTo>
                    <a:pt x="17145" y="0"/>
                  </a:lnTo>
                  <a:lnTo>
                    <a:pt x="17145" y="27304"/>
                  </a:lnTo>
                  <a:lnTo>
                    <a:pt x="17145" y="63570"/>
                  </a:lnTo>
                  <a:lnTo>
                    <a:pt x="17145" y="85242"/>
                  </a:lnTo>
                  <a:lnTo>
                    <a:pt x="16192" y="111121"/>
                  </a:lnTo>
                  <a:lnTo>
                    <a:pt x="14604" y="139803"/>
                  </a:lnTo>
                  <a:lnTo>
                    <a:pt x="12594" y="170353"/>
                  </a:lnTo>
                  <a:lnTo>
                    <a:pt x="10301" y="200247"/>
                  </a:lnTo>
                  <a:lnTo>
                    <a:pt x="7820" y="229700"/>
                  </a:lnTo>
                  <a:lnTo>
                    <a:pt x="5213" y="258861"/>
                  </a:lnTo>
                  <a:lnTo>
                    <a:pt x="0" y="31718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6" name="SMARTInkShape-2182"/>
            <p:cNvSpPr/>
            <p:nvPr>
              <p:custDataLst>
                <p:tags r:id="rId29"/>
              </p:custDataLst>
            </p:nvPr>
          </p:nvSpPr>
          <p:spPr bwMode="auto">
            <a:xfrm>
              <a:off x="8018145" y="5554980"/>
              <a:ext cx="360045" cy="42864"/>
            </a:xfrm>
            <a:custGeom>
              <a:avLst/>
              <a:gdLst/>
              <a:ahLst/>
              <a:cxnLst/>
              <a:rect l="0" t="0" r="0" b="0"/>
              <a:pathLst>
                <a:path w="360045" h="42864">
                  <a:moveTo>
                    <a:pt x="0" y="42863"/>
                  </a:moveTo>
                  <a:lnTo>
                    <a:pt x="0" y="42863"/>
                  </a:lnTo>
                  <a:lnTo>
                    <a:pt x="42380" y="33538"/>
                  </a:lnTo>
                  <a:lnTo>
                    <a:pt x="75986" y="28240"/>
                  </a:lnTo>
                  <a:lnTo>
                    <a:pt x="98282" y="25494"/>
                  </a:lnTo>
                  <a:lnTo>
                    <a:pt x="122671" y="22711"/>
                  </a:lnTo>
                  <a:lnTo>
                    <a:pt x="148456" y="20856"/>
                  </a:lnTo>
                  <a:lnTo>
                    <a:pt x="175170" y="19618"/>
                  </a:lnTo>
                  <a:lnTo>
                    <a:pt x="202505" y="18795"/>
                  </a:lnTo>
                  <a:lnTo>
                    <a:pt x="228349" y="17292"/>
                  </a:lnTo>
                  <a:lnTo>
                    <a:pt x="253197" y="15338"/>
                  </a:lnTo>
                  <a:lnTo>
                    <a:pt x="277384" y="13083"/>
                  </a:lnTo>
                  <a:lnTo>
                    <a:pt x="314416" y="8037"/>
                  </a:lnTo>
                  <a:lnTo>
                    <a:pt x="36004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7" name="SMARTInkShape-2183"/>
            <p:cNvSpPr/>
            <p:nvPr>
              <p:custDataLst>
                <p:tags r:id="rId30"/>
              </p:custDataLst>
            </p:nvPr>
          </p:nvSpPr>
          <p:spPr bwMode="auto">
            <a:xfrm>
              <a:off x="7649527" y="5760720"/>
              <a:ext cx="308612" cy="274321"/>
            </a:xfrm>
            <a:custGeom>
              <a:avLst/>
              <a:gdLst/>
              <a:ahLst/>
              <a:cxnLst/>
              <a:rect l="0" t="0" r="0" b="0"/>
              <a:pathLst>
                <a:path w="308612" h="274321">
                  <a:moveTo>
                    <a:pt x="308611" y="0"/>
                  </a:moveTo>
                  <a:lnTo>
                    <a:pt x="308611" y="0"/>
                  </a:lnTo>
                  <a:lnTo>
                    <a:pt x="276754" y="4551"/>
                  </a:lnTo>
                  <a:lnTo>
                    <a:pt x="243334" y="16945"/>
                  </a:lnTo>
                  <a:lnTo>
                    <a:pt x="206256" y="37059"/>
                  </a:lnTo>
                  <a:lnTo>
                    <a:pt x="167552" y="65048"/>
                  </a:lnTo>
                  <a:lnTo>
                    <a:pt x="125585" y="101618"/>
                  </a:lnTo>
                  <a:lnTo>
                    <a:pt x="84391" y="142319"/>
                  </a:lnTo>
                  <a:lnTo>
                    <a:pt x="50208" y="182632"/>
                  </a:lnTo>
                  <a:lnTo>
                    <a:pt x="26759" y="220235"/>
                  </a:lnTo>
                  <a:lnTo>
                    <a:pt x="0" y="2743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8" name="SMARTInkShape-2184"/>
            <p:cNvSpPr/>
            <p:nvPr>
              <p:custDataLst>
                <p:tags r:id="rId31"/>
              </p:custDataLst>
            </p:nvPr>
          </p:nvSpPr>
          <p:spPr bwMode="auto">
            <a:xfrm>
              <a:off x="7053474" y="6000750"/>
              <a:ext cx="398887" cy="46802"/>
            </a:xfrm>
            <a:custGeom>
              <a:avLst/>
              <a:gdLst/>
              <a:ahLst/>
              <a:cxnLst/>
              <a:rect l="0" t="0" r="0" b="0"/>
              <a:pathLst>
                <a:path w="398887" h="46802">
                  <a:moveTo>
                    <a:pt x="4551" y="0"/>
                  </a:moveTo>
                  <a:lnTo>
                    <a:pt x="4551" y="0"/>
                  </a:lnTo>
                  <a:lnTo>
                    <a:pt x="0" y="0"/>
                  </a:lnTo>
                  <a:lnTo>
                    <a:pt x="24475" y="13652"/>
                  </a:lnTo>
                  <a:lnTo>
                    <a:pt x="43551" y="20531"/>
                  </a:lnTo>
                  <a:lnTo>
                    <a:pt x="67699" y="27975"/>
                  </a:lnTo>
                  <a:lnTo>
                    <a:pt x="95227" y="35795"/>
                  </a:lnTo>
                  <a:lnTo>
                    <a:pt x="128819" y="41008"/>
                  </a:lnTo>
                  <a:lnTo>
                    <a:pt x="166454" y="44484"/>
                  </a:lnTo>
                  <a:lnTo>
                    <a:pt x="206784" y="46801"/>
                  </a:lnTo>
                  <a:lnTo>
                    <a:pt x="246053" y="45488"/>
                  </a:lnTo>
                  <a:lnTo>
                    <a:pt x="284615" y="41756"/>
                  </a:lnTo>
                  <a:lnTo>
                    <a:pt x="322705" y="36409"/>
                  </a:lnTo>
                  <a:lnTo>
                    <a:pt x="398886" y="257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9" name="SMARTInkShape-2185"/>
            <p:cNvSpPr/>
            <p:nvPr>
              <p:custDataLst>
                <p:tags r:id="rId32"/>
              </p:custDataLst>
            </p:nvPr>
          </p:nvSpPr>
          <p:spPr bwMode="auto">
            <a:xfrm>
              <a:off x="7053474" y="5824361"/>
              <a:ext cx="218865" cy="22085"/>
            </a:xfrm>
            <a:custGeom>
              <a:avLst/>
              <a:gdLst/>
              <a:ahLst/>
              <a:cxnLst/>
              <a:rect l="0" t="0" r="0" b="0"/>
              <a:pathLst>
                <a:path w="218865" h="22085">
                  <a:moveTo>
                    <a:pt x="4551" y="4939"/>
                  </a:moveTo>
                  <a:lnTo>
                    <a:pt x="4551" y="4939"/>
                  </a:lnTo>
                  <a:lnTo>
                    <a:pt x="0" y="388"/>
                  </a:lnTo>
                  <a:lnTo>
                    <a:pt x="1517" y="0"/>
                  </a:lnTo>
                  <a:lnTo>
                    <a:pt x="34643" y="8761"/>
                  </a:lnTo>
                  <a:lnTo>
                    <a:pt x="69360" y="16163"/>
                  </a:lnTo>
                  <a:lnTo>
                    <a:pt x="90619" y="18137"/>
                  </a:lnTo>
                  <a:lnTo>
                    <a:pt x="113365" y="19452"/>
                  </a:lnTo>
                  <a:lnTo>
                    <a:pt x="135196" y="20330"/>
                  </a:lnTo>
                  <a:lnTo>
                    <a:pt x="177233" y="21304"/>
                  </a:lnTo>
                  <a:lnTo>
                    <a:pt x="218864" y="2208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51" name="SMARTInkShape-2186"/>
          <p:cNvSpPr/>
          <p:nvPr>
            <p:custDataLst>
              <p:tags r:id="rId15"/>
            </p:custDataLst>
          </p:nvPr>
        </p:nvSpPr>
        <p:spPr bwMode="auto">
          <a:xfrm>
            <a:off x="7689932" y="5792454"/>
            <a:ext cx="465374" cy="259732"/>
          </a:xfrm>
          <a:custGeom>
            <a:avLst/>
            <a:gdLst/>
            <a:ahLst/>
            <a:cxnLst/>
            <a:rect l="0" t="0" r="0" b="0"/>
            <a:pathLst>
              <a:path w="465374" h="259732">
                <a:moveTo>
                  <a:pt x="11031" y="28273"/>
                </a:moveTo>
                <a:lnTo>
                  <a:pt x="11031" y="28273"/>
                </a:lnTo>
                <a:lnTo>
                  <a:pt x="1929" y="14621"/>
                </a:lnTo>
                <a:lnTo>
                  <a:pt x="200" y="9646"/>
                </a:lnTo>
                <a:lnTo>
                  <a:pt x="0" y="5378"/>
                </a:lnTo>
                <a:lnTo>
                  <a:pt x="819" y="1580"/>
                </a:lnTo>
                <a:lnTo>
                  <a:pt x="5176" y="0"/>
                </a:lnTo>
                <a:lnTo>
                  <a:pt x="20176" y="785"/>
                </a:lnTo>
                <a:lnTo>
                  <a:pt x="47162" y="17009"/>
                </a:lnTo>
                <a:lnTo>
                  <a:pt x="83287" y="45175"/>
                </a:lnTo>
                <a:lnTo>
                  <a:pt x="104921" y="63353"/>
                </a:lnTo>
                <a:lnTo>
                  <a:pt x="127917" y="83092"/>
                </a:lnTo>
                <a:lnTo>
                  <a:pt x="152772" y="102919"/>
                </a:lnTo>
                <a:lnTo>
                  <a:pt x="178868" y="122805"/>
                </a:lnTo>
                <a:lnTo>
                  <a:pt x="205789" y="142729"/>
                </a:lnTo>
                <a:lnTo>
                  <a:pt x="233262" y="161728"/>
                </a:lnTo>
                <a:lnTo>
                  <a:pt x="261102" y="180108"/>
                </a:lnTo>
                <a:lnTo>
                  <a:pt x="289188" y="198076"/>
                </a:lnTo>
                <a:lnTo>
                  <a:pt x="315531" y="212913"/>
                </a:lnTo>
                <a:lnTo>
                  <a:pt x="340713" y="225661"/>
                </a:lnTo>
                <a:lnTo>
                  <a:pt x="365122" y="237018"/>
                </a:lnTo>
                <a:lnTo>
                  <a:pt x="407481" y="249636"/>
                </a:lnTo>
                <a:lnTo>
                  <a:pt x="465373" y="2597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59" name="SMARTInkShape-Group799"/>
          <p:cNvGrpSpPr/>
          <p:nvPr/>
        </p:nvGrpSpPr>
        <p:grpSpPr>
          <a:xfrm>
            <a:off x="683536" y="2786063"/>
            <a:ext cx="1161009" cy="728663"/>
            <a:chOff x="683536" y="2786063"/>
            <a:chExt cx="1161009" cy="728663"/>
          </a:xfrm>
        </p:grpSpPr>
        <p:sp>
          <p:nvSpPr>
            <p:cNvPr id="152" name="SMARTInkShape-2187"/>
            <p:cNvSpPr/>
            <p:nvPr>
              <p:custDataLst>
                <p:tags r:id="rId21"/>
              </p:custDataLst>
            </p:nvPr>
          </p:nvSpPr>
          <p:spPr bwMode="auto">
            <a:xfrm>
              <a:off x="1100138" y="2897505"/>
              <a:ext cx="282893" cy="8469"/>
            </a:xfrm>
            <a:custGeom>
              <a:avLst/>
              <a:gdLst/>
              <a:ahLst/>
              <a:cxnLst/>
              <a:rect l="0" t="0" r="0" b="0"/>
              <a:pathLst>
                <a:path w="282893" h="8469">
                  <a:moveTo>
                    <a:pt x="0" y="0"/>
                  </a:moveTo>
                  <a:lnTo>
                    <a:pt x="0" y="0"/>
                  </a:lnTo>
                  <a:lnTo>
                    <a:pt x="38135" y="2540"/>
                  </a:lnTo>
                  <a:lnTo>
                    <a:pt x="71241" y="5891"/>
                  </a:lnTo>
                  <a:lnTo>
                    <a:pt x="108180" y="7381"/>
                  </a:lnTo>
                  <a:lnTo>
                    <a:pt x="146822" y="8043"/>
                  </a:lnTo>
                  <a:lnTo>
                    <a:pt x="185269" y="8337"/>
                  </a:lnTo>
                  <a:lnTo>
                    <a:pt x="221407" y="8468"/>
                  </a:lnTo>
                  <a:lnTo>
                    <a:pt x="262845" y="2660"/>
                  </a:lnTo>
                  <a:lnTo>
                    <a:pt x="28289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3" name="SMARTInkShape-2188"/>
            <p:cNvSpPr/>
            <p:nvPr>
              <p:custDataLst>
                <p:tags r:id="rId22"/>
              </p:custDataLst>
            </p:nvPr>
          </p:nvSpPr>
          <p:spPr bwMode="auto">
            <a:xfrm>
              <a:off x="1485900" y="2786063"/>
              <a:ext cx="358645" cy="728663"/>
            </a:xfrm>
            <a:custGeom>
              <a:avLst/>
              <a:gdLst/>
              <a:ahLst/>
              <a:cxnLst/>
              <a:rect l="0" t="0" r="0" b="0"/>
              <a:pathLst>
                <a:path w="358645" h="728663">
                  <a:moveTo>
                    <a:pt x="137160" y="0"/>
                  </a:moveTo>
                  <a:lnTo>
                    <a:pt x="137160" y="0"/>
                  </a:lnTo>
                  <a:lnTo>
                    <a:pt x="174237" y="42015"/>
                  </a:lnTo>
                  <a:lnTo>
                    <a:pt x="210471" y="76141"/>
                  </a:lnTo>
                  <a:lnTo>
                    <a:pt x="246895" y="118612"/>
                  </a:lnTo>
                  <a:lnTo>
                    <a:pt x="264609" y="141940"/>
                  </a:lnTo>
                  <a:lnTo>
                    <a:pt x="282134" y="167016"/>
                  </a:lnTo>
                  <a:lnTo>
                    <a:pt x="299532" y="193259"/>
                  </a:lnTo>
                  <a:lnTo>
                    <a:pt x="316845" y="220279"/>
                  </a:lnTo>
                  <a:lnTo>
                    <a:pt x="330293" y="247818"/>
                  </a:lnTo>
                  <a:lnTo>
                    <a:pt x="341163" y="275701"/>
                  </a:lnTo>
                  <a:lnTo>
                    <a:pt x="350314" y="303816"/>
                  </a:lnTo>
                  <a:lnTo>
                    <a:pt x="355463" y="333036"/>
                  </a:lnTo>
                  <a:lnTo>
                    <a:pt x="357943" y="362994"/>
                  </a:lnTo>
                  <a:lnTo>
                    <a:pt x="358644" y="393443"/>
                  </a:lnTo>
                  <a:lnTo>
                    <a:pt x="354348" y="423268"/>
                  </a:lnTo>
                  <a:lnTo>
                    <a:pt x="346722" y="452676"/>
                  </a:lnTo>
                  <a:lnTo>
                    <a:pt x="336876" y="481806"/>
                  </a:lnTo>
                  <a:lnTo>
                    <a:pt x="320786" y="510751"/>
                  </a:lnTo>
                  <a:lnTo>
                    <a:pt x="300535" y="539573"/>
                  </a:lnTo>
                  <a:lnTo>
                    <a:pt x="277509" y="568313"/>
                  </a:lnTo>
                  <a:lnTo>
                    <a:pt x="249776" y="595093"/>
                  </a:lnTo>
                  <a:lnTo>
                    <a:pt x="218905" y="620565"/>
                  </a:lnTo>
                  <a:lnTo>
                    <a:pt x="185942" y="645168"/>
                  </a:lnTo>
                  <a:lnTo>
                    <a:pt x="150631" y="665379"/>
                  </a:lnTo>
                  <a:lnTo>
                    <a:pt x="113756" y="682663"/>
                  </a:lnTo>
                  <a:lnTo>
                    <a:pt x="75837" y="697996"/>
                  </a:lnTo>
                  <a:lnTo>
                    <a:pt x="0" y="72866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4" name="SMARTInkShape-2189"/>
            <p:cNvSpPr/>
            <p:nvPr>
              <p:custDataLst>
                <p:tags r:id="rId23"/>
              </p:custDataLst>
            </p:nvPr>
          </p:nvSpPr>
          <p:spPr bwMode="auto">
            <a:xfrm>
              <a:off x="683536" y="2875809"/>
              <a:ext cx="416603" cy="613199"/>
            </a:xfrm>
            <a:custGeom>
              <a:avLst/>
              <a:gdLst/>
              <a:ahLst/>
              <a:cxnLst/>
              <a:rect l="0" t="0" r="0" b="0"/>
              <a:pathLst>
                <a:path w="416603" h="613199">
                  <a:moveTo>
                    <a:pt x="99419" y="4551"/>
                  </a:moveTo>
                  <a:lnTo>
                    <a:pt x="99419" y="4551"/>
                  </a:lnTo>
                  <a:lnTo>
                    <a:pt x="90317" y="0"/>
                  </a:lnTo>
                  <a:lnTo>
                    <a:pt x="75689" y="5386"/>
                  </a:lnTo>
                  <a:lnTo>
                    <a:pt x="55535" y="20162"/>
                  </a:lnTo>
                  <a:lnTo>
                    <a:pt x="30703" y="45779"/>
                  </a:lnTo>
                  <a:lnTo>
                    <a:pt x="20271" y="65374"/>
                  </a:lnTo>
                  <a:lnTo>
                    <a:pt x="11411" y="88915"/>
                  </a:lnTo>
                  <a:lnTo>
                    <a:pt x="3599" y="115086"/>
                  </a:lnTo>
                  <a:lnTo>
                    <a:pt x="297" y="144916"/>
                  </a:lnTo>
                  <a:lnTo>
                    <a:pt x="0" y="177185"/>
                  </a:lnTo>
                  <a:lnTo>
                    <a:pt x="1707" y="211080"/>
                  </a:lnTo>
                  <a:lnTo>
                    <a:pt x="6655" y="246060"/>
                  </a:lnTo>
                  <a:lnTo>
                    <a:pt x="13764" y="281762"/>
                  </a:lnTo>
                  <a:lnTo>
                    <a:pt x="22313" y="317945"/>
                  </a:lnTo>
                  <a:lnTo>
                    <a:pt x="35633" y="352546"/>
                  </a:lnTo>
                  <a:lnTo>
                    <a:pt x="52132" y="386090"/>
                  </a:lnTo>
                  <a:lnTo>
                    <a:pt x="70752" y="418930"/>
                  </a:lnTo>
                  <a:lnTo>
                    <a:pt x="92690" y="448444"/>
                  </a:lnTo>
                  <a:lnTo>
                    <a:pt x="116841" y="475740"/>
                  </a:lnTo>
                  <a:lnTo>
                    <a:pt x="142466" y="501557"/>
                  </a:lnTo>
                  <a:lnTo>
                    <a:pt x="170980" y="523531"/>
                  </a:lnTo>
                  <a:lnTo>
                    <a:pt x="201419" y="542942"/>
                  </a:lnTo>
                  <a:lnTo>
                    <a:pt x="233141" y="560646"/>
                  </a:lnTo>
                  <a:lnTo>
                    <a:pt x="267625" y="574354"/>
                  </a:lnTo>
                  <a:lnTo>
                    <a:pt x="416602" y="6131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5" name="SMARTInkShape-2190"/>
            <p:cNvSpPr/>
            <p:nvPr>
              <p:custDataLst>
                <p:tags r:id="rId24"/>
              </p:custDataLst>
            </p:nvPr>
          </p:nvSpPr>
          <p:spPr bwMode="auto">
            <a:xfrm>
              <a:off x="1391613" y="3094672"/>
              <a:ext cx="307402" cy="207304"/>
            </a:xfrm>
            <a:custGeom>
              <a:avLst/>
              <a:gdLst/>
              <a:ahLst/>
              <a:cxnLst/>
              <a:rect l="0" t="0" r="0" b="0"/>
              <a:pathLst>
                <a:path w="307402" h="207304">
                  <a:moveTo>
                    <a:pt x="25707" y="8573"/>
                  </a:moveTo>
                  <a:lnTo>
                    <a:pt x="25707" y="8573"/>
                  </a:lnTo>
                  <a:lnTo>
                    <a:pt x="18326" y="1192"/>
                  </a:lnTo>
                  <a:lnTo>
                    <a:pt x="16976" y="1747"/>
                  </a:lnTo>
                  <a:lnTo>
                    <a:pt x="12937" y="4904"/>
                  </a:lnTo>
                  <a:lnTo>
                    <a:pt x="10506" y="14562"/>
                  </a:lnTo>
                  <a:lnTo>
                    <a:pt x="4395" y="53148"/>
                  </a:lnTo>
                  <a:lnTo>
                    <a:pt x="1295" y="88244"/>
                  </a:lnTo>
                  <a:lnTo>
                    <a:pt x="376" y="122772"/>
                  </a:lnTo>
                  <a:lnTo>
                    <a:pt x="12" y="158993"/>
                  </a:lnTo>
                  <a:lnTo>
                    <a:pt x="0" y="157024"/>
                  </a:lnTo>
                  <a:lnTo>
                    <a:pt x="16473" y="114198"/>
                  </a:lnTo>
                  <a:lnTo>
                    <a:pt x="32073" y="77440"/>
                  </a:lnTo>
                  <a:lnTo>
                    <a:pt x="53311" y="45488"/>
                  </a:lnTo>
                  <a:lnTo>
                    <a:pt x="60302" y="39851"/>
                  </a:lnTo>
                  <a:lnTo>
                    <a:pt x="66868" y="37045"/>
                  </a:lnTo>
                  <a:lnTo>
                    <a:pt x="73150" y="36126"/>
                  </a:lnTo>
                  <a:lnTo>
                    <a:pt x="78291" y="37419"/>
                  </a:lnTo>
                  <a:lnTo>
                    <a:pt x="86543" y="43936"/>
                  </a:lnTo>
                  <a:lnTo>
                    <a:pt x="114242" y="84174"/>
                  </a:lnTo>
                  <a:lnTo>
                    <a:pt x="145496" y="124107"/>
                  </a:lnTo>
                  <a:lnTo>
                    <a:pt x="183543" y="164196"/>
                  </a:lnTo>
                  <a:lnTo>
                    <a:pt x="219370" y="193113"/>
                  </a:lnTo>
                  <a:lnTo>
                    <a:pt x="242590" y="204256"/>
                  </a:lnTo>
                  <a:lnTo>
                    <a:pt x="263069" y="207303"/>
                  </a:lnTo>
                  <a:lnTo>
                    <a:pt x="272531" y="206782"/>
                  </a:lnTo>
                  <a:lnTo>
                    <a:pt x="288124" y="198584"/>
                  </a:lnTo>
                  <a:lnTo>
                    <a:pt x="294949" y="192396"/>
                  </a:lnTo>
                  <a:lnTo>
                    <a:pt x="302533" y="167742"/>
                  </a:lnTo>
                  <a:lnTo>
                    <a:pt x="305903" y="135512"/>
                  </a:lnTo>
                  <a:lnTo>
                    <a:pt x="307401" y="102138"/>
                  </a:lnTo>
                  <a:lnTo>
                    <a:pt x="299143" y="60320"/>
                  </a:lnTo>
                  <a:lnTo>
                    <a:pt x="287252" y="40779"/>
                  </a:lnTo>
                  <a:lnTo>
                    <a:pt x="261952" y="19068"/>
                  </a:lnTo>
                  <a:lnTo>
                    <a:pt x="23144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6" name="SMARTInkShape-2191"/>
            <p:cNvSpPr/>
            <p:nvPr>
              <p:custDataLst>
                <p:tags r:id="rId25"/>
              </p:custDataLst>
            </p:nvPr>
          </p:nvSpPr>
          <p:spPr bwMode="auto">
            <a:xfrm>
              <a:off x="894398" y="3094672"/>
              <a:ext cx="282893" cy="279103"/>
            </a:xfrm>
            <a:custGeom>
              <a:avLst/>
              <a:gdLst/>
              <a:ahLst/>
              <a:cxnLst/>
              <a:rect l="0" t="0" r="0" b="0"/>
              <a:pathLst>
                <a:path w="282893" h="279103">
                  <a:moveTo>
                    <a:pt x="282892" y="0"/>
                  </a:moveTo>
                  <a:lnTo>
                    <a:pt x="282892" y="0"/>
                  </a:lnTo>
                  <a:lnTo>
                    <a:pt x="252377" y="42381"/>
                  </a:lnTo>
                  <a:lnTo>
                    <a:pt x="230277" y="72176"/>
                  </a:lnTo>
                  <a:lnTo>
                    <a:pt x="201405" y="104468"/>
                  </a:lnTo>
                  <a:lnTo>
                    <a:pt x="172063" y="140411"/>
                  </a:lnTo>
                  <a:lnTo>
                    <a:pt x="143147" y="176705"/>
                  </a:lnTo>
                  <a:lnTo>
                    <a:pt x="114421" y="208711"/>
                  </a:lnTo>
                  <a:lnTo>
                    <a:pt x="80575" y="244403"/>
                  </a:lnTo>
                  <a:lnTo>
                    <a:pt x="46605" y="276507"/>
                  </a:lnTo>
                  <a:lnTo>
                    <a:pt x="42500" y="278636"/>
                  </a:lnTo>
                  <a:lnTo>
                    <a:pt x="37858" y="279102"/>
                  </a:lnTo>
                  <a:lnTo>
                    <a:pt x="15698" y="275138"/>
                  </a:lnTo>
                  <a:lnTo>
                    <a:pt x="9199" y="272144"/>
                  </a:lnTo>
                  <a:lnTo>
                    <a:pt x="0" y="26574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7" name="SMARTInkShape-2192"/>
            <p:cNvSpPr/>
            <p:nvPr>
              <p:custDataLst>
                <p:tags r:id="rId26"/>
              </p:custDataLst>
            </p:nvPr>
          </p:nvSpPr>
          <p:spPr bwMode="auto">
            <a:xfrm>
              <a:off x="1254443" y="2854642"/>
              <a:ext cx="20505" cy="257176"/>
            </a:xfrm>
            <a:custGeom>
              <a:avLst/>
              <a:gdLst/>
              <a:ahLst/>
              <a:cxnLst/>
              <a:rect l="0" t="0" r="0" b="0"/>
              <a:pathLst>
                <a:path w="20505" h="257176">
                  <a:moveTo>
                    <a:pt x="8572" y="0"/>
                  </a:moveTo>
                  <a:lnTo>
                    <a:pt x="8572" y="0"/>
                  </a:lnTo>
                  <a:lnTo>
                    <a:pt x="13123" y="0"/>
                  </a:lnTo>
                  <a:lnTo>
                    <a:pt x="17897" y="7621"/>
                  </a:lnTo>
                  <a:lnTo>
                    <a:pt x="20504" y="13653"/>
                  </a:lnTo>
                  <a:lnTo>
                    <a:pt x="19621" y="44897"/>
                  </a:lnTo>
                  <a:lnTo>
                    <a:pt x="15705" y="73294"/>
                  </a:lnTo>
                  <a:lnTo>
                    <a:pt x="11743" y="105918"/>
                  </a:lnTo>
                  <a:lnTo>
                    <a:pt x="9981" y="142642"/>
                  </a:lnTo>
                  <a:lnTo>
                    <a:pt x="6658" y="176109"/>
                  </a:lnTo>
                  <a:lnTo>
                    <a:pt x="1972" y="216646"/>
                  </a:lnTo>
                  <a:lnTo>
                    <a:pt x="0" y="25717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8" name="SMARTInkShape-2193"/>
            <p:cNvSpPr/>
            <p:nvPr>
              <p:custDataLst>
                <p:tags r:id="rId27"/>
              </p:custDataLst>
            </p:nvPr>
          </p:nvSpPr>
          <p:spPr bwMode="auto">
            <a:xfrm>
              <a:off x="920115" y="3137535"/>
              <a:ext cx="265749" cy="301117"/>
            </a:xfrm>
            <a:custGeom>
              <a:avLst/>
              <a:gdLst/>
              <a:ahLst/>
              <a:cxnLst/>
              <a:rect l="0" t="0" r="0" b="0"/>
              <a:pathLst>
                <a:path w="265749" h="301117">
                  <a:moveTo>
                    <a:pt x="0" y="0"/>
                  </a:moveTo>
                  <a:lnTo>
                    <a:pt x="0" y="0"/>
                  </a:lnTo>
                  <a:lnTo>
                    <a:pt x="40346" y="28414"/>
                  </a:lnTo>
                  <a:lnTo>
                    <a:pt x="76936" y="65886"/>
                  </a:lnTo>
                  <a:lnTo>
                    <a:pt x="104044" y="96910"/>
                  </a:lnTo>
                  <a:lnTo>
                    <a:pt x="131014" y="130701"/>
                  </a:lnTo>
                  <a:lnTo>
                    <a:pt x="155701" y="167944"/>
                  </a:lnTo>
                  <a:lnTo>
                    <a:pt x="179373" y="204182"/>
                  </a:lnTo>
                  <a:lnTo>
                    <a:pt x="201641" y="236480"/>
                  </a:lnTo>
                  <a:lnTo>
                    <a:pt x="236680" y="277958"/>
                  </a:lnTo>
                  <a:lnTo>
                    <a:pt x="257678" y="300227"/>
                  </a:lnTo>
                  <a:lnTo>
                    <a:pt x="260368" y="301116"/>
                  </a:lnTo>
                  <a:lnTo>
                    <a:pt x="262161" y="299804"/>
                  </a:lnTo>
                  <a:lnTo>
                    <a:pt x="263356" y="297024"/>
                  </a:lnTo>
                  <a:lnTo>
                    <a:pt x="265275" y="257215"/>
                  </a:lnTo>
                  <a:lnTo>
                    <a:pt x="265748" y="2400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60" name="SMARTInkShape-2194"/>
          <p:cNvSpPr/>
          <p:nvPr>
            <p:custDataLst>
              <p:tags r:id="rId16"/>
            </p:custDataLst>
          </p:nvPr>
        </p:nvSpPr>
        <p:spPr bwMode="auto">
          <a:xfrm>
            <a:off x="134812" y="4401395"/>
            <a:ext cx="1604298" cy="1203144"/>
          </a:xfrm>
          <a:custGeom>
            <a:avLst/>
            <a:gdLst/>
            <a:ahLst/>
            <a:cxnLst/>
            <a:rect l="0" t="0" r="0" b="0"/>
            <a:pathLst>
              <a:path w="1604298" h="1203144">
                <a:moveTo>
                  <a:pt x="22351" y="244900"/>
                </a:moveTo>
                <a:lnTo>
                  <a:pt x="22351" y="244900"/>
                </a:lnTo>
                <a:lnTo>
                  <a:pt x="31100" y="277990"/>
                </a:lnTo>
                <a:lnTo>
                  <a:pt x="43384" y="319932"/>
                </a:lnTo>
                <a:lnTo>
                  <a:pt x="49708" y="348261"/>
                </a:lnTo>
                <a:lnTo>
                  <a:pt x="55829" y="380482"/>
                </a:lnTo>
                <a:lnTo>
                  <a:pt x="61814" y="415298"/>
                </a:lnTo>
                <a:lnTo>
                  <a:pt x="65805" y="453749"/>
                </a:lnTo>
                <a:lnTo>
                  <a:pt x="68465" y="494622"/>
                </a:lnTo>
                <a:lnTo>
                  <a:pt x="70239" y="537112"/>
                </a:lnTo>
                <a:lnTo>
                  <a:pt x="70468" y="582583"/>
                </a:lnTo>
                <a:lnTo>
                  <a:pt x="69669" y="630041"/>
                </a:lnTo>
                <a:lnTo>
                  <a:pt x="68184" y="678826"/>
                </a:lnTo>
                <a:lnTo>
                  <a:pt x="65289" y="726589"/>
                </a:lnTo>
                <a:lnTo>
                  <a:pt x="61453" y="773671"/>
                </a:lnTo>
                <a:lnTo>
                  <a:pt x="56992" y="820299"/>
                </a:lnTo>
                <a:lnTo>
                  <a:pt x="52112" y="863767"/>
                </a:lnTo>
                <a:lnTo>
                  <a:pt x="46954" y="905128"/>
                </a:lnTo>
                <a:lnTo>
                  <a:pt x="41610" y="945084"/>
                </a:lnTo>
                <a:lnTo>
                  <a:pt x="36143" y="981247"/>
                </a:lnTo>
                <a:lnTo>
                  <a:pt x="30593" y="1014880"/>
                </a:lnTo>
                <a:lnTo>
                  <a:pt x="24988" y="1046827"/>
                </a:lnTo>
                <a:lnTo>
                  <a:pt x="19346" y="1075746"/>
                </a:lnTo>
                <a:lnTo>
                  <a:pt x="13680" y="1102645"/>
                </a:lnTo>
                <a:lnTo>
                  <a:pt x="7998" y="1128197"/>
                </a:lnTo>
                <a:lnTo>
                  <a:pt x="1684" y="1164209"/>
                </a:lnTo>
                <a:lnTo>
                  <a:pt x="0" y="1177813"/>
                </a:lnTo>
                <a:lnTo>
                  <a:pt x="1736" y="1187834"/>
                </a:lnTo>
                <a:lnTo>
                  <a:pt x="5750" y="1195468"/>
                </a:lnTo>
                <a:lnTo>
                  <a:pt x="11283" y="1201510"/>
                </a:lnTo>
                <a:lnTo>
                  <a:pt x="37752" y="1203143"/>
                </a:lnTo>
                <a:lnTo>
                  <a:pt x="78726" y="1197518"/>
                </a:lnTo>
                <a:lnTo>
                  <a:pt x="105654" y="1193351"/>
                </a:lnTo>
                <a:lnTo>
                  <a:pt x="135036" y="1188668"/>
                </a:lnTo>
                <a:lnTo>
                  <a:pt x="186057" y="1183642"/>
                </a:lnTo>
                <a:lnTo>
                  <a:pt x="251503" y="1178385"/>
                </a:lnTo>
                <a:lnTo>
                  <a:pt x="326566" y="1172976"/>
                </a:lnTo>
                <a:lnTo>
                  <a:pt x="394706" y="1169370"/>
                </a:lnTo>
                <a:lnTo>
                  <a:pt x="458230" y="1166966"/>
                </a:lnTo>
                <a:lnTo>
                  <a:pt x="518677" y="1165363"/>
                </a:lnTo>
                <a:lnTo>
                  <a:pt x="578977" y="1164294"/>
                </a:lnTo>
                <a:lnTo>
                  <a:pt x="639180" y="1163582"/>
                </a:lnTo>
                <a:lnTo>
                  <a:pt x="699318" y="1163107"/>
                </a:lnTo>
                <a:lnTo>
                  <a:pt x="757507" y="1162790"/>
                </a:lnTo>
                <a:lnTo>
                  <a:pt x="814397" y="1162580"/>
                </a:lnTo>
                <a:lnTo>
                  <a:pt x="870422" y="1162439"/>
                </a:lnTo>
                <a:lnTo>
                  <a:pt x="924916" y="1162345"/>
                </a:lnTo>
                <a:lnTo>
                  <a:pt x="978391" y="1162282"/>
                </a:lnTo>
                <a:lnTo>
                  <a:pt x="1031186" y="1162241"/>
                </a:lnTo>
                <a:lnTo>
                  <a:pt x="1081622" y="1162213"/>
                </a:lnTo>
                <a:lnTo>
                  <a:pt x="1130487" y="1162194"/>
                </a:lnTo>
                <a:lnTo>
                  <a:pt x="1178303" y="1162182"/>
                </a:lnTo>
                <a:lnTo>
                  <a:pt x="1221611" y="1161221"/>
                </a:lnTo>
                <a:lnTo>
                  <a:pt x="1261912" y="1159628"/>
                </a:lnTo>
                <a:lnTo>
                  <a:pt x="1300210" y="1157614"/>
                </a:lnTo>
                <a:lnTo>
                  <a:pt x="1334314" y="1154366"/>
                </a:lnTo>
                <a:lnTo>
                  <a:pt x="1365623" y="1150295"/>
                </a:lnTo>
                <a:lnTo>
                  <a:pt x="1395068" y="1145677"/>
                </a:lnTo>
                <a:lnTo>
                  <a:pt x="1418508" y="1137835"/>
                </a:lnTo>
                <a:lnTo>
                  <a:pt x="1454713" y="1116422"/>
                </a:lnTo>
                <a:lnTo>
                  <a:pt x="1475883" y="1085951"/>
                </a:lnTo>
                <a:lnTo>
                  <a:pt x="1486563" y="1046373"/>
                </a:lnTo>
                <a:lnTo>
                  <a:pt x="1488077" y="1021150"/>
                </a:lnTo>
                <a:lnTo>
                  <a:pt x="1488134" y="993858"/>
                </a:lnTo>
                <a:lnTo>
                  <a:pt x="1489125" y="962328"/>
                </a:lnTo>
                <a:lnTo>
                  <a:pt x="1490737" y="927973"/>
                </a:lnTo>
                <a:lnTo>
                  <a:pt x="1492765" y="891734"/>
                </a:lnTo>
                <a:lnTo>
                  <a:pt x="1495070" y="853288"/>
                </a:lnTo>
                <a:lnTo>
                  <a:pt x="1497558" y="813369"/>
                </a:lnTo>
                <a:lnTo>
                  <a:pt x="1500170" y="772469"/>
                </a:lnTo>
                <a:lnTo>
                  <a:pt x="1504769" y="730916"/>
                </a:lnTo>
                <a:lnTo>
                  <a:pt x="1510692" y="688925"/>
                </a:lnTo>
                <a:lnTo>
                  <a:pt x="1517498" y="646645"/>
                </a:lnTo>
                <a:lnTo>
                  <a:pt x="1525846" y="605122"/>
                </a:lnTo>
                <a:lnTo>
                  <a:pt x="1535221" y="564105"/>
                </a:lnTo>
                <a:lnTo>
                  <a:pt x="1545280" y="523426"/>
                </a:lnTo>
                <a:lnTo>
                  <a:pt x="1554845" y="483924"/>
                </a:lnTo>
                <a:lnTo>
                  <a:pt x="1564078" y="445207"/>
                </a:lnTo>
                <a:lnTo>
                  <a:pt x="1573092" y="407013"/>
                </a:lnTo>
                <a:lnTo>
                  <a:pt x="1581005" y="372025"/>
                </a:lnTo>
                <a:lnTo>
                  <a:pt x="1588187" y="339175"/>
                </a:lnTo>
                <a:lnTo>
                  <a:pt x="1594879" y="307750"/>
                </a:lnTo>
                <a:lnTo>
                  <a:pt x="1599340" y="278228"/>
                </a:lnTo>
                <a:lnTo>
                  <a:pt x="1602314" y="249973"/>
                </a:lnTo>
                <a:lnTo>
                  <a:pt x="1604297" y="222565"/>
                </a:lnTo>
                <a:lnTo>
                  <a:pt x="1603714" y="198577"/>
                </a:lnTo>
                <a:lnTo>
                  <a:pt x="1597986" y="156684"/>
                </a:lnTo>
                <a:lnTo>
                  <a:pt x="1578931" y="126636"/>
                </a:lnTo>
                <a:lnTo>
                  <a:pt x="1565848" y="114622"/>
                </a:lnTo>
                <a:lnTo>
                  <a:pt x="1525912" y="96194"/>
                </a:lnTo>
                <a:lnTo>
                  <a:pt x="1501927" y="88612"/>
                </a:lnTo>
                <a:lnTo>
                  <a:pt x="1474508" y="82606"/>
                </a:lnTo>
                <a:lnTo>
                  <a:pt x="1444798" y="77649"/>
                </a:lnTo>
                <a:lnTo>
                  <a:pt x="1413561" y="73392"/>
                </a:lnTo>
                <a:lnTo>
                  <a:pt x="1379402" y="69601"/>
                </a:lnTo>
                <a:lnTo>
                  <a:pt x="1343294" y="66121"/>
                </a:lnTo>
                <a:lnTo>
                  <a:pt x="1305887" y="62850"/>
                </a:lnTo>
                <a:lnTo>
                  <a:pt x="1267614" y="58763"/>
                </a:lnTo>
                <a:lnTo>
                  <a:pt x="1228764" y="54133"/>
                </a:lnTo>
                <a:lnTo>
                  <a:pt x="1189528" y="49142"/>
                </a:lnTo>
                <a:lnTo>
                  <a:pt x="1148132" y="42957"/>
                </a:lnTo>
                <a:lnTo>
                  <a:pt x="1105294" y="35976"/>
                </a:lnTo>
                <a:lnTo>
                  <a:pt x="1061495" y="28465"/>
                </a:lnTo>
                <a:lnTo>
                  <a:pt x="1014199" y="21552"/>
                </a:lnTo>
                <a:lnTo>
                  <a:pt x="964570" y="15039"/>
                </a:lnTo>
                <a:lnTo>
                  <a:pt x="913387" y="8792"/>
                </a:lnTo>
                <a:lnTo>
                  <a:pt x="859262" y="4627"/>
                </a:lnTo>
                <a:lnTo>
                  <a:pt x="803177" y="1851"/>
                </a:lnTo>
                <a:lnTo>
                  <a:pt x="745784" y="0"/>
                </a:lnTo>
                <a:lnTo>
                  <a:pt x="683709" y="1623"/>
                </a:lnTo>
                <a:lnTo>
                  <a:pt x="618514" y="5563"/>
                </a:lnTo>
                <a:lnTo>
                  <a:pt x="551238" y="11047"/>
                </a:lnTo>
                <a:lnTo>
                  <a:pt x="506387" y="14703"/>
                </a:lnTo>
                <a:lnTo>
                  <a:pt x="416686" y="22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65" name="SMARTInkShape-Group801"/>
          <p:cNvGrpSpPr/>
          <p:nvPr/>
        </p:nvGrpSpPr>
        <p:grpSpPr>
          <a:xfrm>
            <a:off x="-96818" y="2443703"/>
            <a:ext cx="2612275" cy="3951383"/>
            <a:chOff x="-96818" y="2443703"/>
            <a:chExt cx="2612275" cy="3951383"/>
          </a:xfrm>
        </p:grpSpPr>
        <p:sp>
          <p:nvSpPr>
            <p:cNvPr id="161" name="SMARTInkShape-2195"/>
            <p:cNvSpPr/>
            <p:nvPr>
              <p:custDataLst>
                <p:tags r:id="rId17"/>
              </p:custDataLst>
            </p:nvPr>
          </p:nvSpPr>
          <p:spPr bwMode="auto">
            <a:xfrm>
              <a:off x="1026619" y="2451735"/>
              <a:ext cx="1091678" cy="1105500"/>
            </a:xfrm>
            <a:custGeom>
              <a:avLst/>
              <a:gdLst/>
              <a:ahLst/>
              <a:cxnLst/>
              <a:rect l="0" t="0" r="0" b="0"/>
              <a:pathLst>
                <a:path w="1091678" h="1105500">
                  <a:moveTo>
                    <a:pt x="4939" y="1097280"/>
                  </a:moveTo>
                  <a:lnTo>
                    <a:pt x="4939" y="1097280"/>
                  </a:lnTo>
                  <a:lnTo>
                    <a:pt x="388" y="1097280"/>
                  </a:lnTo>
                  <a:lnTo>
                    <a:pt x="0" y="1098232"/>
                  </a:lnTo>
                  <a:lnTo>
                    <a:pt x="4100" y="1104661"/>
                  </a:lnTo>
                  <a:lnTo>
                    <a:pt x="13792" y="1105499"/>
                  </a:lnTo>
                  <a:lnTo>
                    <a:pt x="23478" y="1100616"/>
                  </a:lnTo>
                  <a:lnTo>
                    <a:pt x="59591" y="1069744"/>
                  </a:lnTo>
                  <a:lnTo>
                    <a:pt x="97120" y="1042449"/>
                  </a:lnTo>
                  <a:lnTo>
                    <a:pt x="127823" y="1014808"/>
                  </a:lnTo>
                  <a:lnTo>
                    <a:pt x="165599" y="980933"/>
                  </a:lnTo>
                  <a:lnTo>
                    <a:pt x="186340" y="962566"/>
                  </a:lnTo>
                  <a:lnTo>
                    <a:pt x="209693" y="941748"/>
                  </a:lnTo>
                  <a:lnTo>
                    <a:pt x="234787" y="919297"/>
                  </a:lnTo>
                  <a:lnTo>
                    <a:pt x="261041" y="895757"/>
                  </a:lnTo>
                  <a:lnTo>
                    <a:pt x="289021" y="869586"/>
                  </a:lnTo>
                  <a:lnTo>
                    <a:pt x="318152" y="841662"/>
                  </a:lnTo>
                  <a:lnTo>
                    <a:pt x="348050" y="812568"/>
                  </a:lnTo>
                  <a:lnTo>
                    <a:pt x="379412" y="780789"/>
                  </a:lnTo>
                  <a:lnTo>
                    <a:pt x="411750" y="747221"/>
                  </a:lnTo>
                  <a:lnTo>
                    <a:pt x="444739" y="712460"/>
                  </a:lnTo>
                  <a:lnTo>
                    <a:pt x="479114" y="676903"/>
                  </a:lnTo>
                  <a:lnTo>
                    <a:pt x="514413" y="640816"/>
                  </a:lnTo>
                  <a:lnTo>
                    <a:pt x="550328" y="604376"/>
                  </a:lnTo>
                  <a:lnTo>
                    <a:pt x="584749" y="566747"/>
                  </a:lnTo>
                  <a:lnTo>
                    <a:pt x="618174" y="528327"/>
                  </a:lnTo>
                  <a:lnTo>
                    <a:pt x="650935" y="489378"/>
                  </a:lnTo>
                  <a:lnTo>
                    <a:pt x="683253" y="452934"/>
                  </a:lnTo>
                  <a:lnTo>
                    <a:pt x="715275" y="418161"/>
                  </a:lnTo>
                  <a:lnTo>
                    <a:pt x="747101" y="384502"/>
                  </a:lnTo>
                  <a:lnTo>
                    <a:pt x="777844" y="352537"/>
                  </a:lnTo>
                  <a:lnTo>
                    <a:pt x="807864" y="321702"/>
                  </a:lnTo>
                  <a:lnTo>
                    <a:pt x="837402" y="291620"/>
                  </a:lnTo>
                  <a:lnTo>
                    <a:pt x="865667" y="262994"/>
                  </a:lnTo>
                  <a:lnTo>
                    <a:pt x="893082" y="235336"/>
                  </a:lnTo>
                  <a:lnTo>
                    <a:pt x="919932" y="208326"/>
                  </a:lnTo>
                  <a:lnTo>
                    <a:pt x="943547" y="184604"/>
                  </a:lnTo>
                  <a:lnTo>
                    <a:pt x="985025" y="143006"/>
                  </a:lnTo>
                  <a:lnTo>
                    <a:pt x="1017430" y="105469"/>
                  </a:lnTo>
                  <a:lnTo>
                    <a:pt x="1042627" y="72592"/>
                  </a:lnTo>
                  <a:lnTo>
                    <a:pt x="1071786" y="30743"/>
                  </a:lnTo>
                  <a:lnTo>
                    <a:pt x="1091677" y="2489"/>
                  </a:lnTo>
                  <a:lnTo>
                    <a:pt x="1091381" y="1659"/>
                  </a:lnTo>
                  <a:lnTo>
                    <a:pt x="1090231" y="1106"/>
                  </a:lnTo>
                  <a:lnTo>
                    <a:pt x="108507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2" name="SMARTInkShape-2196"/>
            <p:cNvSpPr/>
            <p:nvPr>
              <p:custDataLst>
                <p:tags r:id="rId18"/>
              </p:custDataLst>
            </p:nvPr>
          </p:nvSpPr>
          <p:spPr bwMode="auto">
            <a:xfrm>
              <a:off x="1821419" y="2443703"/>
              <a:ext cx="270233" cy="299498"/>
            </a:xfrm>
            <a:custGeom>
              <a:avLst/>
              <a:gdLst/>
              <a:ahLst/>
              <a:cxnLst/>
              <a:rect l="0" t="0" r="0" b="0"/>
              <a:pathLst>
                <a:path w="270233" h="299498">
                  <a:moveTo>
                    <a:pt x="7381" y="59467"/>
                  </a:moveTo>
                  <a:lnTo>
                    <a:pt x="7381" y="59467"/>
                  </a:lnTo>
                  <a:lnTo>
                    <a:pt x="0" y="59467"/>
                  </a:lnTo>
                  <a:lnTo>
                    <a:pt x="37413" y="59467"/>
                  </a:lnTo>
                  <a:lnTo>
                    <a:pt x="71207" y="56927"/>
                  </a:lnTo>
                  <a:lnTo>
                    <a:pt x="113923" y="47602"/>
                  </a:lnTo>
                  <a:lnTo>
                    <a:pt x="145220" y="38001"/>
                  </a:lnTo>
                  <a:lnTo>
                    <a:pt x="175005" y="27384"/>
                  </a:lnTo>
                  <a:lnTo>
                    <a:pt x="213998" y="15247"/>
                  </a:lnTo>
                  <a:lnTo>
                    <a:pt x="252559" y="3566"/>
                  </a:lnTo>
                  <a:lnTo>
                    <a:pt x="270232" y="0"/>
                  </a:lnTo>
                  <a:lnTo>
                    <a:pt x="269301" y="7320"/>
                  </a:lnTo>
                  <a:lnTo>
                    <a:pt x="251841" y="48955"/>
                  </a:lnTo>
                  <a:lnTo>
                    <a:pt x="239537" y="84640"/>
                  </a:lnTo>
                  <a:lnTo>
                    <a:pt x="233589" y="104824"/>
                  </a:lnTo>
                  <a:lnTo>
                    <a:pt x="228672" y="127805"/>
                  </a:lnTo>
                  <a:lnTo>
                    <a:pt x="224441" y="152651"/>
                  </a:lnTo>
                  <a:lnTo>
                    <a:pt x="220667" y="178739"/>
                  </a:lnTo>
                  <a:lnTo>
                    <a:pt x="217199" y="203752"/>
                  </a:lnTo>
                  <a:lnTo>
                    <a:pt x="213935" y="228047"/>
                  </a:lnTo>
                  <a:lnTo>
                    <a:pt x="208720" y="267741"/>
                  </a:lnTo>
                  <a:lnTo>
                    <a:pt x="204549" y="29949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3" name="SMARTInkShape-2197"/>
            <p:cNvSpPr/>
            <p:nvPr>
              <p:custDataLst>
                <p:tags r:id="rId19"/>
              </p:custDataLst>
            </p:nvPr>
          </p:nvSpPr>
          <p:spPr bwMode="auto">
            <a:xfrm>
              <a:off x="2225739" y="5907644"/>
              <a:ext cx="289718" cy="487442"/>
            </a:xfrm>
            <a:custGeom>
              <a:avLst/>
              <a:gdLst/>
              <a:ahLst/>
              <a:cxnLst/>
              <a:rect l="0" t="0" r="0" b="0"/>
              <a:pathLst>
                <a:path w="289718" h="487442">
                  <a:moveTo>
                    <a:pt x="40259" y="7381"/>
                  </a:moveTo>
                  <a:lnTo>
                    <a:pt x="40259" y="7381"/>
                  </a:lnTo>
                  <a:lnTo>
                    <a:pt x="6184" y="0"/>
                  </a:lnTo>
                  <a:lnTo>
                    <a:pt x="3255" y="555"/>
                  </a:lnTo>
                  <a:lnTo>
                    <a:pt x="1302" y="1878"/>
                  </a:lnTo>
                  <a:lnTo>
                    <a:pt x="0" y="3712"/>
                  </a:lnTo>
                  <a:lnTo>
                    <a:pt x="3633" y="13370"/>
                  </a:lnTo>
                  <a:lnTo>
                    <a:pt x="7269" y="19947"/>
                  </a:lnTo>
                  <a:lnTo>
                    <a:pt x="44242" y="42854"/>
                  </a:lnTo>
                  <a:lnTo>
                    <a:pt x="83939" y="61882"/>
                  </a:lnTo>
                  <a:lnTo>
                    <a:pt x="106526" y="72290"/>
                  </a:lnTo>
                  <a:lnTo>
                    <a:pt x="129205" y="82086"/>
                  </a:lnTo>
                  <a:lnTo>
                    <a:pt x="151943" y="91474"/>
                  </a:lnTo>
                  <a:lnTo>
                    <a:pt x="194671" y="109526"/>
                  </a:lnTo>
                  <a:lnTo>
                    <a:pt x="229536" y="127074"/>
                  </a:lnTo>
                  <a:lnTo>
                    <a:pt x="271389" y="148467"/>
                  </a:lnTo>
                  <a:lnTo>
                    <a:pt x="280071" y="157636"/>
                  </a:lnTo>
                  <a:lnTo>
                    <a:pt x="289717" y="180523"/>
                  </a:lnTo>
                  <a:lnTo>
                    <a:pt x="278764" y="214190"/>
                  </a:lnTo>
                  <a:lnTo>
                    <a:pt x="267842" y="233836"/>
                  </a:lnTo>
                  <a:lnTo>
                    <a:pt x="247226" y="258364"/>
                  </a:lnTo>
                  <a:lnTo>
                    <a:pt x="220147" y="286145"/>
                  </a:lnTo>
                  <a:lnTo>
                    <a:pt x="188759" y="316096"/>
                  </a:lnTo>
                  <a:lnTo>
                    <a:pt x="154499" y="348446"/>
                  </a:lnTo>
                  <a:lnTo>
                    <a:pt x="118324" y="382395"/>
                  </a:lnTo>
                  <a:lnTo>
                    <a:pt x="80872" y="417411"/>
                  </a:lnTo>
                  <a:lnTo>
                    <a:pt x="5969" y="48744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4" name="SMARTInkShape-2198"/>
            <p:cNvSpPr/>
            <p:nvPr>
              <p:custDataLst>
                <p:tags r:id="rId20"/>
              </p:custDataLst>
            </p:nvPr>
          </p:nvSpPr>
          <p:spPr bwMode="auto">
            <a:xfrm>
              <a:off x="-96818" y="3051810"/>
              <a:ext cx="2589561" cy="3109740"/>
            </a:xfrm>
            <a:custGeom>
              <a:avLst/>
              <a:gdLst/>
              <a:ahLst/>
              <a:cxnLst/>
              <a:rect l="0" t="0" r="0" b="0"/>
              <a:pathLst>
                <a:path w="2589561" h="3109740">
                  <a:moveTo>
                    <a:pt x="845483" y="0"/>
                  </a:moveTo>
                  <a:lnTo>
                    <a:pt x="845483" y="0"/>
                  </a:lnTo>
                  <a:lnTo>
                    <a:pt x="813627" y="0"/>
                  </a:lnTo>
                  <a:lnTo>
                    <a:pt x="780207" y="10160"/>
                  </a:lnTo>
                  <a:lnTo>
                    <a:pt x="739319" y="31186"/>
                  </a:lnTo>
                  <a:lnTo>
                    <a:pt x="713747" y="47460"/>
                  </a:lnTo>
                  <a:lnTo>
                    <a:pt x="686222" y="65930"/>
                  </a:lnTo>
                  <a:lnTo>
                    <a:pt x="653584" y="85863"/>
                  </a:lnTo>
                  <a:lnTo>
                    <a:pt x="617538" y="106772"/>
                  </a:lnTo>
                  <a:lnTo>
                    <a:pt x="579220" y="128331"/>
                  </a:lnTo>
                  <a:lnTo>
                    <a:pt x="536529" y="152229"/>
                  </a:lnTo>
                  <a:lnTo>
                    <a:pt x="490924" y="177686"/>
                  </a:lnTo>
                  <a:lnTo>
                    <a:pt x="443375" y="204182"/>
                  </a:lnTo>
                  <a:lnTo>
                    <a:pt x="395484" y="235182"/>
                  </a:lnTo>
                  <a:lnTo>
                    <a:pt x="347364" y="269183"/>
                  </a:lnTo>
                  <a:lnTo>
                    <a:pt x="299091" y="305185"/>
                  </a:lnTo>
                  <a:lnTo>
                    <a:pt x="254527" y="343474"/>
                  </a:lnTo>
                  <a:lnTo>
                    <a:pt x="212435" y="383288"/>
                  </a:lnTo>
                  <a:lnTo>
                    <a:pt x="171991" y="424118"/>
                  </a:lnTo>
                  <a:lnTo>
                    <a:pt x="138361" y="470387"/>
                  </a:lnTo>
                  <a:lnTo>
                    <a:pt x="109273" y="520284"/>
                  </a:lnTo>
                  <a:lnTo>
                    <a:pt x="83214" y="572599"/>
                  </a:lnTo>
                  <a:lnTo>
                    <a:pt x="62031" y="630335"/>
                  </a:lnTo>
                  <a:lnTo>
                    <a:pt x="44099" y="691686"/>
                  </a:lnTo>
                  <a:lnTo>
                    <a:pt x="28335" y="755446"/>
                  </a:lnTo>
                  <a:lnTo>
                    <a:pt x="16873" y="820813"/>
                  </a:lnTo>
                  <a:lnTo>
                    <a:pt x="8279" y="887251"/>
                  </a:lnTo>
                  <a:lnTo>
                    <a:pt x="1597" y="954403"/>
                  </a:lnTo>
                  <a:lnTo>
                    <a:pt x="0" y="1022984"/>
                  </a:lnTo>
                  <a:lnTo>
                    <a:pt x="1793" y="1092517"/>
                  </a:lnTo>
                  <a:lnTo>
                    <a:pt x="5845" y="1162685"/>
                  </a:lnTo>
                  <a:lnTo>
                    <a:pt x="13310" y="1233276"/>
                  </a:lnTo>
                  <a:lnTo>
                    <a:pt x="23048" y="1304149"/>
                  </a:lnTo>
                  <a:lnTo>
                    <a:pt x="34303" y="1375210"/>
                  </a:lnTo>
                  <a:lnTo>
                    <a:pt x="48474" y="1446396"/>
                  </a:lnTo>
                  <a:lnTo>
                    <a:pt x="64589" y="1517667"/>
                  </a:lnTo>
                  <a:lnTo>
                    <a:pt x="81999" y="1588993"/>
                  </a:lnTo>
                  <a:lnTo>
                    <a:pt x="101226" y="1658451"/>
                  </a:lnTo>
                  <a:lnTo>
                    <a:pt x="121665" y="1726664"/>
                  </a:lnTo>
                  <a:lnTo>
                    <a:pt x="142910" y="1794047"/>
                  </a:lnTo>
                  <a:lnTo>
                    <a:pt x="165646" y="1858971"/>
                  </a:lnTo>
                  <a:lnTo>
                    <a:pt x="189376" y="1922257"/>
                  </a:lnTo>
                  <a:lnTo>
                    <a:pt x="213768" y="1984449"/>
                  </a:lnTo>
                  <a:lnTo>
                    <a:pt x="240507" y="2044961"/>
                  </a:lnTo>
                  <a:lnTo>
                    <a:pt x="268811" y="2104353"/>
                  </a:lnTo>
                  <a:lnTo>
                    <a:pt x="298158" y="2162997"/>
                  </a:lnTo>
                  <a:lnTo>
                    <a:pt x="330104" y="2219237"/>
                  </a:lnTo>
                  <a:lnTo>
                    <a:pt x="363785" y="2273877"/>
                  </a:lnTo>
                  <a:lnTo>
                    <a:pt x="398621" y="2327448"/>
                  </a:lnTo>
                  <a:lnTo>
                    <a:pt x="436133" y="2378402"/>
                  </a:lnTo>
                  <a:lnTo>
                    <a:pt x="475428" y="2427611"/>
                  </a:lnTo>
                  <a:lnTo>
                    <a:pt x="515912" y="2475657"/>
                  </a:lnTo>
                  <a:lnTo>
                    <a:pt x="559094" y="2520071"/>
                  </a:lnTo>
                  <a:lnTo>
                    <a:pt x="604075" y="2562062"/>
                  </a:lnTo>
                  <a:lnTo>
                    <a:pt x="650254" y="2602439"/>
                  </a:lnTo>
                  <a:lnTo>
                    <a:pt x="701043" y="2641739"/>
                  </a:lnTo>
                  <a:lnTo>
                    <a:pt x="754905" y="2680322"/>
                  </a:lnTo>
                  <a:lnTo>
                    <a:pt x="810815" y="2718426"/>
                  </a:lnTo>
                  <a:lnTo>
                    <a:pt x="869044" y="2754307"/>
                  </a:lnTo>
                  <a:lnTo>
                    <a:pt x="928818" y="2788704"/>
                  </a:lnTo>
                  <a:lnTo>
                    <a:pt x="989622" y="2822114"/>
                  </a:lnTo>
                  <a:lnTo>
                    <a:pt x="1053018" y="2852959"/>
                  </a:lnTo>
                  <a:lnTo>
                    <a:pt x="1118142" y="2882095"/>
                  </a:lnTo>
                  <a:lnTo>
                    <a:pt x="1184418" y="2910092"/>
                  </a:lnTo>
                  <a:lnTo>
                    <a:pt x="1251462" y="2936376"/>
                  </a:lnTo>
                  <a:lnTo>
                    <a:pt x="1319019" y="2961519"/>
                  </a:lnTo>
                  <a:lnTo>
                    <a:pt x="1386916" y="2985901"/>
                  </a:lnTo>
                  <a:lnTo>
                    <a:pt x="1455041" y="3005966"/>
                  </a:lnTo>
                  <a:lnTo>
                    <a:pt x="1523317" y="3023152"/>
                  </a:lnTo>
                  <a:lnTo>
                    <a:pt x="1591695" y="3038419"/>
                  </a:lnTo>
                  <a:lnTo>
                    <a:pt x="1661093" y="3050503"/>
                  </a:lnTo>
                  <a:lnTo>
                    <a:pt x="1731170" y="3060463"/>
                  </a:lnTo>
                  <a:lnTo>
                    <a:pt x="1801701" y="3069009"/>
                  </a:lnTo>
                  <a:lnTo>
                    <a:pt x="1870629" y="3074706"/>
                  </a:lnTo>
                  <a:lnTo>
                    <a:pt x="1938489" y="3078504"/>
                  </a:lnTo>
                  <a:lnTo>
                    <a:pt x="2005636" y="3081036"/>
                  </a:lnTo>
                  <a:lnTo>
                    <a:pt x="2068498" y="3083677"/>
                  </a:lnTo>
                  <a:lnTo>
                    <a:pt x="2128504" y="3086389"/>
                  </a:lnTo>
                  <a:lnTo>
                    <a:pt x="2186605" y="3089150"/>
                  </a:lnTo>
                  <a:lnTo>
                    <a:pt x="2238675" y="3091944"/>
                  </a:lnTo>
                  <a:lnTo>
                    <a:pt x="2286723" y="3094758"/>
                  </a:lnTo>
                  <a:lnTo>
                    <a:pt x="2332089" y="3097587"/>
                  </a:lnTo>
                  <a:lnTo>
                    <a:pt x="2372811" y="3100425"/>
                  </a:lnTo>
                  <a:lnTo>
                    <a:pt x="2410437" y="3103270"/>
                  </a:lnTo>
                  <a:lnTo>
                    <a:pt x="2445998" y="3106120"/>
                  </a:lnTo>
                  <a:lnTo>
                    <a:pt x="2475421" y="3108019"/>
                  </a:lnTo>
                  <a:lnTo>
                    <a:pt x="2500751" y="3109285"/>
                  </a:lnTo>
                  <a:lnTo>
                    <a:pt x="2542230" y="3109739"/>
                  </a:lnTo>
                  <a:lnTo>
                    <a:pt x="2573365" y="3106766"/>
                  </a:lnTo>
                  <a:lnTo>
                    <a:pt x="2582240" y="3103688"/>
                  </a:lnTo>
                  <a:lnTo>
                    <a:pt x="2587203" y="3099730"/>
                  </a:lnTo>
                  <a:lnTo>
                    <a:pt x="2589560" y="3095186"/>
                  </a:lnTo>
                  <a:lnTo>
                    <a:pt x="2588273" y="3088348"/>
                  </a:lnTo>
                  <a:lnTo>
                    <a:pt x="2568556" y="305181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1607268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Invited Talk #1</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2600"/>
            <a:ext cx="9144000" cy="4830032"/>
          </a:xfrm>
          <a:prstGeom prst="rect">
            <a:avLst/>
          </a:prstGeom>
        </p:spPr>
      </p:pic>
      <p:sp>
        <p:nvSpPr>
          <p:cNvPr id="9" name="Content Placeholder 2"/>
          <p:cNvSpPr>
            <a:spLocks noGrp="1"/>
          </p:cNvSpPr>
          <p:nvPr>
            <p:ph idx="1"/>
          </p:nvPr>
        </p:nvSpPr>
        <p:spPr>
          <a:xfrm>
            <a:off x="685800" y="1143000"/>
            <a:ext cx="7772400" cy="5257800"/>
          </a:xfrm>
        </p:spPr>
        <p:txBody>
          <a:bodyPr/>
          <a:lstStyle/>
          <a:p>
            <a:r>
              <a:rPr lang="en-US" dirty="0" smtClean="0">
                <a:solidFill>
                  <a:srgbClr val="FF0000"/>
                </a:solidFill>
              </a:rPr>
              <a:t>Note: Change in time: 12:30-1:30pm (Lunch at Noon)</a:t>
            </a:r>
            <a:endParaRPr lang="en-US" dirty="0">
              <a:solidFill>
                <a:srgbClr val="FF0000"/>
              </a:solidFill>
            </a:endParaRPr>
          </a:p>
        </p:txBody>
      </p:sp>
    </p:spTree>
    <p:extLst>
      <p:ext uri="{BB962C8B-B14F-4D97-AF65-F5344CB8AC3E}">
        <p14:creationId xmlns:p14="http://schemas.microsoft.com/office/powerpoint/2010/main" val="15160670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Vector Derivative Example</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30</a:t>
            </a:fld>
            <a:endParaRPr lang="en-US"/>
          </a:p>
        </p:txBody>
      </p:sp>
      <p:grpSp>
        <p:nvGrpSpPr>
          <p:cNvPr id="12" name="SMARTInkShape-Group802"/>
          <p:cNvGrpSpPr/>
          <p:nvPr/>
        </p:nvGrpSpPr>
        <p:grpSpPr>
          <a:xfrm>
            <a:off x="2554332" y="1060028"/>
            <a:ext cx="1434739" cy="781092"/>
            <a:chOff x="2554332" y="1060028"/>
            <a:chExt cx="1434739" cy="781092"/>
          </a:xfrm>
        </p:grpSpPr>
        <p:sp>
          <p:nvSpPr>
            <p:cNvPr id="6" name="SMARTInkShape-2199"/>
            <p:cNvSpPr/>
            <p:nvPr>
              <p:custDataLst>
                <p:tags r:id="rId83"/>
              </p:custDataLst>
            </p:nvPr>
          </p:nvSpPr>
          <p:spPr bwMode="auto">
            <a:xfrm>
              <a:off x="2554332" y="1114425"/>
              <a:ext cx="611779" cy="726695"/>
            </a:xfrm>
            <a:custGeom>
              <a:avLst/>
              <a:gdLst/>
              <a:ahLst/>
              <a:cxnLst/>
              <a:rect l="0" t="0" r="0" b="0"/>
              <a:pathLst>
                <a:path w="611779" h="726695">
                  <a:moveTo>
                    <a:pt x="123146" y="0"/>
                  </a:moveTo>
                  <a:lnTo>
                    <a:pt x="123146" y="0"/>
                  </a:lnTo>
                  <a:lnTo>
                    <a:pt x="100709" y="32138"/>
                  </a:lnTo>
                  <a:lnTo>
                    <a:pt x="78249" y="70481"/>
                  </a:lnTo>
                  <a:lnTo>
                    <a:pt x="65592" y="98422"/>
                  </a:lnTo>
                  <a:lnTo>
                    <a:pt x="52391" y="131338"/>
                  </a:lnTo>
                  <a:lnTo>
                    <a:pt x="38829" y="167568"/>
                  </a:lnTo>
                  <a:lnTo>
                    <a:pt x="26929" y="208867"/>
                  </a:lnTo>
                  <a:lnTo>
                    <a:pt x="16139" y="253545"/>
                  </a:lnTo>
                  <a:lnTo>
                    <a:pt x="6088" y="300475"/>
                  </a:lnTo>
                  <a:lnTo>
                    <a:pt x="1292" y="347954"/>
                  </a:lnTo>
                  <a:lnTo>
                    <a:pt x="0" y="395799"/>
                  </a:lnTo>
                  <a:lnTo>
                    <a:pt x="1043" y="443889"/>
                  </a:lnTo>
                  <a:lnTo>
                    <a:pt x="8407" y="488331"/>
                  </a:lnTo>
                  <a:lnTo>
                    <a:pt x="19983" y="530341"/>
                  </a:lnTo>
                  <a:lnTo>
                    <a:pt x="34368" y="570731"/>
                  </a:lnTo>
                  <a:lnTo>
                    <a:pt x="58245" y="606230"/>
                  </a:lnTo>
                  <a:lnTo>
                    <a:pt x="88451" y="638468"/>
                  </a:lnTo>
                  <a:lnTo>
                    <a:pt x="122876" y="668533"/>
                  </a:lnTo>
                  <a:lnTo>
                    <a:pt x="166781" y="690481"/>
                  </a:lnTo>
                  <a:lnTo>
                    <a:pt x="217006" y="707018"/>
                  </a:lnTo>
                  <a:lnTo>
                    <a:pt x="271444" y="719948"/>
                  </a:lnTo>
                  <a:lnTo>
                    <a:pt x="333454" y="725710"/>
                  </a:lnTo>
                  <a:lnTo>
                    <a:pt x="400511" y="726694"/>
                  </a:lnTo>
                  <a:lnTo>
                    <a:pt x="470933" y="724493"/>
                  </a:lnTo>
                  <a:lnTo>
                    <a:pt x="517882" y="723025"/>
                  </a:lnTo>
                  <a:lnTo>
                    <a:pt x="611778" y="7200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SMARTInkShape-2200"/>
            <p:cNvSpPr/>
            <p:nvPr>
              <p:custDataLst>
                <p:tags r:id="rId84"/>
              </p:custDataLst>
            </p:nvPr>
          </p:nvSpPr>
          <p:spPr bwMode="auto">
            <a:xfrm>
              <a:off x="3620453" y="1371600"/>
              <a:ext cx="334328" cy="32537"/>
            </a:xfrm>
            <a:custGeom>
              <a:avLst/>
              <a:gdLst/>
              <a:ahLst/>
              <a:cxnLst/>
              <a:rect l="0" t="0" r="0" b="0"/>
              <a:pathLst>
                <a:path w="334328" h="32537">
                  <a:moveTo>
                    <a:pt x="0" y="0"/>
                  </a:moveTo>
                  <a:lnTo>
                    <a:pt x="0" y="0"/>
                  </a:lnTo>
                  <a:lnTo>
                    <a:pt x="31185" y="12735"/>
                  </a:lnTo>
                  <a:lnTo>
                    <a:pt x="65930" y="19313"/>
                  </a:lnTo>
                  <a:lnTo>
                    <a:pt x="86815" y="22400"/>
                  </a:lnTo>
                  <a:lnTo>
                    <a:pt x="109312" y="25411"/>
                  </a:lnTo>
                  <a:lnTo>
                    <a:pt x="132882" y="28371"/>
                  </a:lnTo>
                  <a:lnTo>
                    <a:pt x="156215" y="30344"/>
                  </a:lnTo>
                  <a:lnTo>
                    <a:pt x="179391" y="31659"/>
                  </a:lnTo>
                  <a:lnTo>
                    <a:pt x="202461" y="32536"/>
                  </a:lnTo>
                  <a:lnTo>
                    <a:pt x="243335" y="30970"/>
                  </a:lnTo>
                  <a:lnTo>
                    <a:pt x="278646" y="25195"/>
                  </a:lnTo>
                  <a:lnTo>
                    <a:pt x="316136" y="8735"/>
                  </a:lnTo>
                  <a:lnTo>
                    <a:pt x="33432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SMARTInkShape-2201"/>
            <p:cNvSpPr/>
            <p:nvPr>
              <p:custDataLst>
                <p:tags r:id="rId85"/>
              </p:custDataLst>
            </p:nvPr>
          </p:nvSpPr>
          <p:spPr bwMode="auto">
            <a:xfrm>
              <a:off x="3715211" y="1060028"/>
              <a:ext cx="273860" cy="511663"/>
            </a:xfrm>
            <a:custGeom>
              <a:avLst/>
              <a:gdLst/>
              <a:ahLst/>
              <a:cxnLst/>
              <a:rect l="0" t="0" r="0" b="0"/>
              <a:pathLst>
                <a:path w="273860" h="511663">
                  <a:moveTo>
                    <a:pt x="128127" y="71542"/>
                  </a:moveTo>
                  <a:lnTo>
                    <a:pt x="128127" y="71542"/>
                  </a:lnTo>
                  <a:lnTo>
                    <a:pt x="135507" y="42018"/>
                  </a:lnTo>
                  <a:lnTo>
                    <a:pt x="136346" y="56868"/>
                  </a:lnTo>
                  <a:lnTo>
                    <a:pt x="128923" y="90420"/>
                  </a:lnTo>
                  <a:lnTo>
                    <a:pt x="122942" y="112702"/>
                  </a:lnTo>
                  <a:lnTo>
                    <a:pt x="117050" y="138035"/>
                  </a:lnTo>
                  <a:lnTo>
                    <a:pt x="111217" y="165400"/>
                  </a:lnTo>
                  <a:lnTo>
                    <a:pt x="105424" y="194122"/>
                  </a:lnTo>
                  <a:lnTo>
                    <a:pt x="96799" y="225652"/>
                  </a:lnTo>
                  <a:lnTo>
                    <a:pt x="86286" y="259054"/>
                  </a:lnTo>
                  <a:lnTo>
                    <a:pt x="74515" y="293705"/>
                  </a:lnTo>
                  <a:lnTo>
                    <a:pt x="63811" y="326331"/>
                  </a:lnTo>
                  <a:lnTo>
                    <a:pt x="53817" y="357606"/>
                  </a:lnTo>
                  <a:lnTo>
                    <a:pt x="44297" y="387981"/>
                  </a:lnTo>
                  <a:lnTo>
                    <a:pt x="35093" y="413947"/>
                  </a:lnTo>
                  <a:lnTo>
                    <a:pt x="26099" y="436972"/>
                  </a:lnTo>
                  <a:lnTo>
                    <a:pt x="11344" y="473985"/>
                  </a:lnTo>
                  <a:lnTo>
                    <a:pt x="1871" y="505649"/>
                  </a:lnTo>
                  <a:lnTo>
                    <a:pt x="1094" y="506679"/>
                  </a:lnTo>
                  <a:lnTo>
                    <a:pt x="0" y="471722"/>
                  </a:lnTo>
                  <a:lnTo>
                    <a:pt x="2704" y="446914"/>
                  </a:lnTo>
                  <a:lnTo>
                    <a:pt x="7363" y="416087"/>
                  </a:lnTo>
                  <a:lnTo>
                    <a:pt x="13328" y="381249"/>
                  </a:lnTo>
                  <a:lnTo>
                    <a:pt x="23019" y="341831"/>
                  </a:lnTo>
                  <a:lnTo>
                    <a:pt x="35195" y="299360"/>
                  </a:lnTo>
                  <a:lnTo>
                    <a:pt x="49027" y="254853"/>
                  </a:lnTo>
                  <a:lnTo>
                    <a:pt x="63964" y="214704"/>
                  </a:lnTo>
                  <a:lnTo>
                    <a:pt x="79636" y="177461"/>
                  </a:lnTo>
                  <a:lnTo>
                    <a:pt x="95800" y="142155"/>
                  </a:lnTo>
                  <a:lnTo>
                    <a:pt x="108480" y="113855"/>
                  </a:lnTo>
                  <a:lnTo>
                    <a:pt x="118839" y="90225"/>
                  </a:lnTo>
                  <a:lnTo>
                    <a:pt x="134477" y="54128"/>
                  </a:lnTo>
                  <a:lnTo>
                    <a:pt x="151105" y="12969"/>
                  </a:lnTo>
                  <a:lnTo>
                    <a:pt x="153303" y="0"/>
                  </a:lnTo>
                  <a:lnTo>
                    <a:pt x="153484" y="35"/>
                  </a:lnTo>
                  <a:lnTo>
                    <a:pt x="153604" y="1010"/>
                  </a:lnTo>
                  <a:lnTo>
                    <a:pt x="173376" y="39653"/>
                  </a:lnTo>
                  <a:lnTo>
                    <a:pt x="185067" y="76102"/>
                  </a:lnTo>
                  <a:lnTo>
                    <a:pt x="191805" y="97442"/>
                  </a:lnTo>
                  <a:lnTo>
                    <a:pt x="199153" y="120241"/>
                  </a:lnTo>
                  <a:lnTo>
                    <a:pt x="206910" y="144013"/>
                  </a:lnTo>
                  <a:lnTo>
                    <a:pt x="214939" y="170338"/>
                  </a:lnTo>
                  <a:lnTo>
                    <a:pt x="223149" y="198366"/>
                  </a:lnTo>
                  <a:lnTo>
                    <a:pt x="231480" y="227529"/>
                  </a:lnTo>
                  <a:lnTo>
                    <a:pt x="237986" y="255543"/>
                  </a:lnTo>
                  <a:lnTo>
                    <a:pt x="243276" y="282792"/>
                  </a:lnTo>
                  <a:lnTo>
                    <a:pt x="247756" y="309530"/>
                  </a:lnTo>
                  <a:lnTo>
                    <a:pt x="251694" y="335928"/>
                  </a:lnTo>
                  <a:lnTo>
                    <a:pt x="255272" y="362100"/>
                  </a:lnTo>
                  <a:lnTo>
                    <a:pt x="258610" y="388119"/>
                  </a:lnTo>
                  <a:lnTo>
                    <a:pt x="261788" y="411181"/>
                  </a:lnTo>
                  <a:lnTo>
                    <a:pt x="267859" y="452045"/>
                  </a:lnTo>
                  <a:lnTo>
                    <a:pt x="272081" y="493529"/>
                  </a:lnTo>
                  <a:lnTo>
                    <a:pt x="273508" y="511662"/>
                  </a:lnTo>
                  <a:lnTo>
                    <a:pt x="273625" y="511640"/>
                  </a:lnTo>
                  <a:lnTo>
                    <a:pt x="273859" y="5087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SMARTInkShape-2202"/>
            <p:cNvSpPr/>
            <p:nvPr>
              <p:custDataLst>
                <p:tags r:id="rId86"/>
              </p:custDataLst>
            </p:nvPr>
          </p:nvSpPr>
          <p:spPr bwMode="auto">
            <a:xfrm>
              <a:off x="3414713" y="1131570"/>
              <a:ext cx="36172" cy="248603"/>
            </a:xfrm>
            <a:custGeom>
              <a:avLst/>
              <a:gdLst/>
              <a:ahLst/>
              <a:cxnLst/>
              <a:rect l="0" t="0" r="0" b="0"/>
              <a:pathLst>
                <a:path w="36172" h="248603">
                  <a:moveTo>
                    <a:pt x="8572" y="0"/>
                  </a:moveTo>
                  <a:lnTo>
                    <a:pt x="8572" y="0"/>
                  </a:lnTo>
                  <a:lnTo>
                    <a:pt x="13123" y="0"/>
                  </a:lnTo>
                  <a:lnTo>
                    <a:pt x="14463" y="952"/>
                  </a:lnTo>
                  <a:lnTo>
                    <a:pt x="15357" y="2540"/>
                  </a:lnTo>
                  <a:lnTo>
                    <a:pt x="24706" y="42950"/>
                  </a:lnTo>
                  <a:lnTo>
                    <a:pt x="33522" y="72429"/>
                  </a:lnTo>
                  <a:lnTo>
                    <a:pt x="36171" y="107121"/>
                  </a:lnTo>
                  <a:lnTo>
                    <a:pt x="33221" y="143812"/>
                  </a:lnTo>
                  <a:lnTo>
                    <a:pt x="25560" y="179169"/>
                  </a:lnTo>
                  <a:lnTo>
                    <a:pt x="15805" y="208853"/>
                  </a:lnTo>
                  <a:lnTo>
                    <a:pt x="0" y="24860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SMARTInkShape-2203"/>
            <p:cNvSpPr/>
            <p:nvPr>
              <p:custDataLst>
                <p:tags r:id="rId87"/>
              </p:custDataLst>
            </p:nvPr>
          </p:nvSpPr>
          <p:spPr bwMode="auto">
            <a:xfrm>
              <a:off x="2970134" y="1354455"/>
              <a:ext cx="356841" cy="336165"/>
            </a:xfrm>
            <a:custGeom>
              <a:avLst/>
              <a:gdLst/>
              <a:ahLst/>
              <a:cxnLst/>
              <a:rect l="0" t="0" r="0" b="0"/>
              <a:pathLst>
                <a:path w="356841" h="336165">
                  <a:moveTo>
                    <a:pt x="7381" y="51435"/>
                  </a:moveTo>
                  <a:lnTo>
                    <a:pt x="7381" y="51435"/>
                  </a:lnTo>
                  <a:lnTo>
                    <a:pt x="6429" y="31856"/>
                  </a:lnTo>
                  <a:lnTo>
                    <a:pt x="0" y="12015"/>
                  </a:lnTo>
                  <a:lnTo>
                    <a:pt x="555" y="10867"/>
                  </a:lnTo>
                  <a:lnTo>
                    <a:pt x="1878" y="10103"/>
                  </a:lnTo>
                  <a:lnTo>
                    <a:pt x="3712" y="9592"/>
                  </a:lnTo>
                  <a:lnTo>
                    <a:pt x="15396" y="27078"/>
                  </a:lnTo>
                  <a:lnTo>
                    <a:pt x="23008" y="56167"/>
                  </a:lnTo>
                  <a:lnTo>
                    <a:pt x="28614" y="95448"/>
                  </a:lnTo>
                  <a:lnTo>
                    <a:pt x="30109" y="117925"/>
                  </a:lnTo>
                  <a:lnTo>
                    <a:pt x="31105" y="141481"/>
                  </a:lnTo>
                  <a:lnTo>
                    <a:pt x="30817" y="164806"/>
                  </a:lnTo>
                  <a:lnTo>
                    <a:pt x="29673" y="187976"/>
                  </a:lnTo>
                  <a:lnTo>
                    <a:pt x="27957" y="211042"/>
                  </a:lnTo>
                  <a:lnTo>
                    <a:pt x="25861" y="233087"/>
                  </a:lnTo>
                  <a:lnTo>
                    <a:pt x="20992" y="275362"/>
                  </a:lnTo>
                  <a:lnTo>
                    <a:pt x="18193" y="306215"/>
                  </a:lnTo>
                  <a:lnTo>
                    <a:pt x="16248" y="336164"/>
                  </a:lnTo>
                  <a:lnTo>
                    <a:pt x="16084" y="331651"/>
                  </a:lnTo>
                  <a:lnTo>
                    <a:pt x="25094" y="291095"/>
                  </a:lnTo>
                  <a:lnTo>
                    <a:pt x="32081" y="251931"/>
                  </a:lnTo>
                  <a:lnTo>
                    <a:pt x="39314" y="211029"/>
                  </a:lnTo>
                  <a:lnTo>
                    <a:pt x="48878" y="173801"/>
                  </a:lnTo>
                  <a:lnTo>
                    <a:pt x="69524" y="134364"/>
                  </a:lnTo>
                  <a:lnTo>
                    <a:pt x="82942" y="121630"/>
                  </a:lnTo>
                  <a:lnTo>
                    <a:pt x="89188" y="118234"/>
                  </a:lnTo>
                  <a:lnTo>
                    <a:pt x="96209" y="117875"/>
                  </a:lnTo>
                  <a:lnTo>
                    <a:pt x="130549" y="130987"/>
                  </a:lnTo>
                  <a:lnTo>
                    <a:pt x="165160" y="148983"/>
                  </a:lnTo>
                  <a:lnTo>
                    <a:pt x="192757" y="164322"/>
                  </a:lnTo>
                  <a:lnTo>
                    <a:pt x="224073" y="180664"/>
                  </a:lnTo>
                  <a:lnTo>
                    <a:pt x="254501" y="194913"/>
                  </a:lnTo>
                  <a:lnTo>
                    <a:pt x="295867" y="213644"/>
                  </a:lnTo>
                  <a:lnTo>
                    <a:pt x="334876" y="227939"/>
                  </a:lnTo>
                  <a:lnTo>
                    <a:pt x="345717" y="230415"/>
                  </a:lnTo>
                  <a:lnTo>
                    <a:pt x="350793" y="220834"/>
                  </a:lnTo>
                  <a:lnTo>
                    <a:pt x="355271" y="201971"/>
                  </a:lnTo>
                  <a:lnTo>
                    <a:pt x="356840" y="159221"/>
                  </a:lnTo>
                  <a:lnTo>
                    <a:pt x="353831" y="126962"/>
                  </a:lnTo>
                  <a:lnTo>
                    <a:pt x="346779" y="96115"/>
                  </a:lnTo>
                  <a:lnTo>
                    <a:pt x="334638" y="57054"/>
                  </a:lnTo>
                  <a:lnTo>
                    <a:pt x="322003" y="18255"/>
                  </a:lnTo>
                  <a:lnTo>
                    <a:pt x="31599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SMARTInkShape-2204"/>
            <p:cNvSpPr/>
            <p:nvPr>
              <p:custDataLst>
                <p:tags r:id="rId88"/>
              </p:custDataLst>
            </p:nvPr>
          </p:nvSpPr>
          <p:spPr bwMode="auto">
            <a:xfrm>
              <a:off x="3325628" y="1088707"/>
              <a:ext cx="217673" cy="76801"/>
            </a:xfrm>
            <a:custGeom>
              <a:avLst/>
              <a:gdLst/>
              <a:ahLst/>
              <a:cxnLst/>
              <a:rect l="0" t="0" r="0" b="0"/>
              <a:pathLst>
                <a:path w="217673" h="76801">
                  <a:moveTo>
                    <a:pt x="11932" y="68581"/>
                  </a:moveTo>
                  <a:lnTo>
                    <a:pt x="11932" y="68581"/>
                  </a:lnTo>
                  <a:lnTo>
                    <a:pt x="7381" y="73131"/>
                  </a:lnTo>
                  <a:lnTo>
                    <a:pt x="2607" y="75366"/>
                  </a:lnTo>
                  <a:lnTo>
                    <a:pt x="0" y="75961"/>
                  </a:lnTo>
                  <a:lnTo>
                    <a:pt x="167" y="76359"/>
                  </a:lnTo>
                  <a:lnTo>
                    <a:pt x="5433" y="76800"/>
                  </a:lnTo>
                  <a:lnTo>
                    <a:pt x="45820" y="70239"/>
                  </a:lnTo>
                  <a:lnTo>
                    <a:pt x="75571" y="65190"/>
                  </a:lnTo>
                  <a:lnTo>
                    <a:pt x="107843" y="57231"/>
                  </a:lnTo>
                  <a:lnTo>
                    <a:pt x="139332" y="47344"/>
                  </a:lnTo>
                  <a:lnTo>
                    <a:pt x="177527" y="31067"/>
                  </a:lnTo>
                  <a:lnTo>
                    <a:pt x="204507" y="15132"/>
                  </a:lnTo>
                  <a:lnTo>
                    <a:pt x="21767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5" name="SMARTInkShape-Group803"/>
          <p:cNvGrpSpPr/>
          <p:nvPr/>
        </p:nvGrpSpPr>
        <p:grpSpPr>
          <a:xfrm>
            <a:off x="4189051" y="1131570"/>
            <a:ext cx="476502" cy="600076"/>
            <a:chOff x="4189051" y="1131570"/>
            <a:chExt cx="476502" cy="600076"/>
          </a:xfrm>
        </p:grpSpPr>
        <p:sp>
          <p:nvSpPr>
            <p:cNvPr id="13" name="SMARTInkShape-2205"/>
            <p:cNvSpPr/>
            <p:nvPr>
              <p:custDataLst>
                <p:tags r:id="rId81"/>
              </p:custDataLst>
            </p:nvPr>
          </p:nvSpPr>
          <p:spPr bwMode="auto">
            <a:xfrm>
              <a:off x="4189051" y="1311592"/>
              <a:ext cx="348649" cy="315401"/>
            </a:xfrm>
            <a:custGeom>
              <a:avLst/>
              <a:gdLst/>
              <a:ahLst/>
              <a:cxnLst/>
              <a:rect l="0" t="0" r="0" b="0"/>
              <a:pathLst>
                <a:path w="348649" h="315401">
                  <a:moveTo>
                    <a:pt x="5759" y="0"/>
                  </a:moveTo>
                  <a:lnTo>
                    <a:pt x="5759" y="0"/>
                  </a:lnTo>
                  <a:lnTo>
                    <a:pt x="5759" y="4551"/>
                  </a:lnTo>
                  <a:lnTo>
                    <a:pt x="18495" y="33073"/>
                  </a:lnTo>
                  <a:lnTo>
                    <a:pt x="25072" y="66769"/>
                  </a:lnTo>
                  <a:lnTo>
                    <a:pt x="26254" y="87376"/>
                  </a:lnTo>
                  <a:lnTo>
                    <a:pt x="26090" y="109685"/>
                  </a:lnTo>
                  <a:lnTo>
                    <a:pt x="25028" y="133131"/>
                  </a:lnTo>
                  <a:lnTo>
                    <a:pt x="23367" y="157334"/>
                  </a:lnTo>
                  <a:lnTo>
                    <a:pt x="21308" y="182042"/>
                  </a:lnTo>
                  <a:lnTo>
                    <a:pt x="18982" y="207087"/>
                  </a:lnTo>
                  <a:lnTo>
                    <a:pt x="15527" y="229498"/>
                  </a:lnTo>
                  <a:lnTo>
                    <a:pt x="6608" y="269639"/>
                  </a:lnTo>
                  <a:lnTo>
                    <a:pt x="0" y="311743"/>
                  </a:lnTo>
                  <a:lnTo>
                    <a:pt x="967" y="314509"/>
                  </a:lnTo>
                  <a:lnTo>
                    <a:pt x="2564" y="315400"/>
                  </a:lnTo>
                  <a:lnTo>
                    <a:pt x="18465" y="284799"/>
                  </a:lnTo>
                  <a:lnTo>
                    <a:pt x="33314" y="246593"/>
                  </a:lnTo>
                  <a:lnTo>
                    <a:pt x="41274" y="224403"/>
                  </a:lnTo>
                  <a:lnTo>
                    <a:pt x="50391" y="201989"/>
                  </a:lnTo>
                  <a:lnTo>
                    <a:pt x="60279" y="179427"/>
                  </a:lnTo>
                  <a:lnTo>
                    <a:pt x="81425" y="138801"/>
                  </a:lnTo>
                  <a:lnTo>
                    <a:pt x="112845" y="102721"/>
                  </a:lnTo>
                  <a:lnTo>
                    <a:pt x="128283" y="93279"/>
                  </a:lnTo>
                  <a:lnTo>
                    <a:pt x="136019" y="93619"/>
                  </a:lnTo>
                  <a:lnTo>
                    <a:pt x="152235" y="101616"/>
                  </a:lnTo>
                  <a:lnTo>
                    <a:pt x="172878" y="122184"/>
                  </a:lnTo>
                  <a:lnTo>
                    <a:pt x="195611" y="155477"/>
                  </a:lnTo>
                  <a:lnTo>
                    <a:pt x="235736" y="194754"/>
                  </a:lnTo>
                  <a:lnTo>
                    <a:pt x="269057" y="214656"/>
                  </a:lnTo>
                  <a:lnTo>
                    <a:pt x="291690" y="223355"/>
                  </a:lnTo>
                  <a:lnTo>
                    <a:pt x="311910" y="222777"/>
                  </a:lnTo>
                  <a:lnTo>
                    <a:pt x="321302" y="219956"/>
                  </a:lnTo>
                  <a:lnTo>
                    <a:pt x="336818" y="209201"/>
                  </a:lnTo>
                  <a:lnTo>
                    <a:pt x="343622" y="202332"/>
                  </a:lnTo>
                  <a:lnTo>
                    <a:pt x="347206" y="194896"/>
                  </a:lnTo>
                  <a:lnTo>
                    <a:pt x="348648" y="179013"/>
                  </a:lnTo>
                  <a:lnTo>
                    <a:pt x="344105" y="140354"/>
                  </a:lnTo>
                  <a:lnTo>
                    <a:pt x="336793" y="111592"/>
                  </a:lnTo>
                  <a:lnTo>
                    <a:pt x="327193" y="82934"/>
                  </a:lnTo>
                  <a:lnTo>
                    <a:pt x="312983" y="44788"/>
                  </a:lnTo>
                  <a:lnTo>
                    <a:pt x="305796" y="257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SMARTInkShape-2206"/>
            <p:cNvSpPr/>
            <p:nvPr>
              <p:custDataLst>
                <p:tags r:id="rId82"/>
              </p:custDataLst>
            </p:nvPr>
          </p:nvSpPr>
          <p:spPr bwMode="auto">
            <a:xfrm>
              <a:off x="4374832" y="1131570"/>
              <a:ext cx="290721" cy="600076"/>
            </a:xfrm>
            <a:custGeom>
              <a:avLst/>
              <a:gdLst/>
              <a:ahLst/>
              <a:cxnLst/>
              <a:rect l="0" t="0" r="0" b="0"/>
              <a:pathLst>
                <a:path w="290721" h="600076">
                  <a:moveTo>
                    <a:pt x="0" y="0"/>
                  </a:moveTo>
                  <a:lnTo>
                    <a:pt x="0" y="0"/>
                  </a:lnTo>
                  <a:lnTo>
                    <a:pt x="35172" y="15593"/>
                  </a:lnTo>
                  <a:lnTo>
                    <a:pt x="64210" y="32965"/>
                  </a:lnTo>
                  <a:lnTo>
                    <a:pt x="101245" y="63546"/>
                  </a:lnTo>
                  <a:lnTo>
                    <a:pt x="143106" y="104443"/>
                  </a:lnTo>
                  <a:lnTo>
                    <a:pt x="164937" y="128684"/>
                  </a:lnTo>
                  <a:lnTo>
                    <a:pt x="187110" y="154369"/>
                  </a:lnTo>
                  <a:lnTo>
                    <a:pt x="207608" y="181970"/>
                  </a:lnTo>
                  <a:lnTo>
                    <a:pt x="226988" y="210848"/>
                  </a:lnTo>
                  <a:lnTo>
                    <a:pt x="245623" y="240578"/>
                  </a:lnTo>
                  <a:lnTo>
                    <a:pt x="260904" y="272780"/>
                  </a:lnTo>
                  <a:lnTo>
                    <a:pt x="273949" y="306631"/>
                  </a:lnTo>
                  <a:lnTo>
                    <a:pt x="285503" y="341581"/>
                  </a:lnTo>
                  <a:lnTo>
                    <a:pt x="290348" y="375358"/>
                  </a:lnTo>
                  <a:lnTo>
                    <a:pt x="290720" y="408354"/>
                  </a:lnTo>
                  <a:lnTo>
                    <a:pt x="288111" y="440828"/>
                  </a:lnTo>
                  <a:lnTo>
                    <a:pt x="276847" y="472956"/>
                  </a:lnTo>
                  <a:lnTo>
                    <a:pt x="259812" y="504851"/>
                  </a:lnTo>
                  <a:lnTo>
                    <a:pt x="238931" y="536593"/>
                  </a:lnTo>
                  <a:lnTo>
                    <a:pt x="197168" y="60007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4" name="SMARTInkShape-Group804"/>
          <p:cNvGrpSpPr/>
          <p:nvPr/>
        </p:nvGrpSpPr>
        <p:grpSpPr>
          <a:xfrm>
            <a:off x="1554480" y="1115617"/>
            <a:ext cx="1521529" cy="1759083"/>
            <a:chOff x="1554480" y="1115617"/>
            <a:chExt cx="1521529" cy="1759083"/>
          </a:xfrm>
        </p:grpSpPr>
        <p:sp>
          <p:nvSpPr>
            <p:cNvPr id="16" name="SMARTInkShape-2207"/>
            <p:cNvSpPr/>
            <p:nvPr>
              <p:custDataLst>
                <p:tags r:id="rId73"/>
              </p:custDataLst>
            </p:nvPr>
          </p:nvSpPr>
          <p:spPr bwMode="auto">
            <a:xfrm>
              <a:off x="1652411" y="2084309"/>
              <a:ext cx="939343" cy="7382"/>
            </a:xfrm>
            <a:custGeom>
              <a:avLst/>
              <a:gdLst/>
              <a:ahLst/>
              <a:cxnLst/>
              <a:rect l="0" t="0" r="0" b="0"/>
              <a:pathLst>
                <a:path w="939343" h="7382">
                  <a:moveTo>
                    <a:pt x="4939" y="7381"/>
                  </a:moveTo>
                  <a:lnTo>
                    <a:pt x="4939" y="7381"/>
                  </a:lnTo>
                  <a:lnTo>
                    <a:pt x="388" y="2830"/>
                  </a:lnTo>
                  <a:lnTo>
                    <a:pt x="0" y="1490"/>
                  </a:lnTo>
                  <a:lnTo>
                    <a:pt x="694" y="596"/>
                  </a:lnTo>
                  <a:lnTo>
                    <a:pt x="2109" y="0"/>
                  </a:lnTo>
                  <a:lnTo>
                    <a:pt x="26855" y="3712"/>
                  </a:lnTo>
                  <a:lnTo>
                    <a:pt x="68972" y="5750"/>
                  </a:lnTo>
                  <a:lnTo>
                    <a:pt x="96205" y="6294"/>
                  </a:lnTo>
                  <a:lnTo>
                    <a:pt x="132458" y="6656"/>
                  </a:lnTo>
                  <a:lnTo>
                    <a:pt x="174724" y="6898"/>
                  </a:lnTo>
                  <a:lnTo>
                    <a:pt x="220999" y="7059"/>
                  </a:lnTo>
                  <a:lnTo>
                    <a:pt x="272804" y="7166"/>
                  </a:lnTo>
                  <a:lnTo>
                    <a:pt x="328296" y="7238"/>
                  </a:lnTo>
                  <a:lnTo>
                    <a:pt x="386245" y="7285"/>
                  </a:lnTo>
                  <a:lnTo>
                    <a:pt x="445833" y="7317"/>
                  </a:lnTo>
                  <a:lnTo>
                    <a:pt x="506514" y="7338"/>
                  </a:lnTo>
                  <a:lnTo>
                    <a:pt x="567922" y="7352"/>
                  </a:lnTo>
                  <a:lnTo>
                    <a:pt x="624101" y="7362"/>
                  </a:lnTo>
                  <a:lnTo>
                    <a:pt x="676794" y="7368"/>
                  </a:lnTo>
                  <a:lnTo>
                    <a:pt x="727162" y="7373"/>
                  </a:lnTo>
                  <a:lnTo>
                    <a:pt x="770266" y="7375"/>
                  </a:lnTo>
                  <a:lnTo>
                    <a:pt x="808527" y="7377"/>
                  </a:lnTo>
                  <a:lnTo>
                    <a:pt x="843559" y="7378"/>
                  </a:lnTo>
                  <a:lnTo>
                    <a:pt x="869772" y="7379"/>
                  </a:lnTo>
                  <a:lnTo>
                    <a:pt x="906517" y="7380"/>
                  </a:lnTo>
                  <a:lnTo>
                    <a:pt x="939342" y="73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SMARTInkShape-2208"/>
            <p:cNvSpPr/>
            <p:nvPr>
              <p:custDataLst>
                <p:tags r:id="rId74"/>
              </p:custDataLst>
            </p:nvPr>
          </p:nvSpPr>
          <p:spPr bwMode="auto">
            <a:xfrm>
              <a:off x="2100241" y="2245995"/>
              <a:ext cx="310160" cy="102871"/>
            </a:xfrm>
            <a:custGeom>
              <a:avLst/>
              <a:gdLst/>
              <a:ahLst/>
              <a:cxnLst/>
              <a:rect l="0" t="0" r="0" b="0"/>
              <a:pathLst>
                <a:path w="310160" h="102871">
                  <a:moveTo>
                    <a:pt x="37169" y="102870"/>
                  </a:moveTo>
                  <a:lnTo>
                    <a:pt x="37169" y="102870"/>
                  </a:lnTo>
                  <a:lnTo>
                    <a:pt x="18519" y="86760"/>
                  </a:lnTo>
                  <a:lnTo>
                    <a:pt x="4973" y="79999"/>
                  </a:lnTo>
                  <a:lnTo>
                    <a:pt x="0" y="78418"/>
                  </a:lnTo>
                  <a:lnTo>
                    <a:pt x="7" y="77996"/>
                  </a:lnTo>
                  <a:lnTo>
                    <a:pt x="964" y="77715"/>
                  </a:lnTo>
                  <a:lnTo>
                    <a:pt x="39578" y="82202"/>
                  </a:lnTo>
                  <a:lnTo>
                    <a:pt x="76022" y="80032"/>
                  </a:lnTo>
                  <a:lnTo>
                    <a:pt x="97361" y="78120"/>
                  </a:lnTo>
                  <a:lnTo>
                    <a:pt x="120160" y="75892"/>
                  </a:lnTo>
                  <a:lnTo>
                    <a:pt x="143931" y="73455"/>
                  </a:lnTo>
                  <a:lnTo>
                    <a:pt x="167399" y="68972"/>
                  </a:lnTo>
                  <a:lnTo>
                    <a:pt x="190664" y="63126"/>
                  </a:lnTo>
                  <a:lnTo>
                    <a:pt x="213794" y="56372"/>
                  </a:lnTo>
                  <a:lnTo>
                    <a:pt x="252194" y="46327"/>
                  </a:lnTo>
                  <a:lnTo>
                    <a:pt x="292968" y="32776"/>
                  </a:lnTo>
                  <a:lnTo>
                    <a:pt x="307067" y="23140"/>
                  </a:lnTo>
                  <a:lnTo>
                    <a:pt x="309494" y="19237"/>
                  </a:lnTo>
                  <a:lnTo>
                    <a:pt x="310159" y="15682"/>
                  </a:lnTo>
                  <a:lnTo>
                    <a:pt x="307745" y="12359"/>
                  </a:lnTo>
                  <a:lnTo>
                    <a:pt x="28577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SMARTInkShape-2209"/>
            <p:cNvSpPr/>
            <p:nvPr>
              <p:custDataLst>
                <p:tags r:id="rId75"/>
              </p:custDataLst>
            </p:nvPr>
          </p:nvSpPr>
          <p:spPr bwMode="auto">
            <a:xfrm>
              <a:off x="2326005" y="2211705"/>
              <a:ext cx="111076" cy="171451"/>
            </a:xfrm>
            <a:custGeom>
              <a:avLst/>
              <a:gdLst/>
              <a:ahLst/>
              <a:cxnLst/>
              <a:rect l="0" t="0" r="0" b="0"/>
              <a:pathLst>
                <a:path w="111076" h="171451">
                  <a:moveTo>
                    <a:pt x="0" y="0"/>
                  </a:moveTo>
                  <a:lnTo>
                    <a:pt x="0" y="0"/>
                  </a:lnTo>
                  <a:lnTo>
                    <a:pt x="4551" y="0"/>
                  </a:lnTo>
                  <a:lnTo>
                    <a:pt x="45736" y="40346"/>
                  </a:lnTo>
                  <a:lnTo>
                    <a:pt x="80015" y="72385"/>
                  </a:lnTo>
                  <a:lnTo>
                    <a:pt x="105200" y="106008"/>
                  </a:lnTo>
                  <a:lnTo>
                    <a:pt x="110890" y="126172"/>
                  </a:lnTo>
                  <a:lnTo>
                    <a:pt x="111075" y="135550"/>
                  </a:lnTo>
                  <a:lnTo>
                    <a:pt x="108340" y="143706"/>
                  </a:lnTo>
                  <a:lnTo>
                    <a:pt x="85725" y="1714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SMARTInkShape-2210"/>
            <p:cNvSpPr/>
            <p:nvPr>
              <p:custDataLst>
                <p:tags r:id="rId76"/>
              </p:custDataLst>
            </p:nvPr>
          </p:nvSpPr>
          <p:spPr bwMode="auto">
            <a:xfrm>
              <a:off x="2737838" y="1157288"/>
              <a:ext cx="338171" cy="128588"/>
            </a:xfrm>
            <a:custGeom>
              <a:avLst/>
              <a:gdLst/>
              <a:ahLst/>
              <a:cxnLst/>
              <a:rect l="0" t="0" r="0" b="0"/>
              <a:pathLst>
                <a:path w="338171" h="128588">
                  <a:moveTo>
                    <a:pt x="8220" y="128587"/>
                  </a:moveTo>
                  <a:lnTo>
                    <a:pt x="8220" y="128587"/>
                  </a:lnTo>
                  <a:lnTo>
                    <a:pt x="3669" y="124036"/>
                  </a:lnTo>
                  <a:lnTo>
                    <a:pt x="1434" y="119262"/>
                  </a:lnTo>
                  <a:lnTo>
                    <a:pt x="0" y="112987"/>
                  </a:lnTo>
                  <a:lnTo>
                    <a:pt x="35473" y="107027"/>
                  </a:lnTo>
                  <a:lnTo>
                    <a:pt x="69211" y="104101"/>
                  </a:lnTo>
                  <a:lnTo>
                    <a:pt x="100732" y="100877"/>
                  </a:lnTo>
                  <a:lnTo>
                    <a:pt x="138871" y="95316"/>
                  </a:lnTo>
                  <a:lnTo>
                    <a:pt x="161043" y="91167"/>
                  </a:lnTo>
                  <a:lnTo>
                    <a:pt x="184397" y="86495"/>
                  </a:lnTo>
                  <a:lnTo>
                    <a:pt x="225585" y="76224"/>
                  </a:lnTo>
                  <a:lnTo>
                    <a:pt x="261989" y="66262"/>
                  </a:lnTo>
                  <a:lnTo>
                    <a:pt x="294044" y="58660"/>
                  </a:lnTo>
                  <a:lnTo>
                    <a:pt x="325212" y="44474"/>
                  </a:lnTo>
                  <a:lnTo>
                    <a:pt x="334843" y="36276"/>
                  </a:lnTo>
                  <a:lnTo>
                    <a:pt x="337411" y="32756"/>
                  </a:lnTo>
                  <a:lnTo>
                    <a:pt x="338170" y="29457"/>
                  </a:lnTo>
                  <a:lnTo>
                    <a:pt x="337725" y="26306"/>
                  </a:lnTo>
                  <a:lnTo>
                    <a:pt x="336475" y="23252"/>
                  </a:lnTo>
                  <a:lnTo>
                    <a:pt x="30825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 name="SMARTInkShape-2211"/>
            <p:cNvSpPr/>
            <p:nvPr>
              <p:custDataLst>
                <p:tags r:id="rId77"/>
              </p:custDataLst>
            </p:nvPr>
          </p:nvSpPr>
          <p:spPr bwMode="auto">
            <a:xfrm>
              <a:off x="2986088" y="1115617"/>
              <a:ext cx="80489" cy="153114"/>
            </a:xfrm>
            <a:custGeom>
              <a:avLst/>
              <a:gdLst/>
              <a:ahLst/>
              <a:cxnLst/>
              <a:rect l="0" t="0" r="0" b="0"/>
              <a:pathLst>
                <a:path w="80489" h="153114">
                  <a:moveTo>
                    <a:pt x="0" y="7380"/>
                  </a:moveTo>
                  <a:lnTo>
                    <a:pt x="0" y="7380"/>
                  </a:lnTo>
                  <a:lnTo>
                    <a:pt x="0" y="0"/>
                  </a:lnTo>
                  <a:lnTo>
                    <a:pt x="4550" y="3712"/>
                  </a:lnTo>
                  <a:lnTo>
                    <a:pt x="45377" y="38315"/>
                  </a:lnTo>
                  <a:lnTo>
                    <a:pt x="72076" y="65970"/>
                  </a:lnTo>
                  <a:lnTo>
                    <a:pt x="79659" y="83903"/>
                  </a:lnTo>
                  <a:lnTo>
                    <a:pt x="80488" y="101398"/>
                  </a:lnTo>
                  <a:lnTo>
                    <a:pt x="79376" y="110064"/>
                  </a:lnTo>
                  <a:lnTo>
                    <a:pt x="67981" y="127313"/>
                  </a:lnTo>
                  <a:lnTo>
                    <a:pt x="42862" y="1531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SMARTInkShape-2212"/>
            <p:cNvSpPr/>
            <p:nvPr>
              <p:custDataLst>
                <p:tags r:id="rId78"/>
              </p:custDataLst>
            </p:nvPr>
          </p:nvSpPr>
          <p:spPr bwMode="auto">
            <a:xfrm>
              <a:off x="1554480" y="2245744"/>
              <a:ext cx="420054" cy="628956"/>
            </a:xfrm>
            <a:custGeom>
              <a:avLst/>
              <a:gdLst/>
              <a:ahLst/>
              <a:cxnLst/>
              <a:rect l="0" t="0" r="0" b="0"/>
              <a:pathLst>
                <a:path w="420054" h="628956">
                  <a:moveTo>
                    <a:pt x="420053" y="248853"/>
                  </a:moveTo>
                  <a:lnTo>
                    <a:pt x="420053" y="248853"/>
                  </a:lnTo>
                  <a:lnTo>
                    <a:pt x="396189" y="208507"/>
                  </a:lnTo>
                  <a:lnTo>
                    <a:pt x="375199" y="171917"/>
                  </a:lnTo>
                  <a:lnTo>
                    <a:pt x="346332" y="140015"/>
                  </a:lnTo>
                  <a:lnTo>
                    <a:pt x="317120" y="131583"/>
                  </a:lnTo>
                  <a:lnTo>
                    <a:pt x="299996" y="130668"/>
                  </a:lnTo>
                  <a:lnTo>
                    <a:pt x="258109" y="144892"/>
                  </a:lnTo>
                  <a:lnTo>
                    <a:pt x="234938" y="156686"/>
                  </a:lnTo>
                  <a:lnTo>
                    <a:pt x="210918" y="174073"/>
                  </a:lnTo>
                  <a:lnTo>
                    <a:pt x="186332" y="195190"/>
                  </a:lnTo>
                  <a:lnTo>
                    <a:pt x="161369" y="218793"/>
                  </a:lnTo>
                  <a:lnTo>
                    <a:pt x="138059" y="246910"/>
                  </a:lnTo>
                  <a:lnTo>
                    <a:pt x="115852" y="278038"/>
                  </a:lnTo>
                  <a:lnTo>
                    <a:pt x="94380" y="311172"/>
                  </a:lnTo>
                  <a:lnTo>
                    <a:pt x="77207" y="345644"/>
                  </a:lnTo>
                  <a:lnTo>
                    <a:pt x="62902" y="381008"/>
                  </a:lnTo>
                  <a:lnTo>
                    <a:pt x="50507" y="416966"/>
                  </a:lnTo>
                  <a:lnTo>
                    <a:pt x="42244" y="450464"/>
                  </a:lnTo>
                  <a:lnTo>
                    <a:pt x="36735" y="482320"/>
                  </a:lnTo>
                  <a:lnTo>
                    <a:pt x="33063" y="513083"/>
                  </a:lnTo>
                  <a:lnTo>
                    <a:pt x="34424" y="539306"/>
                  </a:lnTo>
                  <a:lnTo>
                    <a:pt x="39142" y="562504"/>
                  </a:lnTo>
                  <a:lnTo>
                    <a:pt x="46097" y="583684"/>
                  </a:lnTo>
                  <a:lnTo>
                    <a:pt x="58354" y="599708"/>
                  </a:lnTo>
                  <a:lnTo>
                    <a:pt x="92293" y="622594"/>
                  </a:lnTo>
                  <a:lnTo>
                    <a:pt x="132777" y="628955"/>
                  </a:lnTo>
                  <a:lnTo>
                    <a:pt x="154240" y="627985"/>
                  </a:lnTo>
                  <a:lnTo>
                    <a:pt x="177122" y="620670"/>
                  </a:lnTo>
                  <a:lnTo>
                    <a:pt x="200949" y="609126"/>
                  </a:lnTo>
                  <a:lnTo>
                    <a:pt x="225406" y="594763"/>
                  </a:lnTo>
                  <a:lnTo>
                    <a:pt x="248378" y="573757"/>
                  </a:lnTo>
                  <a:lnTo>
                    <a:pt x="270360" y="548323"/>
                  </a:lnTo>
                  <a:lnTo>
                    <a:pt x="291683" y="519938"/>
                  </a:lnTo>
                  <a:lnTo>
                    <a:pt x="309708" y="483869"/>
                  </a:lnTo>
                  <a:lnTo>
                    <a:pt x="325535" y="442678"/>
                  </a:lnTo>
                  <a:lnTo>
                    <a:pt x="339895" y="398072"/>
                  </a:lnTo>
                  <a:lnTo>
                    <a:pt x="349469" y="354048"/>
                  </a:lnTo>
                  <a:lnTo>
                    <a:pt x="355852" y="310410"/>
                  </a:lnTo>
                  <a:lnTo>
                    <a:pt x="360107" y="267031"/>
                  </a:lnTo>
                  <a:lnTo>
                    <a:pt x="357229" y="227635"/>
                  </a:lnTo>
                  <a:lnTo>
                    <a:pt x="349595" y="190893"/>
                  </a:lnTo>
                  <a:lnTo>
                    <a:pt x="338791" y="155920"/>
                  </a:lnTo>
                  <a:lnTo>
                    <a:pt x="322063" y="126891"/>
                  </a:lnTo>
                  <a:lnTo>
                    <a:pt x="301386" y="101822"/>
                  </a:lnTo>
                  <a:lnTo>
                    <a:pt x="278077" y="79395"/>
                  </a:lnTo>
                  <a:lnTo>
                    <a:pt x="251107" y="60634"/>
                  </a:lnTo>
                  <a:lnTo>
                    <a:pt x="221697" y="44316"/>
                  </a:lnTo>
                  <a:lnTo>
                    <a:pt x="190661" y="29628"/>
                  </a:lnTo>
                  <a:lnTo>
                    <a:pt x="160445" y="18883"/>
                  </a:lnTo>
                  <a:lnTo>
                    <a:pt x="130776" y="10767"/>
                  </a:lnTo>
                  <a:lnTo>
                    <a:pt x="101471" y="4404"/>
                  </a:lnTo>
                  <a:lnTo>
                    <a:pt x="77173" y="1115"/>
                  </a:lnTo>
                  <a:lnTo>
                    <a:pt x="37474" y="0"/>
                  </a:lnTo>
                  <a:lnTo>
                    <a:pt x="16655" y="2679"/>
                  </a:lnTo>
                  <a:lnTo>
                    <a:pt x="0" y="88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2" name="SMARTInkShape-2213"/>
            <p:cNvSpPr/>
            <p:nvPr>
              <p:custDataLst>
                <p:tags r:id="rId79"/>
              </p:custDataLst>
            </p:nvPr>
          </p:nvSpPr>
          <p:spPr bwMode="auto">
            <a:xfrm>
              <a:off x="1820228" y="1256800"/>
              <a:ext cx="426555" cy="601743"/>
            </a:xfrm>
            <a:custGeom>
              <a:avLst/>
              <a:gdLst/>
              <a:ahLst/>
              <a:cxnLst/>
              <a:rect l="0" t="0" r="0" b="0"/>
              <a:pathLst>
                <a:path w="426555" h="601743">
                  <a:moveTo>
                    <a:pt x="377190" y="329113"/>
                  </a:moveTo>
                  <a:lnTo>
                    <a:pt x="377190" y="329113"/>
                  </a:lnTo>
                  <a:lnTo>
                    <a:pt x="381741" y="324562"/>
                  </a:lnTo>
                  <a:lnTo>
                    <a:pt x="382129" y="322269"/>
                  </a:lnTo>
                  <a:lnTo>
                    <a:pt x="381435" y="319787"/>
                  </a:lnTo>
                  <a:lnTo>
                    <a:pt x="368926" y="299860"/>
                  </a:lnTo>
                  <a:lnTo>
                    <a:pt x="349024" y="281181"/>
                  </a:lnTo>
                  <a:lnTo>
                    <a:pt x="325619" y="274472"/>
                  </a:lnTo>
                  <a:lnTo>
                    <a:pt x="293309" y="273395"/>
                  </a:lnTo>
                  <a:lnTo>
                    <a:pt x="272692" y="275775"/>
                  </a:lnTo>
                  <a:lnTo>
                    <a:pt x="250374" y="279267"/>
                  </a:lnTo>
                  <a:lnTo>
                    <a:pt x="225971" y="286357"/>
                  </a:lnTo>
                  <a:lnTo>
                    <a:pt x="200177" y="295846"/>
                  </a:lnTo>
                  <a:lnTo>
                    <a:pt x="173457" y="306935"/>
                  </a:lnTo>
                  <a:lnTo>
                    <a:pt x="148975" y="322900"/>
                  </a:lnTo>
                  <a:lnTo>
                    <a:pt x="125987" y="342116"/>
                  </a:lnTo>
                  <a:lnTo>
                    <a:pt x="103993" y="363499"/>
                  </a:lnTo>
                  <a:lnTo>
                    <a:pt x="85521" y="388232"/>
                  </a:lnTo>
                  <a:lnTo>
                    <a:pt x="69397" y="415198"/>
                  </a:lnTo>
                  <a:lnTo>
                    <a:pt x="54837" y="443653"/>
                  </a:lnTo>
                  <a:lnTo>
                    <a:pt x="45130" y="470243"/>
                  </a:lnTo>
                  <a:lnTo>
                    <a:pt x="38659" y="495589"/>
                  </a:lnTo>
                  <a:lnTo>
                    <a:pt x="34345" y="520107"/>
                  </a:lnTo>
                  <a:lnTo>
                    <a:pt x="37172" y="560049"/>
                  </a:lnTo>
                  <a:lnTo>
                    <a:pt x="41926" y="577368"/>
                  </a:lnTo>
                  <a:lnTo>
                    <a:pt x="53668" y="588913"/>
                  </a:lnTo>
                  <a:lnTo>
                    <a:pt x="89575" y="601742"/>
                  </a:lnTo>
                  <a:lnTo>
                    <a:pt x="114009" y="600400"/>
                  </a:lnTo>
                  <a:lnTo>
                    <a:pt x="141728" y="594744"/>
                  </a:lnTo>
                  <a:lnTo>
                    <a:pt x="171638" y="586210"/>
                  </a:lnTo>
                  <a:lnTo>
                    <a:pt x="201103" y="571948"/>
                  </a:lnTo>
                  <a:lnTo>
                    <a:pt x="230271" y="553868"/>
                  </a:lnTo>
                  <a:lnTo>
                    <a:pt x="259241" y="533242"/>
                  </a:lnTo>
                  <a:lnTo>
                    <a:pt x="287127" y="507109"/>
                  </a:lnTo>
                  <a:lnTo>
                    <a:pt x="314291" y="477304"/>
                  </a:lnTo>
                  <a:lnTo>
                    <a:pt x="340972" y="445052"/>
                  </a:lnTo>
                  <a:lnTo>
                    <a:pt x="363522" y="412121"/>
                  </a:lnTo>
                  <a:lnTo>
                    <a:pt x="383318" y="378736"/>
                  </a:lnTo>
                  <a:lnTo>
                    <a:pt x="401277" y="345050"/>
                  </a:lnTo>
                  <a:lnTo>
                    <a:pt x="413251" y="312115"/>
                  </a:lnTo>
                  <a:lnTo>
                    <a:pt x="421233" y="279681"/>
                  </a:lnTo>
                  <a:lnTo>
                    <a:pt x="426554" y="247581"/>
                  </a:lnTo>
                  <a:lnTo>
                    <a:pt x="424387" y="215703"/>
                  </a:lnTo>
                  <a:lnTo>
                    <a:pt x="417227" y="183973"/>
                  </a:lnTo>
                  <a:lnTo>
                    <a:pt x="406739" y="152343"/>
                  </a:lnTo>
                  <a:lnTo>
                    <a:pt x="387364" y="123636"/>
                  </a:lnTo>
                  <a:lnTo>
                    <a:pt x="362065" y="96878"/>
                  </a:lnTo>
                  <a:lnTo>
                    <a:pt x="332817" y="71420"/>
                  </a:lnTo>
                  <a:lnTo>
                    <a:pt x="300935" y="50637"/>
                  </a:lnTo>
                  <a:lnTo>
                    <a:pt x="267298" y="32972"/>
                  </a:lnTo>
                  <a:lnTo>
                    <a:pt x="232491" y="17386"/>
                  </a:lnTo>
                  <a:lnTo>
                    <a:pt x="197856" y="7947"/>
                  </a:lnTo>
                  <a:lnTo>
                    <a:pt x="163337" y="2607"/>
                  </a:lnTo>
                  <a:lnTo>
                    <a:pt x="128893" y="0"/>
                  </a:lnTo>
                  <a:lnTo>
                    <a:pt x="99264" y="2072"/>
                  </a:lnTo>
                  <a:lnTo>
                    <a:pt x="72843" y="7263"/>
                  </a:lnTo>
                  <a:lnTo>
                    <a:pt x="32375" y="19381"/>
                  </a:lnTo>
                  <a:lnTo>
                    <a:pt x="0" y="2907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 name="SMARTInkShape-2214"/>
            <p:cNvSpPr/>
            <p:nvPr>
              <p:custDataLst>
                <p:tags r:id="rId80"/>
              </p:custDataLst>
            </p:nvPr>
          </p:nvSpPr>
          <p:spPr bwMode="auto">
            <a:xfrm>
              <a:off x="2111693" y="2460307"/>
              <a:ext cx="369656" cy="290099"/>
            </a:xfrm>
            <a:custGeom>
              <a:avLst/>
              <a:gdLst/>
              <a:ahLst/>
              <a:cxnLst/>
              <a:rect l="0" t="0" r="0" b="0"/>
              <a:pathLst>
                <a:path w="369656" h="290099">
                  <a:moveTo>
                    <a:pt x="0" y="0"/>
                  </a:moveTo>
                  <a:lnTo>
                    <a:pt x="0" y="0"/>
                  </a:lnTo>
                  <a:lnTo>
                    <a:pt x="14640" y="17498"/>
                  </a:lnTo>
                  <a:lnTo>
                    <a:pt x="34182" y="58525"/>
                  </a:lnTo>
                  <a:lnTo>
                    <a:pt x="43132" y="97131"/>
                  </a:lnTo>
                  <a:lnTo>
                    <a:pt x="47745" y="139690"/>
                  </a:lnTo>
                  <a:lnTo>
                    <a:pt x="49794" y="182100"/>
                  </a:lnTo>
                  <a:lnTo>
                    <a:pt x="50706" y="219998"/>
                  </a:lnTo>
                  <a:lnTo>
                    <a:pt x="48570" y="250812"/>
                  </a:lnTo>
                  <a:lnTo>
                    <a:pt x="46352" y="274350"/>
                  </a:lnTo>
                  <a:lnTo>
                    <a:pt x="48541" y="287986"/>
                  </a:lnTo>
                  <a:lnTo>
                    <a:pt x="49505" y="290098"/>
                  </a:lnTo>
                  <a:lnTo>
                    <a:pt x="50148" y="289602"/>
                  </a:lnTo>
                  <a:lnTo>
                    <a:pt x="60282" y="261464"/>
                  </a:lnTo>
                  <a:lnTo>
                    <a:pt x="69972" y="226696"/>
                  </a:lnTo>
                  <a:lnTo>
                    <a:pt x="82533" y="184574"/>
                  </a:lnTo>
                  <a:lnTo>
                    <a:pt x="100816" y="143628"/>
                  </a:lnTo>
                  <a:lnTo>
                    <a:pt x="127979" y="105845"/>
                  </a:lnTo>
                  <a:lnTo>
                    <a:pt x="136754" y="101044"/>
                  </a:lnTo>
                  <a:lnTo>
                    <a:pt x="145462" y="99748"/>
                  </a:lnTo>
                  <a:lnTo>
                    <a:pt x="154124" y="100788"/>
                  </a:lnTo>
                  <a:lnTo>
                    <a:pt x="161804" y="106245"/>
                  </a:lnTo>
                  <a:lnTo>
                    <a:pt x="182668" y="138584"/>
                  </a:lnTo>
                  <a:lnTo>
                    <a:pt x="198343" y="171448"/>
                  </a:lnTo>
                  <a:lnTo>
                    <a:pt x="217375" y="203199"/>
                  </a:lnTo>
                  <a:lnTo>
                    <a:pt x="239486" y="231281"/>
                  </a:lnTo>
                  <a:lnTo>
                    <a:pt x="265188" y="253287"/>
                  </a:lnTo>
                  <a:lnTo>
                    <a:pt x="292486" y="264972"/>
                  </a:lnTo>
                  <a:lnTo>
                    <a:pt x="306433" y="268088"/>
                  </a:lnTo>
                  <a:lnTo>
                    <a:pt x="332090" y="263931"/>
                  </a:lnTo>
                  <a:lnTo>
                    <a:pt x="344266" y="258822"/>
                  </a:lnTo>
                  <a:lnTo>
                    <a:pt x="353335" y="249700"/>
                  </a:lnTo>
                  <a:lnTo>
                    <a:pt x="365953" y="224326"/>
                  </a:lnTo>
                  <a:lnTo>
                    <a:pt x="369655" y="188918"/>
                  </a:lnTo>
                  <a:lnTo>
                    <a:pt x="367174" y="149686"/>
                  </a:lnTo>
                  <a:lnTo>
                    <a:pt x="359721" y="113200"/>
                  </a:lnTo>
                  <a:lnTo>
                    <a:pt x="350058" y="83014"/>
                  </a:lnTo>
                  <a:lnTo>
                    <a:pt x="331368" y="47140"/>
                  </a:lnTo>
                  <a:lnTo>
                    <a:pt x="308610" y="1714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7" name="SMARTInkShape-Group805"/>
          <p:cNvGrpSpPr/>
          <p:nvPr/>
        </p:nvGrpSpPr>
        <p:grpSpPr>
          <a:xfrm>
            <a:off x="4066222" y="1106062"/>
            <a:ext cx="288860" cy="214104"/>
            <a:chOff x="4066222" y="1106062"/>
            <a:chExt cx="288860" cy="214104"/>
          </a:xfrm>
        </p:grpSpPr>
        <p:sp>
          <p:nvSpPr>
            <p:cNvPr id="25" name="SMARTInkShape-2215"/>
            <p:cNvSpPr/>
            <p:nvPr>
              <p:custDataLst>
                <p:tags r:id="rId71"/>
              </p:custDataLst>
            </p:nvPr>
          </p:nvSpPr>
          <p:spPr bwMode="auto">
            <a:xfrm>
              <a:off x="4066222" y="1148715"/>
              <a:ext cx="251502" cy="63368"/>
            </a:xfrm>
            <a:custGeom>
              <a:avLst/>
              <a:gdLst/>
              <a:ahLst/>
              <a:cxnLst/>
              <a:rect l="0" t="0" r="0" b="0"/>
              <a:pathLst>
                <a:path w="251502" h="63368">
                  <a:moveTo>
                    <a:pt x="0" y="51435"/>
                  </a:moveTo>
                  <a:lnTo>
                    <a:pt x="0" y="51435"/>
                  </a:lnTo>
                  <a:lnTo>
                    <a:pt x="40347" y="63367"/>
                  </a:lnTo>
                  <a:lnTo>
                    <a:pt x="81487" y="62485"/>
                  </a:lnTo>
                  <a:lnTo>
                    <a:pt x="120989" y="58568"/>
                  </a:lnTo>
                  <a:lnTo>
                    <a:pt x="143525" y="56191"/>
                  </a:lnTo>
                  <a:lnTo>
                    <a:pt x="183804" y="48469"/>
                  </a:lnTo>
                  <a:lnTo>
                    <a:pt x="216946" y="40592"/>
                  </a:lnTo>
                  <a:lnTo>
                    <a:pt x="244409" y="35205"/>
                  </a:lnTo>
                  <a:lnTo>
                    <a:pt x="248664" y="32995"/>
                  </a:lnTo>
                  <a:lnTo>
                    <a:pt x="251501" y="30569"/>
                  </a:lnTo>
                  <a:lnTo>
                    <a:pt x="251488" y="27047"/>
                  </a:lnTo>
                  <a:lnTo>
                    <a:pt x="246393" y="18053"/>
                  </a:lnTo>
                  <a:lnTo>
                    <a:pt x="232698" y="10246"/>
                  </a:lnTo>
                  <a:lnTo>
                    <a:pt x="20574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6" name="SMARTInkShape-2216"/>
            <p:cNvSpPr/>
            <p:nvPr>
              <p:custDataLst>
                <p:tags r:id="rId72"/>
              </p:custDataLst>
            </p:nvPr>
          </p:nvSpPr>
          <p:spPr bwMode="auto">
            <a:xfrm>
              <a:off x="4254818" y="1106062"/>
              <a:ext cx="100264" cy="214104"/>
            </a:xfrm>
            <a:custGeom>
              <a:avLst/>
              <a:gdLst/>
              <a:ahLst/>
              <a:cxnLst/>
              <a:rect l="0" t="0" r="0" b="0"/>
              <a:pathLst>
                <a:path w="100264" h="214104">
                  <a:moveTo>
                    <a:pt x="0" y="16935"/>
                  </a:moveTo>
                  <a:lnTo>
                    <a:pt x="0" y="16935"/>
                  </a:lnTo>
                  <a:lnTo>
                    <a:pt x="0" y="0"/>
                  </a:lnTo>
                  <a:lnTo>
                    <a:pt x="4550" y="13505"/>
                  </a:lnTo>
                  <a:lnTo>
                    <a:pt x="35153" y="52417"/>
                  </a:lnTo>
                  <a:lnTo>
                    <a:pt x="55946" y="81283"/>
                  </a:lnTo>
                  <a:lnTo>
                    <a:pt x="77887" y="110622"/>
                  </a:lnTo>
                  <a:lnTo>
                    <a:pt x="95576" y="137631"/>
                  </a:lnTo>
                  <a:lnTo>
                    <a:pt x="100263" y="159161"/>
                  </a:lnTo>
                  <a:lnTo>
                    <a:pt x="96369" y="169855"/>
                  </a:lnTo>
                  <a:lnTo>
                    <a:pt x="60007" y="21410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0" name="SMARTInkShape-Group806"/>
          <p:cNvGrpSpPr/>
          <p:nvPr/>
        </p:nvGrpSpPr>
        <p:grpSpPr>
          <a:xfrm>
            <a:off x="5105878" y="1663065"/>
            <a:ext cx="306228" cy="244772"/>
            <a:chOff x="5105878" y="1663065"/>
            <a:chExt cx="306228" cy="244772"/>
          </a:xfrm>
        </p:grpSpPr>
        <p:sp>
          <p:nvSpPr>
            <p:cNvPr id="28" name="SMARTInkShape-2217"/>
            <p:cNvSpPr/>
            <p:nvPr>
              <p:custDataLst>
                <p:tags r:id="rId69"/>
              </p:custDataLst>
            </p:nvPr>
          </p:nvSpPr>
          <p:spPr bwMode="auto">
            <a:xfrm>
              <a:off x="5113259" y="1663065"/>
              <a:ext cx="298847" cy="60008"/>
            </a:xfrm>
            <a:custGeom>
              <a:avLst/>
              <a:gdLst/>
              <a:ahLst/>
              <a:cxnLst/>
              <a:rect l="0" t="0" r="0" b="0"/>
              <a:pathLst>
                <a:path w="298847" h="60008">
                  <a:moveTo>
                    <a:pt x="7381" y="60007"/>
                  </a:moveTo>
                  <a:lnTo>
                    <a:pt x="7381" y="60007"/>
                  </a:lnTo>
                  <a:lnTo>
                    <a:pt x="7381" y="55457"/>
                  </a:lnTo>
                  <a:lnTo>
                    <a:pt x="6429" y="54116"/>
                  </a:lnTo>
                  <a:lnTo>
                    <a:pt x="4841" y="53222"/>
                  </a:lnTo>
                  <a:lnTo>
                    <a:pt x="0" y="51788"/>
                  </a:lnTo>
                  <a:lnTo>
                    <a:pt x="3712" y="51540"/>
                  </a:lnTo>
                  <a:lnTo>
                    <a:pt x="36889" y="57347"/>
                  </a:lnTo>
                  <a:lnTo>
                    <a:pt x="68438" y="58825"/>
                  </a:lnTo>
                  <a:lnTo>
                    <a:pt x="104685" y="56942"/>
                  </a:lnTo>
                  <a:lnTo>
                    <a:pt x="144925" y="51025"/>
                  </a:lnTo>
                  <a:lnTo>
                    <a:pt x="167657" y="45447"/>
                  </a:lnTo>
                  <a:lnTo>
                    <a:pt x="191384" y="38870"/>
                  </a:lnTo>
                  <a:lnTo>
                    <a:pt x="230448" y="26483"/>
                  </a:lnTo>
                  <a:lnTo>
                    <a:pt x="271595" y="11339"/>
                  </a:lnTo>
                  <a:lnTo>
                    <a:pt x="29884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9" name="SMARTInkShape-2218"/>
            <p:cNvSpPr/>
            <p:nvPr>
              <p:custDataLst>
                <p:tags r:id="rId70"/>
              </p:custDataLst>
            </p:nvPr>
          </p:nvSpPr>
          <p:spPr bwMode="auto">
            <a:xfrm>
              <a:off x="5105878" y="1817370"/>
              <a:ext cx="237648" cy="90467"/>
            </a:xfrm>
            <a:custGeom>
              <a:avLst/>
              <a:gdLst/>
              <a:ahLst/>
              <a:cxnLst/>
              <a:rect l="0" t="0" r="0" b="0"/>
              <a:pathLst>
                <a:path w="237648" h="90467">
                  <a:moveTo>
                    <a:pt x="14762" y="0"/>
                  </a:moveTo>
                  <a:lnTo>
                    <a:pt x="14762" y="0"/>
                  </a:lnTo>
                  <a:lnTo>
                    <a:pt x="2979" y="33267"/>
                  </a:lnTo>
                  <a:lnTo>
                    <a:pt x="0" y="55108"/>
                  </a:lnTo>
                  <a:lnTo>
                    <a:pt x="3016" y="64361"/>
                  </a:lnTo>
                  <a:lnTo>
                    <a:pt x="16527" y="79722"/>
                  </a:lnTo>
                  <a:lnTo>
                    <a:pt x="45391" y="87820"/>
                  </a:lnTo>
                  <a:lnTo>
                    <a:pt x="83620" y="90466"/>
                  </a:lnTo>
                  <a:lnTo>
                    <a:pt x="126011" y="88467"/>
                  </a:lnTo>
                  <a:lnTo>
                    <a:pt x="147983" y="85648"/>
                  </a:lnTo>
                  <a:lnTo>
                    <a:pt x="170250" y="81864"/>
                  </a:lnTo>
                  <a:lnTo>
                    <a:pt x="207693" y="74484"/>
                  </a:lnTo>
                  <a:lnTo>
                    <a:pt x="237647" y="685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7" name="SMARTInkShape-Group807"/>
          <p:cNvGrpSpPr/>
          <p:nvPr/>
        </p:nvGrpSpPr>
        <p:grpSpPr>
          <a:xfrm>
            <a:off x="6141565" y="1068505"/>
            <a:ext cx="1936588" cy="730428"/>
            <a:chOff x="6141565" y="1068505"/>
            <a:chExt cx="1936588" cy="730428"/>
          </a:xfrm>
        </p:grpSpPr>
        <p:sp>
          <p:nvSpPr>
            <p:cNvPr id="31" name="SMARTInkShape-2219"/>
            <p:cNvSpPr/>
            <p:nvPr>
              <p:custDataLst>
                <p:tags r:id="rId63"/>
              </p:custDataLst>
            </p:nvPr>
          </p:nvSpPr>
          <p:spPr bwMode="auto">
            <a:xfrm>
              <a:off x="6141565" y="1299395"/>
              <a:ext cx="636338" cy="499538"/>
            </a:xfrm>
            <a:custGeom>
              <a:avLst/>
              <a:gdLst/>
              <a:ahLst/>
              <a:cxnLst/>
              <a:rect l="0" t="0" r="0" b="0"/>
              <a:pathLst>
                <a:path w="636338" h="499538">
                  <a:moveTo>
                    <a:pt x="33492" y="72205"/>
                  </a:moveTo>
                  <a:lnTo>
                    <a:pt x="33492" y="72205"/>
                  </a:lnTo>
                  <a:lnTo>
                    <a:pt x="42594" y="58553"/>
                  </a:lnTo>
                  <a:lnTo>
                    <a:pt x="75559" y="36410"/>
                  </a:lnTo>
                  <a:lnTo>
                    <a:pt x="110608" y="20101"/>
                  </a:lnTo>
                  <a:lnTo>
                    <a:pt x="152538" y="6185"/>
                  </a:lnTo>
                  <a:lnTo>
                    <a:pt x="175722" y="2474"/>
                  </a:lnTo>
                  <a:lnTo>
                    <a:pt x="199749" y="0"/>
                  </a:lnTo>
                  <a:lnTo>
                    <a:pt x="223388" y="2161"/>
                  </a:lnTo>
                  <a:lnTo>
                    <a:pt x="246767" y="7411"/>
                  </a:lnTo>
                  <a:lnTo>
                    <a:pt x="269973" y="14722"/>
                  </a:lnTo>
                  <a:lnTo>
                    <a:pt x="305917" y="40625"/>
                  </a:lnTo>
                  <a:lnTo>
                    <a:pt x="320837" y="56866"/>
                  </a:lnTo>
                  <a:lnTo>
                    <a:pt x="329830" y="77219"/>
                  </a:lnTo>
                  <a:lnTo>
                    <a:pt x="334873" y="100313"/>
                  </a:lnTo>
                  <a:lnTo>
                    <a:pt x="337283" y="125233"/>
                  </a:lnTo>
                  <a:lnTo>
                    <a:pt x="331269" y="153277"/>
                  </a:lnTo>
                  <a:lnTo>
                    <a:pt x="319641" y="183403"/>
                  </a:lnTo>
                  <a:lnTo>
                    <a:pt x="304268" y="214917"/>
                  </a:lnTo>
                  <a:lnTo>
                    <a:pt x="284495" y="246404"/>
                  </a:lnTo>
                  <a:lnTo>
                    <a:pt x="261787" y="277872"/>
                  </a:lnTo>
                  <a:lnTo>
                    <a:pt x="237124" y="309329"/>
                  </a:lnTo>
                  <a:lnTo>
                    <a:pt x="211157" y="337920"/>
                  </a:lnTo>
                  <a:lnTo>
                    <a:pt x="184320" y="364601"/>
                  </a:lnTo>
                  <a:lnTo>
                    <a:pt x="156905" y="390008"/>
                  </a:lnTo>
                  <a:lnTo>
                    <a:pt x="130055" y="412661"/>
                  </a:lnTo>
                  <a:lnTo>
                    <a:pt x="103582" y="433478"/>
                  </a:lnTo>
                  <a:lnTo>
                    <a:pt x="77361" y="453071"/>
                  </a:lnTo>
                  <a:lnTo>
                    <a:pt x="38067" y="477381"/>
                  </a:lnTo>
                  <a:lnTo>
                    <a:pt x="0" y="496198"/>
                  </a:lnTo>
                  <a:lnTo>
                    <a:pt x="3544" y="496790"/>
                  </a:lnTo>
                  <a:lnTo>
                    <a:pt x="25262" y="494907"/>
                  </a:lnTo>
                  <a:lnTo>
                    <a:pt x="47056" y="493071"/>
                  </a:lnTo>
                  <a:lnTo>
                    <a:pt x="74920" y="490895"/>
                  </a:lnTo>
                  <a:lnTo>
                    <a:pt x="106830" y="488492"/>
                  </a:lnTo>
                  <a:lnTo>
                    <a:pt x="142392" y="486889"/>
                  </a:lnTo>
                  <a:lnTo>
                    <a:pt x="180387" y="485821"/>
                  </a:lnTo>
                  <a:lnTo>
                    <a:pt x="220005" y="485109"/>
                  </a:lnTo>
                  <a:lnTo>
                    <a:pt x="262609" y="484634"/>
                  </a:lnTo>
                  <a:lnTo>
                    <a:pt x="307204" y="484318"/>
                  </a:lnTo>
                  <a:lnTo>
                    <a:pt x="353127" y="484107"/>
                  </a:lnTo>
                  <a:lnTo>
                    <a:pt x="396124" y="484919"/>
                  </a:lnTo>
                  <a:lnTo>
                    <a:pt x="437171" y="486412"/>
                  </a:lnTo>
                  <a:lnTo>
                    <a:pt x="476919" y="488361"/>
                  </a:lnTo>
                  <a:lnTo>
                    <a:pt x="511038" y="489660"/>
                  </a:lnTo>
                  <a:lnTo>
                    <a:pt x="541404" y="490526"/>
                  </a:lnTo>
                  <a:lnTo>
                    <a:pt x="569267" y="491103"/>
                  </a:lnTo>
                  <a:lnTo>
                    <a:pt x="605308" y="494284"/>
                  </a:lnTo>
                  <a:lnTo>
                    <a:pt x="634865" y="499537"/>
                  </a:lnTo>
                  <a:lnTo>
                    <a:pt x="636337" y="497110"/>
                  </a:lnTo>
                  <a:lnTo>
                    <a:pt x="633567" y="47511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SMARTInkShape-2220"/>
            <p:cNvSpPr/>
            <p:nvPr>
              <p:custDataLst>
                <p:tags r:id="rId64"/>
              </p:custDataLst>
            </p:nvPr>
          </p:nvSpPr>
          <p:spPr bwMode="auto">
            <a:xfrm>
              <a:off x="6749414" y="1345883"/>
              <a:ext cx="522242" cy="399792"/>
            </a:xfrm>
            <a:custGeom>
              <a:avLst/>
              <a:gdLst/>
              <a:ahLst/>
              <a:cxnLst/>
              <a:rect l="0" t="0" r="0" b="0"/>
              <a:pathLst>
                <a:path w="522242" h="399792">
                  <a:moveTo>
                    <a:pt x="0" y="102869"/>
                  </a:moveTo>
                  <a:lnTo>
                    <a:pt x="0" y="102869"/>
                  </a:lnTo>
                  <a:lnTo>
                    <a:pt x="4552" y="89217"/>
                  </a:lnTo>
                  <a:lnTo>
                    <a:pt x="8749" y="85195"/>
                  </a:lnTo>
                  <a:lnTo>
                    <a:pt x="21035" y="80727"/>
                  </a:lnTo>
                  <a:lnTo>
                    <a:pt x="27358" y="83345"/>
                  </a:lnTo>
                  <a:lnTo>
                    <a:pt x="39465" y="96415"/>
                  </a:lnTo>
                  <a:lnTo>
                    <a:pt x="51196" y="127623"/>
                  </a:lnTo>
                  <a:lnTo>
                    <a:pt x="56991" y="147947"/>
                  </a:lnTo>
                  <a:lnTo>
                    <a:pt x="59902" y="171021"/>
                  </a:lnTo>
                  <a:lnTo>
                    <a:pt x="60890" y="195929"/>
                  </a:lnTo>
                  <a:lnTo>
                    <a:pt x="60596" y="222059"/>
                  </a:lnTo>
                  <a:lnTo>
                    <a:pt x="60400" y="249004"/>
                  </a:lnTo>
                  <a:lnTo>
                    <a:pt x="60270" y="276493"/>
                  </a:lnTo>
                  <a:lnTo>
                    <a:pt x="60183" y="304343"/>
                  </a:lnTo>
                  <a:lnTo>
                    <a:pt x="60125" y="327673"/>
                  </a:lnTo>
                  <a:lnTo>
                    <a:pt x="60060" y="366294"/>
                  </a:lnTo>
                  <a:lnTo>
                    <a:pt x="64575" y="396610"/>
                  </a:lnTo>
                  <a:lnTo>
                    <a:pt x="65910" y="399661"/>
                  </a:lnTo>
                  <a:lnTo>
                    <a:pt x="66801" y="399791"/>
                  </a:lnTo>
                  <a:lnTo>
                    <a:pt x="73133" y="373091"/>
                  </a:lnTo>
                  <a:lnTo>
                    <a:pt x="82986" y="332505"/>
                  </a:lnTo>
                  <a:lnTo>
                    <a:pt x="89614" y="308348"/>
                  </a:lnTo>
                  <a:lnTo>
                    <a:pt x="96891" y="282717"/>
                  </a:lnTo>
                  <a:lnTo>
                    <a:pt x="106504" y="259916"/>
                  </a:lnTo>
                  <a:lnTo>
                    <a:pt x="129885" y="219340"/>
                  </a:lnTo>
                  <a:lnTo>
                    <a:pt x="143740" y="206234"/>
                  </a:lnTo>
                  <a:lnTo>
                    <a:pt x="174376" y="191672"/>
                  </a:lnTo>
                  <a:lnTo>
                    <a:pt x="189593" y="191598"/>
                  </a:lnTo>
                  <a:lnTo>
                    <a:pt x="219202" y="201677"/>
                  </a:lnTo>
                  <a:lnTo>
                    <a:pt x="258095" y="237873"/>
                  </a:lnTo>
                  <a:lnTo>
                    <a:pt x="284571" y="268599"/>
                  </a:lnTo>
                  <a:lnTo>
                    <a:pt x="326253" y="310407"/>
                  </a:lnTo>
                  <a:lnTo>
                    <a:pt x="340375" y="321238"/>
                  </a:lnTo>
                  <a:lnTo>
                    <a:pt x="373846" y="330732"/>
                  </a:lnTo>
                  <a:lnTo>
                    <a:pt x="409994" y="329872"/>
                  </a:lnTo>
                  <a:lnTo>
                    <a:pt x="445110" y="319964"/>
                  </a:lnTo>
                  <a:lnTo>
                    <a:pt x="474688" y="293336"/>
                  </a:lnTo>
                  <a:lnTo>
                    <a:pt x="487909" y="275567"/>
                  </a:lnTo>
                  <a:lnTo>
                    <a:pt x="498628" y="250386"/>
                  </a:lnTo>
                  <a:lnTo>
                    <a:pt x="507679" y="220264"/>
                  </a:lnTo>
                  <a:lnTo>
                    <a:pt x="515618" y="186848"/>
                  </a:lnTo>
                  <a:lnTo>
                    <a:pt x="519958" y="156950"/>
                  </a:lnTo>
                  <a:lnTo>
                    <a:pt x="521899" y="129398"/>
                  </a:lnTo>
                  <a:lnTo>
                    <a:pt x="522241" y="103410"/>
                  </a:lnTo>
                  <a:lnTo>
                    <a:pt x="516753" y="82275"/>
                  </a:lnTo>
                  <a:lnTo>
                    <a:pt x="495417" y="48631"/>
                  </a:lnTo>
                  <a:lnTo>
                    <a:pt x="464343" y="26059"/>
                  </a:lnTo>
                  <a:lnTo>
                    <a:pt x="41148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 name="SMARTInkShape-2221"/>
            <p:cNvSpPr/>
            <p:nvPr>
              <p:custDataLst>
                <p:tags r:id="rId65"/>
              </p:custDataLst>
            </p:nvPr>
          </p:nvSpPr>
          <p:spPr bwMode="auto">
            <a:xfrm>
              <a:off x="7400925" y="1122997"/>
              <a:ext cx="231458" cy="51436"/>
            </a:xfrm>
            <a:custGeom>
              <a:avLst/>
              <a:gdLst/>
              <a:ahLst/>
              <a:cxnLst/>
              <a:rect l="0" t="0" r="0" b="0"/>
              <a:pathLst>
                <a:path w="231458" h="51436">
                  <a:moveTo>
                    <a:pt x="0" y="51435"/>
                  </a:moveTo>
                  <a:lnTo>
                    <a:pt x="0" y="51435"/>
                  </a:lnTo>
                  <a:lnTo>
                    <a:pt x="9101" y="51435"/>
                  </a:lnTo>
                  <a:lnTo>
                    <a:pt x="18650" y="46355"/>
                  </a:lnTo>
                  <a:lnTo>
                    <a:pt x="23863" y="42334"/>
                  </a:lnTo>
                  <a:lnTo>
                    <a:pt x="53954" y="32123"/>
                  </a:lnTo>
                  <a:lnTo>
                    <a:pt x="82082" y="28564"/>
                  </a:lnTo>
                  <a:lnTo>
                    <a:pt x="114586" y="26031"/>
                  </a:lnTo>
                  <a:lnTo>
                    <a:pt x="151257" y="21729"/>
                  </a:lnTo>
                  <a:lnTo>
                    <a:pt x="184700" y="14103"/>
                  </a:lnTo>
                  <a:lnTo>
                    <a:pt x="23145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 name="SMARTInkShape-2222"/>
            <p:cNvSpPr/>
            <p:nvPr>
              <p:custDataLst>
                <p:tags r:id="rId66"/>
              </p:custDataLst>
            </p:nvPr>
          </p:nvSpPr>
          <p:spPr bwMode="auto">
            <a:xfrm>
              <a:off x="7443788" y="1131570"/>
              <a:ext cx="94298" cy="188596"/>
            </a:xfrm>
            <a:custGeom>
              <a:avLst/>
              <a:gdLst/>
              <a:ahLst/>
              <a:cxnLst/>
              <a:rect l="0" t="0" r="0" b="0"/>
              <a:pathLst>
                <a:path w="94298" h="188596">
                  <a:moveTo>
                    <a:pt x="94297" y="0"/>
                  </a:moveTo>
                  <a:lnTo>
                    <a:pt x="94297" y="0"/>
                  </a:lnTo>
                  <a:lnTo>
                    <a:pt x="89746" y="9102"/>
                  </a:lnTo>
                  <a:lnTo>
                    <a:pt x="81756" y="51681"/>
                  </a:lnTo>
                  <a:lnTo>
                    <a:pt x="63324" y="85199"/>
                  </a:lnTo>
                  <a:lnTo>
                    <a:pt x="39256" y="124861"/>
                  </a:lnTo>
                  <a:lnTo>
                    <a:pt x="17446" y="160269"/>
                  </a:lnTo>
                  <a:lnTo>
                    <a:pt x="0"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 name="SMARTInkShape-2223"/>
            <p:cNvSpPr/>
            <p:nvPr>
              <p:custDataLst>
                <p:tags r:id="rId67"/>
              </p:custDataLst>
            </p:nvPr>
          </p:nvSpPr>
          <p:spPr bwMode="auto">
            <a:xfrm>
              <a:off x="7660594" y="1068505"/>
              <a:ext cx="417559" cy="638358"/>
            </a:xfrm>
            <a:custGeom>
              <a:avLst/>
              <a:gdLst/>
              <a:ahLst/>
              <a:cxnLst/>
              <a:rect l="0" t="0" r="0" b="0"/>
              <a:pathLst>
                <a:path w="417559" h="638358">
                  <a:moveTo>
                    <a:pt x="177528" y="88783"/>
                  </a:moveTo>
                  <a:lnTo>
                    <a:pt x="177528" y="88783"/>
                  </a:lnTo>
                  <a:lnTo>
                    <a:pt x="184910" y="81402"/>
                  </a:lnTo>
                  <a:lnTo>
                    <a:pt x="185748" y="98766"/>
                  </a:lnTo>
                  <a:lnTo>
                    <a:pt x="180864" y="130367"/>
                  </a:lnTo>
                  <a:lnTo>
                    <a:pt x="176894" y="150796"/>
                  </a:lnTo>
                  <a:lnTo>
                    <a:pt x="169485" y="176797"/>
                  </a:lnTo>
                  <a:lnTo>
                    <a:pt x="159784" y="206514"/>
                  </a:lnTo>
                  <a:lnTo>
                    <a:pt x="148554" y="238707"/>
                  </a:lnTo>
                  <a:lnTo>
                    <a:pt x="136305" y="274458"/>
                  </a:lnTo>
                  <a:lnTo>
                    <a:pt x="123376" y="312578"/>
                  </a:lnTo>
                  <a:lnTo>
                    <a:pt x="109994" y="352280"/>
                  </a:lnTo>
                  <a:lnTo>
                    <a:pt x="96311" y="392082"/>
                  </a:lnTo>
                  <a:lnTo>
                    <a:pt x="82426" y="431952"/>
                  </a:lnTo>
                  <a:lnTo>
                    <a:pt x="68407" y="471867"/>
                  </a:lnTo>
                  <a:lnTo>
                    <a:pt x="54299" y="507050"/>
                  </a:lnTo>
                  <a:lnTo>
                    <a:pt x="40130" y="539077"/>
                  </a:lnTo>
                  <a:lnTo>
                    <a:pt x="25922" y="569002"/>
                  </a:lnTo>
                  <a:lnTo>
                    <a:pt x="10135" y="607331"/>
                  </a:lnTo>
                  <a:lnTo>
                    <a:pt x="0" y="638357"/>
                  </a:lnTo>
                  <a:lnTo>
                    <a:pt x="16448" y="598224"/>
                  </a:lnTo>
                  <a:lnTo>
                    <a:pt x="26327" y="572237"/>
                  </a:lnTo>
                  <a:lnTo>
                    <a:pt x="37674" y="541578"/>
                  </a:lnTo>
                  <a:lnTo>
                    <a:pt x="50003" y="507804"/>
                  </a:lnTo>
                  <a:lnTo>
                    <a:pt x="65841" y="467190"/>
                  </a:lnTo>
                  <a:lnTo>
                    <a:pt x="84020" y="422017"/>
                  </a:lnTo>
                  <a:lnTo>
                    <a:pt x="103760" y="373804"/>
                  </a:lnTo>
                  <a:lnTo>
                    <a:pt x="121682" y="324517"/>
                  </a:lnTo>
                  <a:lnTo>
                    <a:pt x="138392" y="274514"/>
                  </a:lnTo>
                  <a:lnTo>
                    <a:pt x="154295" y="224033"/>
                  </a:lnTo>
                  <a:lnTo>
                    <a:pt x="167755" y="181807"/>
                  </a:lnTo>
                  <a:lnTo>
                    <a:pt x="179585" y="145084"/>
                  </a:lnTo>
                  <a:lnTo>
                    <a:pt x="190330" y="112029"/>
                  </a:lnTo>
                  <a:lnTo>
                    <a:pt x="198445" y="86183"/>
                  </a:lnTo>
                  <a:lnTo>
                    <a:pt x="210002" y="47305"/>
                  </a:lnTo>
                  <a:lnTo>
                    <a:pt x="221864" y="13099"/>
                  </a:lnTo>
                  <a:lnTo>
                    <a:pt x="227088" y="6894"/>
                  </a:lnTo>
                  <a:lnTo>
                    <a:pt x="240513" y="0"/>
                  </a:lnTo>
                  <a:lnTo>
                    <a:pt x="247140" y="1972"/>
                  </a:lnTo>
                  <a:lnTo>
                    <a:pt x="259585" y="14322"/>
                  </a:lnTo>
                  <a:lnTo>
                    <a:pt x="274005" y="42672"/>
                  </a:lnTo>
                  <a:lnTo>
                    <a:pt x="289939" y="85434"/>
                  </a:lnTo>
                  <a:lnTo>
                    <a:pt x="298188" y="114173"/>
                  </a:lnTo>
                  <a:lnTo>
                    <a:pt x="306546" y="145714"/>
                  </a:lnTo>
                  <a:lnTo>
                    <a:pt x="314976" y="180077"/>
                  </a:lnTo>
                  <a:lnTo>
                    <a:pt x="323452" y="216320"/>
                  </a:lnTo>
                  <a:lnTo>
                    <a:pt x="331962" y="253818"/>
                  </a:lnTo>
                  <a:lnTo>
                    <a:pt x="339539" y="292151"/>
                  </a:lnTo>
                  <a:lnTo>
                    <a:pt x="346495" y="331042"/>
                  </a:lnTo>
                  <a:lnTo>
                    <a:pt x="353038" y="370303"/>
                  </a:lnTo>
                  <a:lnTo>
                    <a:pt x="359305" y="407908"/>
                  </a:lnTo>
                  <a:lnTo>
                    <a:pt x="365387" y="444408"/>
                  </a:lnTo>
                  <a:lnTo>
                    <a:pt x="371348" y="480171"/>
                  </a:lnTo>
                  <a:lnTo>
                    <a:pt x="377226" y="510681"/>
                  </a:lnTo>
                  <a:lnTo>
                    <a:pt x="383051" y="537688"/>
                  </a:lnTo>
                  <a:lnTo>
                    <a:pt x="393649" y="579761"/>
                  </a:lnTo>
                  <a:lnTo>
                    <a:pt x="404018" y="605944"/>
                  </a:lnTo>
                  <a:lnTo>
                    <a:pt x="405675" y="606912"/>
                  </a:lnTo>
                  <a:lnTo>
                    <a:pt x="406778" y="605652"/>
                  </a:lnTo>
                  <a:lnTo>
                    <a:pt x="412883" y="572023"/>
                  </a:lnTo>
                  <a:lnTo>
                    <a:pt x="417558" y="5431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 name="SMARTInkShape-2224"/>
            <p:cNvSpPr/>
            <p:nvPr>
              <p:custDataLst>
                <p:tags r:id="rId68"/>
              </p:custDataLst>
            </p:nvPr>
          </p:nvSpPr>
          <p:spPr bwMode="auto">
            <a:xfrm>
              <a:off x="7598093" y="1440180"/>
              <a:ext cx="480060" cy="32746"/>
            </a:xfrm>
            <a:custGeom>
              <a:avLst/>
              <a:gdLst/>
              <a:ahLst/>
              <a:cxnLst/>
              <a:rect l="0" t="0" r="0" b="0"/>
              <a:pathLst>
                <a:path w="480060" h="32746">
                  <a:moveTo>
                    <a:pt x="0" y="17145"/>
                  </a:moveTo>
                  <a:lnTo>
                    <a:pt x="0" y="17145"/>
                  </a:lnTo>
                  <a:lnTo>
                    <a:pt x="9101" y="21696"/>
                  </a:lnTo>
                  <a:lnTo>
                    <a:pt x="41509" y="26470"/>
                  </a:lnTo>
                  <a:lnTo>
                    <a:pt x="64820" y="29077"/>
                  </a:lnTo>
                  <a:lnTo>
                    <a:pt x="91790" y="30815"/>
                  </a:lnTo>
                  <a:lnTo>
                    <a:pt x="121202" y="31973"/>
                  </a:lnTo>
                  <a:lnTo>
                    <a:pt x="152238" y="32745"/>
                  </a:lnTo>
                  <a:lnTo>
                    <a:pt x="188170" y="31355"/>
                  </a:lnTo>
                  <a:lnTo>
                    <a:pt x="227363" y="28523"/>
                  </a:lnTo>
                  <a:lnTo>
                    <a:pt x="268732" y="24731"/>
                  </a:lnTo>
                  <a:lnTo>
                    <a:pt x="310599" y="20297"/>
                  </a:lnTo>
                  <a:lnTo>
                    <a:pt x="352799" y="15436"/>
                  </a:lnTo>
                  <a:lnTo>
                    <a:pt x="395219" y="10291"/>
                  </a:lnTo>
                  <a:lnTo>
                    <a:pt x="423500" y="6861"/>
                  </a:lnTo>
                  <a:lnTo>
                    <a:pt x="48005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0" name="SMARTInkShape-Group808"/>
          <p:cNvGrpSpPr/>
          <p:nvPr/>
        </p:nvGrpSpPr>
        <p:grpSpPr>
          <a:xfrm>
            <a:off x="3663315" y="744994"/>
            <a:ext cx="1414463" cy="1501002"/>
            <a:chOff x="3663315" y="744994"/>
            <a:chExt cx="1414463" cy="1501002"/>
          </a:xfrm>
        </p:grpSpPr>
        <p:sp>
          <p:nvSpPr>
            <p:cNvPr id="38" name="SMARTInkShape-2225"/>
            <p:cNvSpPr/>
            <p:nvPr>
              <p:custDataLst>
                <p:tags r:id="rId61"/>
              </p:custDataLst>
            </p:nvPr>
          </p:nvSpPr>
          <p:spPr bwMode="auto">
            <a:xfrm>
              <a:off x="3663315" y="745807"/>
              <a:ext cx="1414463" cy="1500189"/>
            </a:xfrm>
            <a:custGeom>
              <a:avLst/>
              <a:gdLst/>
              <a:ahLst/>
              <a:cxnLst/>
              <a:rect l="0" t="0" r="0" b="0"/>
              <a:pathLst>
                <a:path w="1414463" h="1500189">
                  <a:moveTo>
                    <a:pt x="0" y="1500188"/>
                  </a:moveTo>
                  <a:lnTo>
                    <a:pt x="0" y="1500188"/>
                  </a:lnTo>
                  <a:lnTo>
                    <a:pt x="0" y="1495637"/>
                  </a:lnTo>
                  <a:lnTo>
                    <a:pt x="16545" y="1469021"/>
                  </a:lnTo>
                  <a:lnTo>
                    <a:pt x="51681" y="1426501"/>
                  </a:lnTo>
                  <a:lnTo>
                    <a:pt x="85199" y="1390920"/>
                  </a:lnTo>
                  <a:lnTo>
                    <a:pt x="105377" y="1370193"/>
                  </a:lnTo>
                  <a:lnTo>
                    <a:pt x="127401" y="1347802"/>
                  </a:lnTo>
                  <a:lnTo>
                    <a:pt x="150656" y="1324302"/>
                  </a:lnTo>
                  <a:lnTo>
                    <a:pt x="175685" y="1298158"/>
                  </a:lnTo>
                  <a:lnTo>
                    <a:pt x="201896" y="1270252"/>
                  </a:lnTo>
                  <a:lnTo>
                    <a:pt x="228895" y="1241170"/>
                  </a:lnTo>
                  <a:lnTo>
                    <a:pt x="259277" y="1211304"/>
                  </a:lnTo>
                  <a:lnTo>
                    <a:pt x="291913" y="1180916"/>
                  </a:lnTo>
                  <a:lnTo>
                    <a:pt x="326054" y="1150180"/>
                  </a:lnTo>
                  <a:lnTo>
                    <a:pt x="361197" y="1116354"/>
                  </a:lnTo>
                  <a:lnTo>
                    <a:pt x="397008" y="1080469"/>
                  </a:lnTo>
                  <a:lnTo>
                    <a:pt x="433264" y="1043210"/>
                  </a:lnTo>
                  <a:lnTo>
                    <a:pt x="471723" y="1003131"/>
                  </a:lnTo>
                  <a:lnTo>
                    <a:pt x="511650" y="961172"/>
                  </a:lnTo>
                  <a:lnTo>
                    <a:pt x="552554" y="917959"/>
                  </a:lnTo>
                  <a:lnTo>
                    <a:pt x="593160" y="875815"/>
                  </a:lnTo>
                  <a:lnTo>
                    <a:pt x="633565" y="834384"/>
                  </a:lnTo>
                  <a:lnTo>
                    <a:pt x="673836" y="793429"/>
                  </a:lnTo>
                  <a:lnTo>
                    <a:pt x="713067" y="751838"/>
                  </a:lnTo>
                  <a:lnTo>
                    <a:pt x="751603" y="709823"/>
                  </a:lnTo>
                  <a:lnTo>
                    <a:pt x="789676" y="667525"/>
                  </a:lnTo>
                  <a:lnTo>
                    <a:pt x="828393" y="625992"/>
                  </a:lnTo>
                  <a:lnTo>
                    <a:pt x="867539" y="584968"/>
                  </a:lnTo>
                  <a:lnTo>
                    <a:pt x="906972" y="544284"/>
                  </a:lnTo>
                  <a:lnTo>
                    <a:pt x="943738" y="504779"/>
                  </a:lnTo>
                  <a:lnTo>
                    <a:pt x="978726" y="466059"/>
                  </a:lnTo>
                  <a:lnTo>
                    <a:pt x="1012529" y="427864"/>
                  </a:lnTo>
                  <a:lnTo>
                    <a:pt x="1044589" y="392875"/>
                  </a:lnTo>
                  <a:lnTo>
                    <a:pt x="1075488" y="360024"/>
                  </a:lnTo>
                  <a:lnTo>
                    <a:pt x="1105612" y="328599"/>
                  </a:lnTo>
                  <a:lnTo>
                    <a:pt x="1133315" y="299076"/>
                  </a:lnTo>
                  <a:lnTo>
                    <a:pt x="1159403" y="270822"/>
                  </a:lnTo>
                  <a:lnTo>
                    <a:pt x="1184415" y="243413"/>
                  </a:lnTo>
                  <a:lnTo>
                    <a:pt x="1206805" y="218473"/>
                  </a:lnTo>
                  <a:lnTo>
                    <a:pt x="1227447" y="195179"/>
                  </a:lnTo>
                  <a:lnTo>
                    <a:pt x="1265622" y="152469"/>
                  </a:lnTo>
                  <a:lnTo>
                    <a:pt x="1301639" y="114437"/>
                  </a:lnTo>
                  <a:lnTo>
                    <a:pt x="1331616" y="83564"/>
                  </a:lnTo>
                  <a:lnTo>
                    <a:pt x="1372804" y="41801"/>
                  </a:lnTo>
                  <a:lnTo>
                    <a:pt x="141446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 name="SMARTInkShape-2226"/>
            <p:cNvSpPr/>
            <p:nvPr>
              <p:custDataLst>
                <p:tags r:id="rId62"/>
              </p:custDataLst>
            </p:nvPr>
          </p:nvSpPr>
          <p:spPr bwMode="auto">
            <a:xfrm>
              <a:off x="4672472" y="744994"/>
              <a:ext cx="316990" cy="352287"/>
            </a:xfrm>
            <a:custGeom>
              <a:avLst/>
              <a:gdLst/>
              <a:ahLst/>
              <a:cxnLst/>
              <a:rect l="0" t="0" r="0" b="0"/>
              <a:pathLst>
                <a:path w="316990" h="352287">
                  <a:moveTo>
                    <a:pt x="19543" y="52248"/>
                  </a:moveTo>
                  <a:lnTo>
                    <a:pt x="19543" y="52248"/>
                  </a:lnTo>
                  <a:lnTo>
                    <a:pt x="230" y="71561"/>
                  </a:lnTo>
                  <a:lnTo>
                    <a:pt x="0" y="74649"/>
                  </a:lnTo>
                  <a:lnTo>
                    <a:pt x="1752" y="77659"/>
                  </a:lnTo>
                  <a:lnTo>
                    <a:pt x="4825" y="80619"/>
                  </a:lnTo>
                  <a:lnTo>
                    <a:pt x="9731" y="80687"/>
                  </a:lnTo>
                  <a:lnTo>
                    <a:pt x="45756" y="67109"/>
                  </a:lnTo>
                  <a:lnTo>
                    <a:pt x="75961" y="55996"/>
                  </a:lnTo>
                  <a:lnTo>
                    <a:pt x="111610" y="41531"/>
                  </a:lnTo>
                  <a:lnTo>
                    <a:pt x="149679" y="28118"/>
                  </a:lnTo>
                  <a:lnTo>
                    <a:pt x="187872" y="15806"/>
                  </a:lnTo>
                  <a:lnTo>
                    <a:pt x="223895" y="3984"/>
                  </a:lnTo>
                  <a:lnTo>
                    <a:pt x="253876" y="0"/>
                  </a:lnTo>
                  <a:lnTo>
                    <a:pt x="277996" y="2357"/>
                  </a:lnTo>
                  <a:lnTo>
                    <a:pt x="295066" y="9755"/>
                  </a:lnTo>
                  <a:lnTo>
                    <a:pt x="306462" y="24472"/>
                  </a:lnTo>
                  <a:lnTo>
                    <a:pt x="313750" y="45618"/>
                  </a:lnTo>
                  <a:lnTo>
                    <a:pt x="316989" y="74067"/>
                  </a:lnTo>
                  <a:lnTo>
                    <a:pt x="315889" y="110841"/>
                  </a:lnTo>
                  <a:lnTo>
                    <a:pt x="312225" y="153537"/>
                  </a:lnTo>
                  <a:lnTo>
                    <a:pt x="309914" y="176924"/>
                  </a:lnTo>
                  <a:lnTo>
                    <a:pt x="307421" y="201088"/>
                  </a:lnTo>
                  <a:lnTo>
                    <a:pt x="303854" y="228627"/>
                  </a:lnTo>
                  <a:lnTo>
                    <a:pt x="299572" y="258417"/>
                  </a:lnTo>
                  <a:lnTo>
                    <a:pt x="294812" y="289707"/>
                  </a:lnTo>
                  <a:lnTo>
                    <a:pt x="285291" y="35228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1" name="SMARTInkShape-2227"/>
          <p:cNvSpPr/>
          <p:nvPr>
            <p:custDataLst>
              <p:tags r:id="rId1"/>
            </p:custDataLst>
          </p:nvPr>
        </p:nvSpPr>
        <p:spPr bwMode="auto">
          <a:xfrm>
            <a:off x="6072188" y="1920240"/>
            <a:ext cx="617220" cy="102871"/>
          </a:xfrm>
          <a:custGeom>
            <a:avLst/>
            <a:gdLst/>
            <a:ahLst/>
            <a:cxnLst/>
            <a:rect l="0" t="0" r="0" b="0"/>
            <a:pathLst>
              <a:path w="617220" h="102871">
                <a:moveTo>
                  <a:pt x="0" y="102870"/>
                </a:moveTo>
                <a:lnTo>
                  <a:pt x="0" y="102870"/>
                </a:lnTo>
                <a:lnTo>
                  <a:pt x="0" y="84666"/>
                </a:lnTo>
                <a:lnTo>
                  <a:pt x="5079" y="70650"/>
                </a:lnTo>
                <a:lnTo>
                  <a:pt x="9101" y="64245"/>
                </a:lnTo>
                <a:lnTo>
                  <a:pt x="42066" y="46129"/>
                </a:lnTo>
                <a:lnTo>
                  <a:pt x="84735" y="37012"/>
                </a:lnTo>
                <a:lnTo>
                  <a:pt x="110783" y="33247"/>
                </a:lnTo>
                <a:lnTo>
                  <a:pt x="144340" y="30737"/>
                </a:lnTo>
                <a:lnTo>
                  <a:pt x="182904" y="29064"/>
                </a:lnTo>
                <a:lnTo>
                  <a:pt x="224806" y="27948"/>
                </a:lnTo>
                <a:lnTo>
                  <a:pt x="270838" y="26252"/>
                </a:lnTo>
                <a:lnTo>
                  <a:pt x="319623" y="24169"/>
                </a:lnTo>
                <a:lnTo>
                  <a:pt x="370244" y="21828"/>
                </a:lnTo>
                <a:lnTo>
                  <a:pt x="420184" y="18362"/>
                </a:lnTo>
                <a:lnTo>
                  <a:pt x="469670" y="14146"/>
                </a:lnTo>
                <a:lnTo>
                  <a:pt x="518853" y="9431"/>
                </a:lnTo>
                <a:lnTo>
                  <a:pt x="551642" y="6287"/>
                </a:lnTo>
                <a:lnTo>
                  <a:pt x="61721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 name="SMARTInkShape-2228"/>
          <p:cNvSpPr/>
          <p:nvPr>
            <p:custDataLst>
              <p:tags r:id="rId2"/>
            </p:custDataLst>
          </p:nvPr>
        </p:nvSpPr>
        <p:spPr bwMode="auto">
          <a:xfrm>
            <a:off x="6800850" y="1894522"/>
            <a:ext cx="1251586" cy="102871"/>
          </a:xfrm>
          <a:custGeom>
            <a:avLst/>
            <a:gdLst/>
            <a:ahLst/>
            <a:cxnLst/>
            <a:rect l="0" t="0" r="0" b="0"/>
            <a:pathLst>
              <a:path w="1251586" h="102871">
                <a:moveTo>
                  <a:pt x="0" y="102870"/>
                </a:moveTo>
                <a:lnTo>
                  <a:pt x="0" y="102870"/>
                </a:lnTo>
                <a:lnTo>
                  <a:pt x="9102" y="93769"/>
                </a:lnTo>
                <a:lnTo>
                  <a:pt x="32965" y="83558"/>
                </a:lnTo>
                <a:lnTo>
                  <a:pt x="63547" y="74920"/>
                </a:lnTo>
                <a:lnTo>
                  <a:pt x="106348" y="63778"/>
                </a:lnTo>
                <a:lnTo>
                  <a:pt x="133764" y="56806"/>
                </a:lnTo>
                <a:lnTo>
                  <a:pt x="163471" y="49301"/>
                </a:lnTo>
                <a:lnTo>
                  <a:pt x="201373" y="42393"/>
                </a:lnTo>
                <a:lnTo>
                  <a:pt x="244739" y="35882"/>
                </a:lnTo>
                <a:lnTo>
                  <a:pt x="291747" y="29637"/>
                </a:lnTo>
                <a:lnTo>
                  <a:pt x="344993" y="23568"/>
                </a:lnTo>
                <a:lnTo>
                  <a:pt x="402397" y="17617"/>
                </a:lnTo>
                <a:lnTo>
                  <a:pt x="462575" y="11745"/>
                </a:lnTo>
                <a:lnTo>
                  <a:pt x="524601" y="7830"/>
                </a:lnTo>
                <a:lnTo>
                  <a:pt x="587859" y="5220"/>
                </a:lnTo>
                <a:lnTo>
                  <a:pt x="651939" y="3480"/>
                </a:lnTo>
                <a:lnTo>
                  <a:pt x="717517" y="2320"/>
                </a:lnTo>
                <a:lnTo>
                  <a:pt x="784098" y="1547"/>
                </a:lnTo>
                <a:lnTo>
                  <a:pt x="851345" y="1031"/>
                </a:lnTo>
                <a:lnTo>
                  <a:pt x="912368" y="688"/>
                </a:lnTo>
                <a:lnTo>
                  <a:pt x="969243" y="459"/>
                </a:lnTo>
                <a:lnTo>
                  <a:pt x="1023352" y="306"/>
                </a:lnTo>
                <a:lnTo>
                  <a:pt x="1070854" y="204"/>
                </a:lnTo>
                <a:lnTo>
                  <a:pt x="1113954" y="136"/>
                </a:lnTo>
                <a:lnTo>
                  <a:pt x="1154116" y="91"/>
                </a:lnTo>
                <a:lnTo>
                  <a:pt x="1183748" y="61"/>
                </a:lnTo>
                <a:lnTo>
                  <a:pt x="1224292" y="27"/>
                </a:lnTo>
                <a:lnTo>
                  <a:pt x="125158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46" name="SMARTInkShape-Group811"/>
          <p:cNvGrpSpPr/>
          <p:nvPr/>
        </p:nvGrpSpPr>
        <p:grpSpPr>
          <a:xfrm>
            <a:off x="1648778" y="3377565"/>
            <a:ext cx="411481" cy="1088789"/>
            <a:chOff x="1648778" y="3377565"/>
            <a:chExt cx="411481" cy="1088789"/>
          </a:xfrm>
        </p:grpSpPr>
        <p:sp>
          <p:nvSpPr>
            <p:cNvPr id="43" name="SMARTInkShape-2229"/>
            <p:cNvSpPr/>
            <p:nvPr>
              <p:custDataLst>
                <p:tags r:id="rId58"/>
              </p:custDataLst>
            </p:nvPr>
          </p:nvSpPr>
          <p:spPr bwMode="auto">
            <a:xfrm>
              <a:off x="1702869" y="3742917"/>
              <a:ext cx="357390" cy="723437"/>
            </a:xfrm>
            <a:custGeom>
              <a:avLst/>
              <a:gdLst/>
              <a:ahLst/>
              <a:cxnLst/>
              <a:rect l="0" t="0" r="0" b="0"/>
              <a:pathLst>
                <a:path w="357390" h="723437">
                  <a:moveTo>
                    <a:pt x="40206" y="28983"/>
                  </a:moveTo>
                  <a:lnTo>
                    <a:pt x="40206" y="28983"/>
                  </a:lnTo>
                  <a:lnTo>
                    <a:pt x="44757" y="28983"/>
                  </a:lnTo>
                  <a:lnTo>
                    <a:pt x="44451" y="39143"/>
                  </a:lnTo>
                  <a:lnTo>
                    <a:pt x="41464" y="76443"/>
                  </a:lnTo>
                  <a:lnTo>
                    <a:pt x="40765" y="115799"/>
                  </a:lnTo>
                  <a:lnTo>
                    <a:pt x="40579" y="138295"/>
                  </a:lnTo>
                  <a:lnTo>
                    <a:pt x="40454" y="161865"/>
                  </a:lnTo>
                  <a:lnTo>
                    <a:pt x="45397" y="203294"/>
                  </a:lnTo>
                  <a:lnTo>
                    <a:pt x="55848" y="237900"/>
                  </a:lnTo>
                  <a:lnTo>
                    <a:pt x="73193" y="262804"/>
                  </a:lnTo>
                  <a:lnTo>
                    <a:pt x="96142" y="275778"/>
                  </a:lnTo>
                  <a:lnTo>
                    <a:pt x="108929" y="279238"/>
                  </a:lnTo>
                  <a:lnTo>
                    <a:pt x="140917" y="272922"/>
                  </a:lnTo>
                  <a:lnTo>
                    <a:pt x="175454" y="254558"/>
                  </a:lnTo>
                  <a:lnTo>
                    <a:pt x="206679" y="224171"/>
                  </a:lnTo>
                  <a:lnTo>
                    <a:pt x="233891" y="185901"/>
                  </a:lnTo>
                  <a:lnTo>
                    <a:pt x="256781" y="143492"/>
                  </a:lnTo>
                  <a:lnTo>
                    <a:pt x="265552" y="121515"/>
                  </a:lnTo>
                  <a:lnTo>
                    <a:pt x="278472" y="79633"/>
                  </a:lnTo>
                  <a:lnTo>
                    <a:pt x="284215" y="45144"/>
                  </a:lnTo>
                  <a:lnTo>
                    <a:pt x="288204" y="2654"/>
                  </a:lnTo>
                  <a:lnTo>
                    <a:pt x="288405" y="0"/>
                  </a:lnTo>
                  <a:lnTo>
                    <a:pt x="287587" y="136"/>
                  </a:lnTo>
                  <a:lnTo>
                    <a:pt x="284138" y="5367"/>
                  </a:lnTo>
                  <a:lnTo>
                    <a:pt x="281392" y="28124"/>
                  </a:lnTo>
                  <a:lnTo>
                    <a:pt x="285129" y="63548"/>
                  </a:lnTo>
                  <a:lnTo>
                    <a:pt x="292269" y="104206"/>
                  </a:lnTo>
                  <a:lnTo>
                    <a:pt x="295109" y="137345"/>
                  </a:lnTo>
                  <a:lnTo>
                    <a:pt x="297324" y="175252"/>
                  </a:lnTo>
                  <a:lnTo>
                    <a:pt x="301483" y="217499"/>
                  </a:lnTo>
                  <a:lnTo>
                    <a:pt x="302021" y="240385"/>
                  </a:lnTo>
                  <a:lnTo>
                    <a:pt x="301427" y="264215"/>
                  </a:lnTo>
                  <a:lnTo>
                    <a:pt x="300078" y="288675"/>
                  </a:lnTo>
                  <a:lnTo>
                    <a:pt x="299179" y="313553"/>
                  </a:lnTo>
                  <a:lnTo>
                    <a:pt x="298580" y="338711"/>
                  </a:lnTo>
                  <a:lnTo>
                    <a:pt x="298180" y="364056"/>
                  </a:lnTo>
                  <a:lnTo>
                    <a:pt x="296961" y="389525"/>
                  </a:lnTo>
                  <a:lnTo>
                    <a:pt x="295196" y="415077"/>
                  </a:lnTo>
                  <a:lnTo>
                    <a:pt x="293067" y="440684"/>
                  </a:lnTo>
                  <a:lnTo>
                    <a:pt x="290695" y="465375"/>
                  </a:lnTo>
                  <a:lnTo>
                    <a:pt x="288161" y="489456"/>
                  </a:lnTo>
                  <a:lnTo>
                    <a:pt x="285520" y="513130"/>
                  </a:lnTo>
                  <a:lnTo>
                    <a:pt x="280901" y="536533"/>
                  </a:lnTo>
                  <a:lnTo>
                    <a:pt x="274964" y="559754"/>
                  </a:lnTo>
                  <a:lnTo>
                    <a:pt x="268149" y="582855"/>
                  </a:lnTo>
                  <a:lnTo>
                    <a:pt x="252957" y="623763"/>
                  </a:lnTo>
                  <a:lnTo>
                    <a:pt x="233822" y="660042"/>
                  </a:lnTo>
                  <a:lnTo>
                    <a:pt x="206268" y="692041"/>
                  </a:lnTo>
                  <a:lnTo>
                    <a:pt x="174971" y="711978"/>
                  </a:lnTo>
                  <a:lnTo>
                    <a:pt x="141059" y="722109"/>
                  </a:lnTo>
                  <a:lnTo>
                    <a:pt x="103762" y="723436"/>
                  </a:lnTo>
                  <a:lnTo>
                    <a:pt x="67501" y="715771"/>
                  </a:lnTo>
                  <a:lnTo>
                    <a:pt x="35192" y="702840"/>
                  </a:lnTo>
                  <a:lnTo>
                    <a:pt x="11307" y="687567"/>
                  </a:lnTo>
                  <a:lnTo>
                    <a:pt x="4748" y="677589"/>
                  </a:lnTo>
                  <a:lnTo>
                    <a:pt x="0" y="653802"/>
                  </a:lnTo>
                  <a:lnTo>
                    <a:pt x="11224" y="627356"/>
                  </a:lnTo>
                  <a:lnTo>
                    <a:pt x="33993" y="598774"/>
                  </a:lnTo>
                  <a:lnTo>
                    <a:pt x="66337" y="567021"/>
                  </a:lnTo>
                  <a:lnTo>
                    <a:pt x="105477" y="531318"/>
                  </a:lnTo>
                  <a:lnTo>
                    <a:pt x="126583" y="512463"/>
                  </a:lnTo>
                  <a:lnTo>
                    <a:pt x="149226" y="493226"/>
                  </a:lnTo>
                  <a:lnTo>
                    <a:pt x="172893" y="473733"/>
                  </a:lnTo>
                  <a:lnTo>
                    <a:pt x="197244" y="454070"/>
                  </a:lnTo>
                  <a:lnTo>
                    <a:pt x="239541" y="419523"/>
                  </a:lnTo>
                  <a:lnTo>
                    <a:pt x="276437" y="390199"/>
                  </a:lnTo>
                  <a:lnTo>
                    <a:pt x="308710" y="367641"/>
                  </a:lnTo>
                  <a:lnTo>
                    <a:pt x="357389" y="32902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 name="SMARTInkShape-2230"/>
            <p:cNvSpPr/>
            <p:nvPr>
              <p:custDataLst>
                <p:tags r:id="rId59"/>
              </p:custDataLst>
            </p:nvPr>
          </p:nvSpPr>
          <p:spPr bwMode="auto">
            <a:xfrm>
              <a:off x="1648778" y="3480435"/>
              <a:ext cx="336056" cy="145733"/>
            </a:xfrm>
            <a:custGeom>
              <a:avLst/>
              <a:gdLst/>
              <a:ahLst/>
              <a:cxnLst/>
              <a:rect l="0" t="0" r="0" b="0"/>
              <a:pathLst>
                <a:path w="336056" h="145733">
                  <a:moveTo>
                    <a:pt x="0" y="145732"/>
                  </a:moveTo>
                  <a:lnTo>
                    <a:pt x="0" y="145732"/>
                  </a:lnTo>
                  <a:lnTo>
                    <a:pt x="11865" y="127082"/>
                  </a:lnTo>
                  <a:lnTo>
                    <a:pt x="38533" y="100767"/>
                  </a:lnTo>
                  <a:lnTo>
                    <a:pt x="53321" y="93045"/>
                  </a:lnTo>
                  <a:lnTo>
                    <a:pt x="86813" y="87894"/>
                  </a:lnTo>
                  <a:lnTo>
                    <a:pt x="115736" y="84149"/>
                  </a:lnTo>
                  <a:lnTo>
                    <a:pt x="148593" y="79309"/>
                  </a:lnTo>
                  <a:lnTo>
                    <a:pt x="185421" y="73984"/>
                  </a:lnTo>
                  <a:lnTo>
                    <a:pt x="224014" y="68441"/>
                  </a:lnTo>
                  <a:lnTo>
                    <a:pt x="260534" y="61851"/>
                  </a:lnTo>
                  <a:lnTo>
                    <a:pt x="300609" y="48383"/>
                  </a:lnTo>
                  <a:lnTo>
                    <a:pt x="324442" y="36984"/>
                  </a:lnTo>
                  <a:lnTo>
                    <a:pt x="334061" y="27232"/>
                  </a:lnTo>
                  <a:lnTo>
                    <a:pt x="336055" y="21965"/>
                  </a:lnTo>
                  <a:lnTo>
                    <a:pt x="33432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 name="SMARTInkShape-2231"/>
            <p:cNvSpPr/>
            <p:nvPr>
              <p:custDataLst>
                <p:tags r:id="rId60"/>
              </p:custDataLst>
            </p:nvPr>
          </p:nvSpPr>
          <p:spPr bwMode="auto">
            <a:xfrm>
              <a:off x="1897380" y="3377565"/>
              <a:ext cx="161970" cy="317183"/>
            </a:xfrm>
            <a:custGeom>
              <a:avLst/>
              <a:gdLst/>
              <a:ahLst/>
              <a:cxnLst/>
              <a:rect l="0" t="0" r="0" b="0"/>
              <a:pathLst>
                <a:path w="161970" h="317183">
                  <a:moveTo>
                    <a:pt x="0" y="0"/>
                  </a:moveTo>
                  <a:lnTo>
                    <a:pt x="0" y="0"/>
                  </a:lnTo>
                  <a:lnTo>
                    <a:pt x="0" y="4551"/>
                  </a:lnTo>
                  <a:lnTo>
                    <a:pt x="2540" y="9325"/>
                  </a:lnTo>
                  <a:lnTo>
                    <a:pt x="28310" y="35694"/>
                  </a:lnTo>
                  <a:lnTo>
                    <a:pt x="63060" y="62260"/>
                  </a:lnTo>
                  <a:lnTo>
                    <a:pt x="97742" y="83852"/>
                  </a:lnTo>
                  <a:lnTo>
                    <a:pt x="122498" y="98228"/>
                  </a:lnTo>
                  <a:lnTo>
                    <a:pt x="143026" y="117317"/>
                  </a:lnTo>
                  <a:lnTo>
                    <a:pt x="161546" y="149484"/>
                  </a:lnTo>
                  <a:lnTo>
                    <a:pt x="161969" y="174387"/>
                  </a:lnTo>
                  <a:lnTo>
                    <a:pt x="159414" y="187696"/>
                  </a:lnTo>
                  <a:lnTo>
                    <a:pt x="143876" y="217723"/>
                  </a:lnTo>
                  <a:lnTo>
                    <a:pt x="122047" y="248213"/>
                  </a:lnTo>
                  <a:lnTo>
                    <a:pt x="91196" y="284894"/>
                  </a:lnTo>
                  <a:lnTo>
                    <a:pt x="68580" y="31718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9" name="SMARTInkShape-Group812"/>
          <p:cNvGrpSpPr/>
          <p:nvPr/>
        </p:nvGrpSpPr>
        <p:grpSpPr>
          <a:xfrm>
            <a:off x="2334578" y="3705148"/>
            <a:ext cx="394336" cy="201806"/>
            <a:chOff x="2334578" y="3705148"/>
            <a:chExt cx="394336" cy="201806"/>
          </a:xfrm>
        </p:grpSpPr>
        <p:sp>
          <p:nvSpPr>
            <p:cNvPr id="47" name="SMARTInkShape-2232"/>
            <p:cNvSpPr/>
            <p:nvPr>
              <p:custDataLst>
                <p:tags r:id="rId56"/>
              </p:custDataLst>
            </p:nvPr>
          </p:nvSpPr>
          <p:spPr bwMode="auto">
            <a:xfrm>
              <a:off x="2334578" y="3705148"/>
              <a:ext cx="336508" cy="75325"/>
            </a:xfrm>
            <a:custGeom>
              <a:avLst/>
              <a:gdLst/>
              <a:ahLst/>
              <a:cxnLst/>
              <a:rect l="0" t="0" r="0" b="0"/>
              <a:pathLst>
                <a:path w="336508" h="75325">
                  <a:moveTo>
                    <a:pt x="0" y="75324"/>
                  </a:moveTo>
                  <a:lnTo>
                    <a:pt x="0" y="75324"/>
                  </a:lnTo>
                  <a:lnTo>
                    <a:pt x="4551" y="70773"/>
                  </a:lnTo>
                  <a:lnTo>
                    <a:pt x="11865" y="68539"/>
                  </a:lnTo>
                  <a:lnTo>
                    <a:pt x="46330" y="66035"/>
                  </a:lnTo>
                  <a:lnTo>
                    <a:pt x="83683" y="59978"/>
                  </a:lnTo>
                  <a:lnTo>
                    <a:pt x="114345" y="54851"/>
                  </a:lnTo>
                  <a:lnTo>
                    <a:pt x="152102" y="46858"/>
                  </a:lnTo>
                  <a:lnTo>
                    <a:pt x="193331" y="36955"/>
                  </a:lnTo>
                  <a:lnTo>
                    <a:pt x="233880" y="26204"/>
                  </a:lnTo>
                  <a:lnTo>
                    <a:pt x="269046" y="17615"/>
                  </a:lnTo>
                  <a:lnTo>
                    <a:pt x="310540" y="7425"/>
                  </a:lnTo>
                  <a:lnTo>
                    <a:pt x="336507" y="0"/>
                  </a:lnTo>
                  <a:lnTo>
                    <a:pt x="317182" y="674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 name="SMARTInkShape-2233"/>
            <p:cNvSpPr/>
            <p:nvPr>
              <p:custDataLst>
                <p:tags r:id="rId57"/>
              </p:custDataLst>
            </p:nvPr>
          </p:nvSpPr>
          <p:spPr bwMode="auto">
            <a:xfrm>
              <a:off x="2400900" y="3840480"/>
              <a:ext cx="328014" cy="66474"/>
            </a:xfrm>
            <a:custGeom>
              <a:avLst/>
              <a:gdLst/>
              <a:ahLst/>
              <a:cxnLst/>
              <a:rect l="0" t="0" r="0" b="0"/>
              <a:pathLst>
                <a:path w="328014" h="66474">
                  <a:moveTo>
                    <a:pt x="10830" y="25717"/>
                  </a:moveTo>
                  <a:lnTo>
                    <a:pt x="10830" y="25717"/>
                  </a:lnTo>
                  <a:lnTo>
                    <a:pt x="1729" y="34819"/>
                  </a:lnTo>
                  <a:lnTo>
                    <a:pt x="0" y="39405"/>
                  </a:lnTo>
                  <a:lnTo>
                    <a:pt x="619" y="49581"/>
                  </a:lnTo>
                  <a:lnTo>
                    <a:pt x="3070" y="54009"/>
                  </a:lnTo>
                  <a:lnTo>
                    <a:pt x="10874" y="61469"/>
                  </a:lnTo>
                  <a:lnTo>
                    <a:pt x="39630" y="66473"/>
                  </a:lnTo>
                  <a:lnTo>
                    <a:pt x="67445" y="65103"/>
                  </a:lnTo>
                  <a:lnTo>
                    <a:pt x="100762" y="60367"/>
                  </a:lnTo>
                  <a:lnTo>
                    <a:pt x="140970" y="51912"/>
                  </a:lnTo>
                  <a:lnTo>
                    <a:pt x="181700" y="39265"/>
                  </a:lnTo>
                  <a:lnTo>
                    <a:pt x="221074" y="26024"/>
                  </a:lnTo>
                  <a:lnTo>
                    <a:pt x="257625" y="16963"/>
                  </a:lnTo>
                  <a:lnTo>
                    <a:pt x="287839" y="9762"/>
                  </a:lnTo>
                  <a:lnTo>
                    <a:pt x="32801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7" name="SMARTInkShape-Group813"/>
          <p:cNvGrpSpPr/>
          <p:nvPr/>
        </p:nvGrpSpPr>
        <p:grpSpPr>
          <a:xfrm>
            <a:off x="3142794" y="3256706"/>
            <a:ext cx="872787" cy="746652"/>
            <a:chOff x="3142794" y="3256706"/>
            <a:chExt cx="872787" cy="746652"/>
          </a:xfrm>
        </p:grpSpPr>
        <p:sp>
          <p:nvSpPr>
            <p:cNvPr id="50" name="SMARTInkShape-2234"/>
            <p:cNvSpPr/>
            <p:nvPr>
              <p:custDataLst>
                <p:tags r:id="rId49"/>
              </p:custDataLst>
            </p:nvPr>
          </p:nvSpPr>
          <p:spPr bwMode="auto">
            <a:xfrm>
              <a:off x="3654743" y="3562810"/>
              <a:ext cx="347045" cy="440548"/>
            </a:xfrm>
            <a:custGeom>
              <a:avLst/>
              <a:gdLst/>
              <a:ahLst/>
              <a:cxnLst/>
              <a:rect l="0" t="0" r="0" b="0"/>
              <a:pathLst>
                <a:path w="347045" h="440548">
                  <a:moveTo>
                    <a:pt x="334327" y="20495"/>
                  </a:moveTo>
                  <a:lnTo>
                    <a:pt x="334327" y="20495"/>
                  </a:lnTo>
                  <a:lnTo>
                    <a:pt x="347044" y="0"/>
                  </a:lnTo>
                  <a:lnTo>
                    <a:pt x="346615" y="164"/>
                  </a:lnTo>
                  <a:lnTo>
                    <a:pt x="320879" y="30026"/>
                  </a:lnTo>
                  <a:lnTo>
                    <a:pt x="286440" y="71721"/>
                  </a:lnTo>
                  <a:lnTo>
                    <a:pt x="265255" y="97508"/>
                  </a:lnTo>
                  <a:lnTo>
                    <a:pt x="241606" y="126129"/>
                  </a:lnTo>
                  <a:lnTo>
                    <a:pt x="216315" y="156640"/>
                  </a:lnTo>
                  <a:lnTo>
                    <a:pt x="189930" y="188411"/>
                  </a:lnTo>
                  <a:lnTo>
                    <a:pt x="163767" y="221974"/>
                  </a:lnTo>
                  <a:lnTo>
                    <a:pt x="137753" y="256732"/>
                  </a:lnTo>
                  <a:lnTo>
                    <a:pt x="111838" y="292286"/>
                  </a:lnTo>
                  <a:lnTo>
                    <a:pt x="89798" y="322657"/>
                  </a:lnTo>
                  <a:lnTo>
                    <a:pt x="70343" y="349571"/>
                  </a:lnTo>
                  <a:lnTo>
                    <a:pt x="52610" y="374181"/>
                  </a:lnTo>
                  <a:lnTo>
                    <a:pt x="27827" y="409146"/>
                  </a:lnTo>
                  <a:lnTo>
                    <a:pt x="8244" y="434736"/>
                  </a:lnTo>
                  <a:lnTo>
                    <a:pt x="0" y="44054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 name="SMARTInkShape-2235"/>
            <p:cNvSpPr/>
            <p:nvPr>
              <p:custDataLst>
                <p:tags r:id="rId50"/>
              </p:custDataLst>
            </p:nvPr>
          </p:nvSpPr>
          <p:spPr bwMode="auto">
            <a:xfrm>
              <a:off x="3587707" y="3351847"/>
              <a:ext cx="350232" cy="120017"/>
            </a:xfrm>
            <a:custGeom>
              <a:avLst/>
              <a:gdLst/>
              <a:ahLst/>
              <a:cxnLst/>
              <a:rect l="0" t="0" r="0" b="0"/>
              <a:pathLst>
                <a:path w="350232" h="120017">
                  <a:moveTo>
                    <a:pt x="15600" y="120016"/>
                  </a:moveTo>
                  <a:lnTo>
                    <a:pt x="15600" y="120016"/>
                  </a:lnTo>
                  <a:lnTo>
                    <a:pt x="11050" y="120016"/>
                  </a:lnTo>
                  <a:lnTo>
                    <a:pt x="6276" y="117475"/>
                  </a:lnTo>
                  <a:lnTo>
                    <a:pt x="0" y="112635"/>
                  </a:lnTo>
                  <a:lnTo>
                    <a:pt x="438" y="112237"/>
                  </a:lnTo>
                  <a:lnTo>
                    <a:pt x="41496" y="111513"/>
                  </a:lnTo>
                  <a:lnTo>
                    <a:pt x="70925" y="111474"/>
                  </a:lnTo>
                  <a:lnTo>
                    <a:pt x="110673" y="108917"/>
                  </a:lnTo>
                  <a:lnTo>
                    <a:pt x="133275" y="106901"/>
                  </a:lnTo>
                  <a:lnTo>
                    <a:pt x="156915" y="105557"/>
                  </a:lnTo>
                  <a:lnTo>
                    <a:pt x="181248" y="104662"/>
                  </a:lnTo>
                  <a:lnTo>
                    <a:pt x="206042" y="104065"/>
                  </a:lnTo>
                  <a:lnTo>
                    <a:pt x="229239" y="101762"/>
                  </a:lnTo>
                  <a:lnTo>
                    <a:pt x="251371" y="98321"/>
                  </a:lnTo>
                  <a:lnTo>
                    <a:pt x="290885" y="89419"/>
                  </a:lnTo>
                  <a:lnTo>
                    <a:pt x="331693" y="73696"/>
                  </a:lnTo>
                  <a:lnTo>
                    <a:pt x="345951" y="62599"/>
                  </a:lnTo>
                  <a:lnTo>
                    <a:pt x="349182" y="56021"/>
                  </a:lnTo>
                  <a:lnTo>
                    <a:pt x="350231" y="41091"/>
                  </a:lnTo>
                  <a:lnTo>
                    <a:pt x="342443" y="24930"/>
                  </a:lnTo>
                  <a:lnTo>
                    <a:pt x="32421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 name="SMARTInkShape-2236"/>
            <p:cNvSpPr/>
            <p:nvPr>
              <p:custDataLst>
                <p:tags r:id="rId51"/>
              </p:custDataLst>
            </p:nvPr>
          </p:nvSpPr>
          <p:spPr bwMode="auto">
            <a:xfrm>
              <a:off x="3851910" y="3291840"/>
              <a:ext cx="114861" cy="231458"/>
            </a:xfrm>
            <a:custGeom>
              <a:avLst/>
              <a:gdLst/>
              <a:ahLst/>
              <a:cxnLst/>
              <a:rect l="0" t="0" r="0" b="0"/>
              <a:pathLst>
                <a:path w="114861" h="231458">
                  <a:moveTo>
                    <a:pt x="0" y="0"/>
                  </a:moveTo>
                  <a:lnTo>
                    <a:pt x="0" y="0"/>
                  </a:lnTo>
                  <a:lnTo>
                    <a:pt x="29262" y="36106"/>
                  </a:lnTo>
                  <a:lnTo>
                    <a:pt x="58094" y="73669"/>
                  </a:lnTo>
                  <a:lnTo>
                    <a:pt x="85158" y="114961"/>
                  </a:lnTo>
                  <a:lnTo>
                    <a:pt x="108417" y="156406"/>
                  </a:lnTo>
                  <a:lnTo>
                    <a:pt x="114860" y="181274"/>
                  </a:lnTo>
                  <a:lnTo>
                    <a:pt x="111443" y="23145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 name="SMARTInkShape-2237"/>
            <p:cNvSpPr/>
            <p:nvPr>
              <p:custDataLst>
                <p:tags r:id="rId52"/>
              </p:custDataLst>
            </p:nvPr>
          </p:nvSpPr>
          <p:spPr bwMode="auto">
            <a:xfrm>
              <a:off x="3142794" y="3312618"/>
              <a:ext cx="203340" cy="638481"/>
            </a:xfrm>
            <a:custGeom>
              <a:avLst/>
              <a:gdLst/>
              <a:ahLst/>
              <a:cxnLst/>
              <a:rect l="0" t="0" r="0" b="0"/>
              <a:pathLst>
                <a:path w="203340" h="638481">
                  <a:moveTo>
                    <a:pt x="203339" y="4939"/>
                  </a:moveTo>
                  <a:lnTo>
                    <a:pt x="203339" y="4939"/>
                  </a:lnTo>
                  <a:lnTo>
                    <a:pt x="203339" y="0"/>
                  </a:lnTo>
                  <a:lnTo>
                    <a:pt x="203339" y="2109"/>
                  </a:lnTo>
                  <a:lnTo>
                    <a:pt x="196494" y="29675"/>
                  </a:lnTo>
                  <a:lnTo>
                    <a:pt x="191407" y="63240"/>
                  </a:lnTo>
                  <a:lnTo>
                    <a:pt x="186811" y="86669"/>
                  </a:lnTo>
                  <a:lnTo>
                    <a:pt x="180891" y="113718"/>
                  </a:lnTo>
                  <a:lnTo>
                    <a:pt x="174086" y="143181"/>
                  </a:lnTo>
                  <a:lnTo>
                    <a:pt x="166692" y="175206"/>
                  </a:lnTo>
                  <a:lnTo>
                    <a:pt x="158905" y="208938"/>
                  </a:lnTo>
                  <a:lnTo>
                    <a:pt x="150856" y="243808"/>
                  </a:lnTo>
                  <a:lnTo>
                    <a:pt x="139775" y="282296"/>
                  </a:lnTo>
                  <a:lnTo>
                    <a:pt x="126673" y="323193"/>
                  </a:lnTo>
                  <a:lnTo>
                    <a:pt x="112223" y="365699"/>
                  </a:lnTo>
                  <a:lnTo>
                    <a:pt x="98780" y="404513"/>
                  </a:lnTo>
                  <a:lnTo>
                    <a:pt x="86008" y="440867"/>
                  </a:lnTo>
                  <a:lnTo>
                    <a:pt x="73683" y="475580"/>
                  </a:lnTo>
                  <a:lnTo>
                    <a:pt x="62609" y="506343"/>
                  </a:lnTo>
                  <a:lnTo>
                    <a:pt x="52369" y="534470"/>
                  </a:lnTo>
                  <a:lnTo>
                    <a:pt x="42685" y="560842"/>
                  </a:lnTo>
                  <a:lnTo>
                    <a:pt x="26844" y="600305"/>
                  </a:lnTo>
                  <a:lnTo>
                    <a:pt x="9756" y="633781"/>
                  </a:lnTo>
                  <a:lnTo>
                    <a:pt x="5704" y="638480"/>
                  </a:lnTo>
                  <a:lnTo>
                    <a:pt x="3002" y="637802"/>
                  </a:lnTo>
                  <a:lnTo>
                    <a:pt x="0" y="626889"/>
                  </a:lnTo>
                  <a:lnTo>
                    <a:pt x="3746" y="589019"/>
                  </a:lnTo>
                  <a:lnTo>
                    <a:pt x="7412" y="562918"/>
                  </a:lnTo>
                  <a:lnTo>
                    <a:pt x="14744" y="5107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 name="SMARTInkShape-2238"/>
            <p:cNvSpPr/>
            <p:nvPr>
              <p:custDataLst>
                <p:tags r:id="rId53"/>
              </p:custDataLst>
            </p:nvPr>
          </p:nvSpPr>
          <p:spPr bwMode="auto">
            <a:xfrm>
              <a:off x="3328988" y="3256706"/>
              <a:ext cx="227439" cy="639106"/>
            </a:xfrm>
            <a:custGeom>
              <a:avLst/>
              <a:gdLst/>
              <a:ahLst/>
              <a:cxnLst/>
              <a:rect l="0" t="0" r="0" b="0"/>
              <a:pathLst>
                <a:path w="227439" h="639106">
                  <a:moveTo>
                    <a:pt x="0" y="163721"/>
                  </a:moveTo>
                  <a:lnTo>
                    <a:pt x="0" y="163721"/>
                  </a:lnTo>
                  <a:lnTo>
                    <a:pt x="13687" y="121706"/>
                  </a:lnTo>
                  <a:lnTo>
                    <a:pt x="23863" y="87580"/>
                  </a:lnTo>
                  <a:lnTo>
                    <a:pt x="32195" y="57808"/>
                  </a:lnTo>
                  <a:lnTo>
                    <a:pt x="45306" y="16753"/>
                  </a:lnTo>
                  <a:lnTo>
                    <a:pt x="54169" y="1007"/>
                  </a:lnTo>
                  <a:lnTo>
                    <a:pt x="56115" y="0"/>
                  </a:lnTo>
                  <a:lnTo>
                    <a:pt x="57413" y="1234"/>
                  </a:lnTo>
                  <a:lnTo>
                    <a:pt x="64046" y="39656"/>
                  </a:lnTo>
                  <a:lnTo>
                    <a:pt x="69105" y="79054"/>
                  </a:lnTo>
                  <a:lnTo>
                    <a:pt x="71787" y="101561"/>
                  </a:lnTo>
                  <a:lnTo>
                    <a:pt x="75480" y="127044"/>
                  </a:lnTo>
                  <a:lnTo>
                    <a:pt x="79848" y="154510"/>
                  </a:lnTo>
                  <a:lnTo>
                    <a:pt x="84664" y="183298"/>
                  </a:lnTo>
                  <a:lnTo>
                    <a:pt x="90733" y="212967"/>
                  </a:lnTo>
                  <a:lnTo>
                    <a:pt x="97636" y="243225"/>
                  </a:lnTo>
                  <a:lnTo>
                    <a:pt x="105095" y="273873"/>
                  </a:lnTo>
                  <a:lnTo>
                    <a:pt x="113879" y="302878"/>
                  </a:lnTo>
                  <a:lnTo>
                    <a:pt x="123544" y="330788"/>
                  </a:lnTo>
                  <a:lnTo>
                    <a:pt x="133797" y="357967"/>
                  </a:lnTo>
                  <a:lnTo>
                    <a:pt x="144443" y="383706"/>
                  </a:lnTo>
                  <a:lnTo>
                    <a:pt x="155350" y="408485"/>
                  </a:lnTo>
                  <a:lnTo>
                    <a:pt x="166432" y="432625"/>
                  </a:lnTo>
                  <a:lnTo>
                    <a:pt x="176677" y="456338"/>
                  </a:lnTo>
                  <a:lnTo>
                    <a:pt x="186364" y="479767"/>
                  </a:lnTo>
                  <a:lnTo>
                    <a:pt x="195680" y="503006"/>
                  </a:lnTo>
                  <a:lnTo>
                    <a:pt x="211111" y="541527"/>
                  </a:lnTo>
                  <a:lnTo>
                    <a:pt x="222415" y="573570"/>
                  </a:lnTo>
                  <a:lnTo>
                    <a:pt x="227438" y="600511"/>
                  </a:lnTo>
                  <a:lnTo>
                    <a:pt x="224591" y="620105"/>
                  </a:lnTo>
                  <a:lnTo>
                    <a:pt x="217928" y="633258"/>
                  </a:lnTo>
                  <a:lnTo>
                    <a:pt x="211792" y="639105"/>
                  </a:lnTo>
                  <a:lnTo>
                    <a:pt x="207869" y="635901"/>
                  </a:lnTo>
                  <a:lnTo>
                    <a:pt x="188595" y="60091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 name="SMARTInkShape-2239"/>
            <p:cNvSpPr/>
            <p:nvPr>
              <p:custDataLst>
                <p:tags r:id="rId54"/>
              </p:custDataLst>
            </p:nvPr>
          </p:nvSpPr>
          <p:spPr bwMode="auto">
            <a:xfrm>
              <a:off x="3166110" y="3729038"/>
              <a:ext cx="317184" cy="23521"/>
            </a:xfrm>
            <a:custGeom>
              <a:avLst/>
              <a:gdLst/>
              <a:ahLst/>
              <a:cxnLst/>
              <a:rect l="0" t="0" r="0" b="0"/>
              <a:pathLst>
                <a:path w="317184" h="23521">
                  <a:moveTo>
                    <a:pt x="0" y="8572"/>
                  </a:moveTo>
                  <a:lnTo>
                    <a:pt x="0" y="8572"/>
                  </a:lnTo>
                  <a:lnTo>
                    <a:pt x="9102" y="4021"/>
                  </a:lnTo>
                  <a:lnTo>
                    <a:pt x="42067" y="1191"/>
                  </a:lnTo>
                  <a:lnTo>
                    <a:pt x="74576" y="5609"/>
                  </a:lnTo>
                  <a:lnTo>
                    <a:pt x="111250" y="12970"/>
                  </a:lnTo>
                  <a:lnTo>
                    <a:pt x="149774" y="19417"/>
                  </a:lnTo>
                  <a:lnTo>
                    <a:pt x="186581" y="22917"/>
                  </a:lnTo>
                  <a:lnTo>
                    <a:pt x="221038" y="23520"/>
                  </a:lnTo>
                  <a:lnTo>
                    <a:pt x="252226" y="20613"/>
                  </a:lnTo>
                  <a:lnTo>
                    <a:pt x="292010" y="9070"/>
                  </a:lnTo>
                  <a:lnTo>
                    <a:pt x="31718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 name="SMARTInkShape-2240"/>
            <p:cNvSpPr/>
            <p:nvPr>
              <p:custDataLst>
                <p:tags r:id="rId55"/>
              </p:custDataLst>
            </p:nvPr>
          </p:nvSpPr>
          <p:spPr bwMode="auto">
            <a:xfrm>
              <a:off x="3706178" y="3600450"/>
              <a:ext cx="309403" cy="335572"/>
            </a:xfrm>
            <a:custGeom>
              <a:avLst/>
              <a:gdLst/>
              <a:ahLst/>
              <a:cxnLst/>
              <a:rect l="0" t="0" r="0" b="0"/>
              <a:pathLst>
                <a:path w="309403" h="335572">
                  <a:moveTo>
                    <a:pt x="0" y="0"/>
                  </a:moveTo>
                  <a:lnTo>
                    <a:pt x="0" y="0"/>
                  </a:lnTo>
                  <a:lnTo>
                    <a:pt x="4550" y="0"/>
                  </a:lnTo>
                  <a:lnTo>
                    <a:pt x="29262" y="22437"/>
                  </a:lnTo>
                  <a:lnTo>
                    <a:pt x="60951" y="59458"/>
                  </a:lnTo>
                  <a:lnTo>
                    <a:pt x="89954" y="93418"/>
                  </a:lnTo>
                  <a:lnTo>
                    <a:pt x="121895" y="133277"/>
                  </a:lnTo>
                  <a:lnTo>
                    <a:pt x="155140" y="175439"/>
                  </a:lnTo>
                  <a:lnTo>
                    <a:pt x="188966" y="216403"/>
                  </a:lnTo>
                  <a:lnTo>
                    <a:pt x="223050" y="254294"/>
                  </a:lnTo>
                  <a:lnTo>
                    <a:pt x="255343" y="287327"/>
                  </a:lnTo>
                  <a:lnTo>
                    <a:pt x="292086" y="320084"/>
                  </a:lnTo>
                  <a:lnTo>
                    <a:pt x="309402" y="335571"/>
                  </a:lnTo>
                  <a:lnTo>
                    <a:pt x="282892" y="2828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0" name="SMARTInkShape-Group814"/>
          <p:cNvGrpSpPr/>
          <p:nvPr/>
        </p:nvGrpSpPr>
        <p:grpSpPr>
          <a:xfrm>
            <a:off x="4700588" y="2991802"/>
            <a:ext cx="1740218" cy="2040256"/>
            <a:chOff x="4700588" y="2991802"/>
            <a:chExt cx="1740218" cy="2040256"/>
          </a:xfrm>
        </p:grpSpPr>
        <p:sp>
          <p:nvSpPr>
            <p:cNvPr id="58" name="SMARTInkShape-2241"/>
            <p:cNvSpPr/>
            <p:nvPr>
              <p:custDataLst>
                <p:tags r:id="rId37"/>
              </p:custDataLst>
            </p:nvPr>
          </p:nvSpPr>
          <p:spPr bwMode="auto">
            <a:xfrm>
              <a:off x="6072188" y="4183380"/>
              <a:ext cx="368618" cy="37536"/>
            </a:xfrm>
            <a:custGeom>
              <a:avLst/>
              <a:gdLst/>
              <a:ahLst/>
              <a:cxnLst/>
              <a:rect l="0" t="0" r="0" b="0"/>
              <a:pathLst>
                <a:path w="368618" h="37536">
                  <a:moveTo>
                    <a:pt x="0" y="0"/>
                  </a:moveTo>
                  <a:lnTo>
                    <a:pt x="0" y="0"/>
                  </a:lnTo>
                  <a:lnTo>
                    <a:pt x="28327" y="18627"/>
                  </a:lnTo>
                  <a:lnTo>
                    <a:pt x="66284" y="30178"/>
                  </a:lnTo>
                  <a:lnTo>
                    <a:pt x="97087" y="36590"/>
                  </a:lnTo>
                  <a:lnTo>
                    <a:pt x="132367" y="37535"/>
                  </a:lnTo>
                  <a:lnTo>
                    <a:pt x="172177" y="33827"/>
                  </a:lnTo>
                  <a:lnTo>
                    <a:pt x="194795" y="30171"/>
                  </a:lnTo>
                  <a:lnTo>
                    <a:pt x="218445" y="25829"/>
                  </a:lnTo>
                  <a:lnTo>
                    <a:pt x="245643" y="21982"/>
                  </a:lnTo>
                  <a:lnTo>
                    <a:pt x="275204" y="18465"/>
                  </a:lnTo>
                  <a:lnTo>
                    <a:pt x="306342" y="15167"/>
                  </a:lnTo>
                  <a:lnTo>
                    <a:pt x="368617"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 name="SMARTInkShape-2242"/>
            <p:cNvSpPr/>
            <p:nvPr>
              <p:custDataLst>
                <p:tags r:id="rId38"/>
              </p:custDataLst>
            </p:nvPr>
          </p:nvSpPr>
          <p:spPr bwMode="auto">
            <a:xfrm>
              <a:off x="5652135" y="2991802"/>
              <a:ext cx="159394" cy="257176"/>
            </a:xfrm>
            <a:custGeom>
              <a:avLst/>
              <a:gdLst/>
              <a:ahLst/>
              <a:cxnLst/>
              <a:rect l="0" t="0" r="0" b="0"/>
              <a:pathLst>
                <a:path w="159394" h="257176">
                  <a:moveTo>
                    <a:pt x="0" y="0"/>
                  </a:moveTo>
                  <a:lnTo>
                    <a:pt x="0" y="0"/>
                  </a:lnTo>
                  <a:lnTo>
                    <a:pt x="4551" y="0"/>
                  </a:lnTo>
                  <a:lnTo>
                    <a:pt x="41098" y="23731"/>
                  </a:lnTo>
                  <a:lnTo>
                    <a:pt x="79170" y="58466"/>
                  </a:lnTo>
                  <a:lnTo>
                    <a:pt x="106624" y="87898"/>
                  </a:lnTo>
                  <a:lnTo>
                    <a:pt x="145045" y="130290"/>
                  </a:lnTo>
                  <a:lnTo>
                    <a:pt x="159079" y="155379"/>
                  </a:lnTo>
                  <a:lnTo>
                    <a:pt x="159393" y="168356"/>
                  </a:lnTo>
                  <a:lnTo>
                    <a:pt x="149581" y="195475"/>
                  </a:lnTo>
                  <a:lnTo>
                    <a:pt x="122360" y="220863"/>
                  </a:lnTo>
                  <a:lnTo>
                    <a:pt x="68580" y="25717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 name="SMARTInkShape-2243"/>
            <p:cNvSpPr/>
            <p:nvPr>
              <p:custDataLst>
                <p:tags r:id="rId39"/>
              </p:custDataLst>
            </p:nvPr>
          </p:nvSpPr>
          <p:spPr bwMode="auto">
            <a:xfrm>
              <a:off x="5386388" y="3103245"/>
              <a:ext cx="411481" cy="37916"/>
            </a:xfrm>
            <a:custGeom>
              <a:avLst/>
              <a:gdLst/>
              <a:ahLst/>
              <a:cxnLst/>
              <a:rect l="0" t="0" r="0" b="0"/>
              <a:pathLst>
                <a:path w="411481" h="37916">
                  <a:moveTo>
                    <a:pt x="0" y="8572"/>
                  </a:moveTo>
                  <a:lnTo>
                    <a:pt x="0" y="8572"/>
                  </a:lnTo>
                  <a:lnTo>
                    <a:pt x="4550" y="4022"/>
                  </a:lnTo>
                  <a:lnTo>
                    <a:pt x="7796" y="3633"/>
                  </a:lnTo>
                  <a:lnTo>
                    <a:pt x="16481" y="5742"/>
                  </a:lnTo>
                  <a:lnTo>
                    <a:pt x="47282" y="20749"/>
                  </a:lnTo>
                  <a:lnTo>
                    <a:pt x="74354" y="27637"/>
                  </a:lnTo>
                  <a:lnTo>
                    <a:pt x="107976" y="33873"/>
                  </a:lnTo>
                  <a:lnTo>
                    <a:pt x="147049" y="37915"/>
                  </a:lnTo>
                  <a:lnTo>
                    <a:pt x="169470" y="37659"/>
                  </a:lnTo>
                  <a:lnTo>
                    <a:pt x="192990" y="36536"/>
                  </a:lnTo>
                  <a:lnTo>
                    <a:pt x="216290" y="34835"/>
                  </a:lnTo>
                  <a:lnTo>
                    <a:pt x="239443" y="32748"/>
                  </a:lnTo>
                  <a:lnTo>
                    <a:pt x="262499" y="30404"/>
                  </a:lnTo>
                  <a:lnTo>
                    <a:pt x="284536" y="27890"/>
                  </a:lnTo>
                  <a:lnTo>
                    <a:pt x="326803" y="22555"/>
                  </a:lnTo>
                  <a:lnTo>
                    <a:pt x="360193" y="17010"/>
                  </a:lnTo>
                  <a:lnTo>
                    <a:pt x="392791" y="8533"/>
                  </a:lnTo>
                  <a:lnTo>
                    <a:pt x="41148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 name="SMARTInkShape-2244"/>
            <p:cNvSpPr/>
            <p:nvPr>
              <p:custDataLst>
                <p:tags r:id="rId40"/>
              </p:custDataLst>
            </p:nvPr>
          </p:nvSpPr>
          <p:spPr bwMode="auto">
            <a:xfrm>
              <a:off x="5412105" y="3231832"/>
              <a:ext cx="325756" cy="738194"/>
            </a:xfrm>
            <a:custGeom>
              <a:avLst/>
              <a:gdLst/>
              <a:ahLst/>
              <a:cxnLst/>
              <a:rect l="0" t="0" r="0" b="0"/>
              <a:pathLst>
                <a:path w="325756" h="738194">
                  <a:moveTo>
                    <a:pt x="0" y="0"/>
                  </a:moveTo>
                  <a:lnTo>
                    <a:pt x="0" y="0"/>
                  </a:lnTo>
                  <a:lnTo>
                    <a:pt x="4550" y="4551"/>
                  </a:lnTo>
                  <a:lnTo>
                    <a:pt x="7778" y="45808"/>
                  </a:lnTo>
                  <a:lnTo>
                    <a:pt x="8219" y="86082"/>
                  </a:lnTo>
                  <a:lnTo>
                    <a:pt x="8337" y="108823"/>
                  </a:lnTo>
                  <a:lnTo>
                    <a:pt x="8416" y="132556"/>
                  </a:lnTo>
                  <a:lnTo>
                    <a:pt x="8468" y="156951"/>
                  </a:lnTo>
                  <a:lnTo>
                    <a:pt x="9456" y="180834"/>
                  </a:lnTo>
                  <a:lnTo>
                    <a:pt x="11066" y="204376"/>
                  </a:lnTo>
                  <a:lnTo>
                    <a:pt x="13093" y="227691"/>
                  </a:lnTo>
                  <a:lnTo>
                    <a:pt x="30584" y="263756"/>
                  </a:lnTo>
                  <a:lnTo>
                    <a:pt x="43249" y="278708"/>
                  </a:lnTo>
                  <a:lnTo>
                    <a:pt x="59313" y="287723"/>
                  </a:lnTo>
                  <a:lnTo>
                    <a:pt x="97481" y="295200"/>
                  </a:lnTo>
                  <a:lnTo>
                    <a:pt x="137305" y="287728"/>
                  </a:lnTo>
                  <a:lnTo>
                    <a:pt x="175324" y="269802"/>
                  </a:lnTo>
                  <a:lnTo>
                    <a:pt x="208097" y="242785"/>
                  </a:lnTo>
                  <a:lnTo>
                    <a:pt x="235998" y="204107"/>
                  </a:lnTo>
                  <a:lnTo>
                    <a:pt x="257288" y="163104"/>
                  </a:lnTo>
                  <a:lnTo>
                    <a:pt x="269273" y="121458"/>
                  </a:lnTo>
                  <a:lnTo>
                    <a:pt x="272077" y="107005"/>
                  </a:lnTo>
                  <a:lnTo>
                    <a:pt x="270919" y="105626"/>
                  </a:lnTo>
                  <a:lnTo>
                    <a:pt x="264554" y="111715"/>
                  </a:lnTo>
                  <a:lnTo>
                    <a:pt x="254811" y="153963"/>
                  </a:lnTo>
                  <a:lnTo>
                    <a:pt x="253693" y="175032"/>
                  </a:lnTo>
                  <a:lnTo>
                    <a:pt x="253901" y="198603"/>
                  </a:lnTo>
                  <a:lnTo>
                    <a:pt x="254992" y="223842"/>
                  </a:lnTo>
                  <a:lnTo>
                    <a:pt x="258578" y="251146"/>
                  </a:lnTo>
                  <a:lnTo>
                    <a:pt x="263825" y="279826"/>
                  </a:lnTo>
                  <a:lnTo>
                    <a:pt x="270181" y="309423"/>
                  </a:lnTo>
                  <a:lnTo>
                    <a:pt x="276323" y="340584"/>
                  </a:lnTo>
                  <a:lnTo>
                    <a:pt x="282323" y="372789"/>
                  </a:lnTo>
                  <a:lnTo>
                    <a:pt x="288228" y="405689"/>
                  </a:lnTo>
                  <a:lnTo>
                    <a:pt x="292164" y="439052"/>
                  </a:lnTo>
                  <a:lnTo>
                    <a:pt x="294789" y="472724"/>
                  </a:lnTo>
                  <a:lnTo>
                    <a:pt x="296538" y="506602"/>
                  </a:lnTo>
                  <a:lnTo>
                    <a:pt x="296752" y="538712"/>
                  </a:lnTo>
                  <a:lnTo>
                    <a:pt x="295943" y="569644"/>
                  </a:lnTo>
                  <a:lnTo>
                    <a:pt x="294450" y="599790"/>
                  </a:lnTo>
                  <a:lnTo>
                    <a:pt x="291550" y="626555"/>
                  </a:lnTo>
                  <a:lnTo>
                    <a:pt x="287711" y="651066"/>
                  </a:lnTo>
                  <a:lnTo>
                    <a:pt x="275509" y="692270"/>
                  </a:lnTo>
                  <a:lnTo>
                    <a:pt x="254211" y="720109"/>
                  </a:lnTo>
                  <a:lnTo>
                    <a:pt x="226331" y="734386"/>
                  </a:lnTo>
                  <a:lnTo>
                    <a:pt x="210894" y="738193"/>
                  </a:lnTo>
                  <a:lnTo>
                    <a:pt x="175963" y="732264"/>
                  </a:lnTo>
                  <a:lnTo>
                    <a:pt x="138213" y="715975"/>
                  </a:lnTo>
                  <a:lnTo>
                    <a:pt x="99211" y="692862"/>
                  </a:lnTo>
                  <a:lnTo>
                    <a:pt x="69811" y="664174"/>
                  </a:lnTo>
                  <a:lnTo>
                    <a:pt x="57970" y="648523"/>
                  </a:lnTo>
                  <a:lnTo>
                    <a:pt x="51982" y="633326"/>
                  </a:lnTo>
                  <a:lnTo>
                    <a:pt x="50408" y="603741"/>
                  </a:lnTo>
                  <a:lnTo>
                    <a:pt x="68759" y="569637"/>
                  </a:lnTo>
                  <a:lnTo>
                    <a:pt x="103902" y="532255"/>
                  </a:lnTo>
                  <a:lnTo>
                    <a:pt x="129275" y="512952"/>
                  </a:lnTo>
                  <a:lnTo>
                    <a:pt x="157621" y="493415"/>
                  </a:lnTo>
                  <a:lnTo>
                    <a:pt x="188901" y="472771"/>
                  </a:lnTo>
                  <a:lnTo>
                    <a:pt x="222136" y="451389"/>
                  </a:lnTo>
                  <a:lnTo>
                    <a:pt x="256676" y="429513"/>
                  </a:lnTo>
                  <a:lnTo>
                    <a:pt x="325755" y="3857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 name="SMARTInkShape-2245"/>
            <p:cNvSpPr/>
            <p:nvPr>
              <p:custDataLst>
                <p:tags r:id="rId41"/>
              </p:custDataLst>
            </p:nvPr>
          </p:nvSpPr>
          <p:spPr bwMode="auto">
            <a:xfrm>
              <a:off x="4880610" y="3023341"/>
              <a:ext cx="433177" cy="701307"/>
            </a:xfrm>
            <a:custGeom>
              <a:avLst/>
              <a:gdLst/>
              <a:ahLst/>
              <a:cxnLst/>
              <a:rect l="0" t="0" r="0" b="0"/>
              <a:pathLst>
                <a:path w="433177" h="701307">
                  <a:moveTo>
                    <a:pt x="428625" y="388514"/>
                  </a:moveTo>
                  <a:lnTo>
                    <a:pt x="428625" y="388514"/>
                  </a:lnTo>
                  <a:lnTo>
                    <a:pt x="433176" y="383963"/>
                  </a:lnTo>
                  <a:lnTo>
                    <a:pt x="431659" y="379765"/>
                  </a:lnTo>
                  <a:lnTo>
                    <a:pt x="422354" y="367481"/>
                  </a:lnTo>
                  <a:lnTo>
                    <a:pt x="403613" y="357576"/>
                  </a:lnTo>
                  <a:lnTo>
                    <a:pt x="391947" y="353601"/>
                  </a:lnTo>
                  <a:lnTo>
                    <a:pt x="358667" y="354264"/>
                  </a:lnTo>
                  <a:lnTo>
                    <a:pt x="316570" y="361862"/>
                  </a:lnTo>
                  <a:lnTo>
                    <a:pt x="292009" y="367888"/>
                  </a:lnTo>
                  <a:lnTo>
                    <a:pt x="266110" y="374764"/>
                  </a:lnTo>
                  <a:lnTo>
                    <a:pt x="239319" y="386014"/>
                  </a:lnTo>
                  <a:lnTo>
                    <a:pt x="211934" y="400183"/>
                  </a:lnTo>
                  <a:lnTo>
                    <a:pt x="184152" y="416296"/>
                  </a:lnTo>
                  <a:lnTo>
                    <a:pt x="159916" y="434658"/>
                  </a:lnTo>
                  <a:lnTo>
                    <a:pt x="117746" y="475380"/>
                  </a:lnTo>
                  <a:lnTo>
                    <a:pt x="99452" y="497860"/>
                  </a:lnTo>
                  <a:lnTo>
                    <a:pt x="82494" y="521418"/>
                  </a:lnTo>
                  <a:lnTo>
                    <a:pt x="66426" y="545697"/>
                  </a:lnTo>
                  <a:lnTo>
                    <a:pt x="56667" y="568550"/>
                  </a:lnTo>
                  <a:lnTo>
                    <a:pt x="51113" y="590453"/>
                  </a:lnTo>
                  <a:lnTo>
                    <a:pt x="48362" y="611722"/>
                  </a:lnTo>
                  <a:lnTo>
                    <a:pt x="52244" y="630665"/>
                  </a:lnTo>
                  <a:lnTo>
                    <a:pt x="71797" y="664411"/>
                  </a:lnTo>
                  <a:lnTo>
                    <a:pt x="102078" y="687665"/>
                  </a:lnTo>
                  <a:lnTo>
                    <a:pt x="119486" y="696533"/>
                  </a:lnTo>
                  <a:lnTo>
                    <a:pt x="161690" y="701306"/>
                  </a:lnTo>
                  <a:lnTo>
                    <a:pt x="184946" y="699912"/>
                  </a:lnTo>
                  <a:lnTo>
                    <a:pt x="207117" y="693268"/>
                  </a:lnTo>
                  <a:lnTo>
                    <a:pt x="249532" y="670645"/>
                  </a:lnTo>
                  <a:lnTo>
                    <a:pt x="285528" y="631380"/>
                  </a:lnTo>
                  <a:lnTo>
                    <a:pt x="301795" y="607575"/>
                  </a:lnTo>
                  <a:lnTo>
                    <a:pt x="315497" y="576464"/>
                  </a:lnTo>
                  <a:lnTo>
                    <a:pt x="327488" y="540484"/>
                  </a:lnTo>
                  <a:lnTo>
                    <a:pt x="338340" y="501257"/>
                  </a:lnTo>
                  <a:lnTo>
                    <a:pt x="347480" y="457009"/>
                  </a:lnTo>
                  <a:lnTo>
                    <a:pt x="355479" y="409412"/>
                  </a:lnTo>
                  <a:lnTo>
                    <a:pt x="362716" y="359584"/>
                  </a:lnTo>
                  <a:lnTo>
                    <a:pt x="365636" y="313029"/>
                  </a:lnTo>
                  <a:lnTo>
                    <a:pt x="365678" y="268658"/>
                  </a:lnTo>
                  <a:lnTo>
                    <a:pt x="363799" y="225743"/>
                  </a:lnTo>
                  <a:lnTo>
                    <a:pt x="357786" y="187607"/>
                  </a:lnTo>
                  <a:lnTo>
                    <a:pt x="349014" y="152659"/>
                  </a:lnTo>
                  <a:lnTo>
                    <a:pt x="338403" y="119835"/>
                  </a:lnTo>
                  <a:lnTo>
                    <a:pt x="322757" y="92237"/>
                  </a:lnTo>
                  <a:lnTo>
                    <a:pt x="303754" y="68123"/>
                  </a:lnTo>
                  <a:lnTo>
                    <a:pt x="282513" y="46333"/>
                  </a:lnTo>
                  <a:lnTo>
                    <a:pt x="257874" y="29901"/>
                  </a:lnTo>
                  <a:lnTo>
                    <a:pt x="230971" y="17041"/>
                  </a:lnTo>
                  <a:lnTo>
                    <a:pt x="202558" y="6563"/>
                  </a:lnTo>
                  <a:lnTo>
                    <a:pt x="174092" y="1482"/>
                  </a:lnTo>
                  <a:lnTo>
                    <a:pt x="145589" y="0"/>
                  </a:lnTo>
                  <a:lnTo>
                    <a:pt x="117061" y="917"/>
                  </a:lnTo>
                  <a:lnTo>
                    <a:pt x="92328" y="6291"/>
                  </a:lnTo>
                  <a:lnTo>
                    <a:pt x="49607" y="24962"/>
                  </a:lnTo>
                  <a:lnTo>
                    <a:pt x="34977" y="38514"/>
                  </a:lnTo>
                  <a:lnTo>
                    <a:pt x="16180" y="71351"/>
                  </a:lnTo>
                  <a:lnTo>
                    <a:pt x="0" y="1056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 name="SMARTInkShape-2246"/>
            <p:cNvSpPr/>
            <p:nvPr>
              <p:custDataLst>
                <p:tags r:id="rId42"/>
              </p:custDataLst>
            </p:nvPr>
          </p:nvSpPr>
          <p:spPr bwMode="auto">
            <a:xfrm>
              <a:off x="4872038" y="4075630"/>
              <a:ext cx="1051077" cy="73461"/>
            </a:xfrm>
            <a:custGeom>
              <a:avLst/>
              <a:gdLst/>
              <a:ahLst/>
              <a:cxnLst/>
              <a:rect l="0" t="0" r="0" b="0"/>
              <a:pathLst>
                <a:path w="1051077" h="73461">
                  <a:moveTo>
                    <a:pt x="0" y="73460"/>
                  </a:moveTo>
                  <a:lnTo>
                    <a:pt x="0" y="73460"/>
                  </a:lnTo>
                  <a:lnTo>
                    <a:pt x="16481" y="33114"/>
                  </a:lnTo>
                  <a:lnTo>
                    <a:pt x="34313" y="17111"/>
                  </a:lnTo>
                  <a:lnTo>
                    <a:pt x="45735" y="10176"/>
                  </a:lnTo>
                  <a:lnTo>
                    <a:pt x="78747" y="2471"/>
                  </a:lnTo>
                  <a:lnTo>
                    <a:pt x="98218" y="417"/>
                  </a:lnTo>
                  <a:lnTo>
                    <a:pt x="124533" y="0"/>
                  </a:lnTo>
                  <a:lnTo>
                    <a:pt x="155412" y="674"/>
                  </a:lnTo>
                  <a:lnTo>
                    <a:pt x="189333" y="2076"/>
                  </a:lnTo>
                  <a:lnTo>
                    <a:pt x="228139" y="4916"/>
                  </a:lnTo>
                  <a:lnTo>
                    <a:pt x="270203" y="8714"/>
                  </a:lnTo>
                  <a:lnTo>
                    <a:pt x="314437" y="13151"/>
                  </a:lnTo>
                  <a:lnTo>
                    <a:pt x="362977" y="18014"/>
                  </a:lnTo>
                  <a:lnTo>
                    <a:pt x="414387" y="23161"/>
                  </a:lnTo>
                  <a:lnTo>
                    <a:pt x="467710" y="28497"/>
                  </a:lnTo>
                  <a:lnTo>
                    <a:pt x="521357" y="32055"/>
                  </a:lnTo>
                  <a:lnTo>
                    <a:pt x="575219" y="34426"/>
                  </a:lnTo>
                  <a:lnTo>
                    <a:pt x="629224" y="36008"/>
                  </a:lnTo>
                  <a:lnTo>
                    <a:pt x="681420" y="38014"/>
                  </a:lnTo>
                  <a:lnTo>
                    <a:pt x="732409" y="40304"/>
                  </a:lnTo>
                  <a:lnTo>
                    <a:pt x="782595" y="42784"/>
                  </a:lnTo>
                  <a:lnTo>
                    <a:pt x="828435" y="44436"/>
                  </a:lnTo>
                  <a:lnTo>
                    <a:pt x="871378" y="45538"/>
                  </a:lnTo>
                  <a:lnTo>
                    <a:pt x="912388" y="46273"/>
                  </a:lnTo>
                  <a:lnTo>
                    <a:pt x="946396" y="47715"/>
                  </a:lnTo>
                  <a:lnTo>
                    <a:pt x="975736" y="49629"/>
                  </a:lnTo>
                  <a:lnTo>
                    <a:pt x="1001963" y="51858"/>
                  </a:lnTo>
                  <a:lnTo>
                    <a:pt x="1036184" y="54334"/>
                  </a:lnTo>
                  <a:lnTo>
                    <a:pt x="1051076" y="54482"/>
                  </a:lnTo>
                  <a:lnTo>
                    <a:pt x="1028700" y="477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 name="SMARTInkShape-2247"/>
            <p:cNvSpPr/>
            <p:nvPr>
              <p:custDataLst>
                <p:tags r:id="rId43"/>
              </p:custDataLst>
            </p:nvPr>
          </p:nvSpPr>
          <p:spPr bwMode="auto">
            <a:xfrm>
              <a:off x="4700588" y="4340190"/>
              <a:ext cx="497206" cy="607759"/>
            </a:xfrm>
            <a:custGeom>
              <a:avLst/>
              <a:gdLst/>
              <a:ahLst/>
              <a:cxnLst/>
              <a:rect l="0" t="0" r="0" b="0"/>
              <a:pathLst>
                <a:path w="497206" h="607759">
                  <a:moveTo>
                    <a:pt x="497205" y="246098"/>
                  </a:moveTo>
                  <a:lnTo>
                    <a:pt x="497205" y="246098"/>
                  </a:lnTo>
                  <a:lnTo>
                    <a:pt x="457389" y="204576"/>
                  </a:lnTo>
                  <a:lnTo>
                    <a:pt x="436646" y="194306"/>
                  </a:lnTo>
                  <a:lnTo>
                    <a:pt x="411552" y="189741"/>
                  </a:lnTo>
                  <a:lnTo>
                    <a:pt x="376904" y="195332"/>
                  </a:lnTo>
                  <a:lnTo>
                    <a:pt x="335153" y="212105"/>
                  </a:lnTo>
                  <a:lnTo>
                    <a:pt x="312018" y="227246"/>
                  </a:lnTo>
                  <a:lnTo>
                    <a:pt x="288021" y="244960"/>
                  </a:lnTo>
                  <a:lnTo>
                    <a:pt x="262499" y="269151"/>
                  </a:lnTo>
                  <a:lnTo>
                    <a:pt x="235960" y="297662"/>
                  </a:lnTo>
                  <a:lnTo>
                    <a:pt x="208741" y="329051"/>
                  </a:lnTo>
                  <a:lnTo>
                    <a:pt x="184880" y="362360"/>
                  </a:lnTo>
                  <a:lnTo>
                    <a:pt x="163259" y="396948"/>
                  </a:lnTo>
                  <a:lnTo>
                    <a:pt x="143129" y="432390"/>
                  </a:lnTo>
                  <a:lnTo>
                    <a:pt x="129709" y="464590"/>
                  </a:lnTo>
                  <a:lnTo>
                    <a:pt x="120763" y="494629"/>
                  </a:lnTo>
                  <a:lnTo>
                    <a:pt x="114798" y="523227"/>
                  </a:lnTo>
                  <a:lnTo>
                    <a:pt x="115584" y="547056"/>
                  </a:lnTo>
                  <a:lnTo>
                    <a:pt x="129158" y="586231"/>
                  </a:lnTo>
                  <a:lnTo>
                    <a:pt x="143255" y="597631"/>
                  </a:lnTo>
                  <a:lnTo>
                    <a:pt x="181778" y="607758"/>
                  </a:lnTo>
                  <a:lnTo>
                    <a:pt x="206911" y="604361"/>
                  </a:lnTo>
                  <a:lnTo>
                    <a:pt x="235096" y="596382"/>
                  </a:lnTo>
                  <a:lnTo>
                    <a:pt x="265315" y="585348"/>
                  </a:lnTo>
                  <a:lnTo>
                    <a:pt x="294987" y="568467"/>
                  </a:lnTo>
                  <a:lnTo>
                    <a:pt x="324292" y="547688"/>
                  </a:lnTo>
                  <a:lnTo>
                    <a:pt x="353355" y="524310"/>
                  </a:lnTo>
                  <a:lnTo>
                    <a:pt x="379397" y="495390"/>
                  </a:lnTo>
                  <a:lnTo>
                    <a:pt x="403427" y="462775"/>
                  </a:lnTo>
                  <a:lnTo>
                    <a:pt x="426114" y="427697"/>
                  </a:lnTo>
                  <a:lnTo>
                    <a:pt x="444096" y="388119"/>
                  </a:lnTo>
                  <a:lnTo>
                    <a:pt x="458940" y="345541"/>
                  </a:lnTo>
                  <a:lnTo>
                    <a:pt x="471695" y="300963"/>
                  </a:lnTo>
                  <a:lnTo>
                    <a:pt x="477341" y="259814"/>
                  </a:lnTo>
                  <a:lnTo>
                    <a:pt x="478247" y="220952"/>
                  </a:lnTo>
                  <a:lnTo>
                    <a:pt x="475994" y="183614"/>
                  </a:lnTo>
                  <a:lnTo>
                    <a:pt x="465919" y="150149"/>
                  </a:lnTo>
                  <a:lnTo>
                    <a:pt x="450630" y="119267"/>
                  </a:lnTo>
                  <a:lnTo>
                    <a:pt x="431865" y="90106"/>
                  </a:lnTo>
                  <a:lnTo>
                    <a:pt x="405067" y="65903"/>
                  </a:lnTo>
                  <a:lnTo>
                    <a:pt x="372915" y="45006"/>
                  </a:lnTo>
                  <a:lnTo>
                    <a:pt x="337192" y="26311"/>
                  </a:lnTo>
                  <a:lnTo>
                    <a:pt x="299089" y="13848"/>
                  </a:lnTo>
                  <a:lnTo>
                    <a:pt x="259401" y="5539"/>
                  </a:lnTo>
                  <a:lnTo>
                    <a:pt x="218654" y="0"/>
                  </a:lnTo>
                  <a:lnTo>
                    <a:pt x="180059" y="1070"/>
                  </a:lnTo>
                  <a:lnTo>
                    <a:pt x="142899" y="6546"/>
                  </a:lnTo>
                  <a:lnTo>
                    <a:pt x="106696" y="14959"/>
                  </a:lnTo>
                  <a:lnTo>
                    <a:pt x="78751" y="26282"/>
                  </a:lnTo>
                  <a:lnTo>
                    <a:pt x="37540" y="54105"/>
                  </a:lnTo>
                  <a:lnTo>
                    <a:pt x="0" y="832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 name="SMARTInkShape-2248"/>
            <p:cNvSpPr/>
            <p:nvPr>
              <p:custDataLst>
                <p:tags r:id="rId44"/>
              </p:custDataLst>
            </p:nvPr>
          </p:nvSpPr>
          <p:spPr bwMode="auto">
            <a:xfrm>
              <a:off x="5353289" y="4581349"/>
              <a:ext cx="281702" cy="413486"/>
            </a:xfrm>
            <a:custGeom>
              <a:avLst/>
              <a:gdLst/>
              <a:ahLst/>
              <a:cxnLst/>
              <a:rect l="0" t="0" r="0" b="0"/>
              <a:pathLst>
                <a:path w="281702" h="413486">
                  <a:moveTo>
                    <a:pt x="7381" y="4939"/>
                  </a:moveTo>
                  <a:lnTo>
                    <a:pt x="7381" y="4939"/>
                  </a:lnTo>
                  <a:lnTo>
                    <a:pt x="2830" y="388"/>
                  </a:lnTo>
                  <a:lnTo>
                    <a:pt x="1490" y="0"/>
                  </a:lnTo>
                  <a:lnTo>
                    <a:pt x="596" y="693"/>
                  </a:lnTo>
                  <a:lnTo>
                    <a:pt x="0" y="2108"/>
                  </a:lnTo>
                  <a:lnTo>
                    <a:pt x="14637" y="40504"/>
                  </a:lnTo>
                  <a:lnTo>
                    <a:pt x="31878" y="73450"/>
                  </a:lnTo>
                  <a:lnTo>
                    <a:pt x="43715" y="94428"/>
                  </a:lnTo>
                  <a:lnTo>
                    <a:pt x="57321" y="117938"/>
                  </a:lnTo>
                  <a:lnTo>
                    <a:pt x="72107" y="143136"/>
                  </a:lnTo>
                  <a:lnTo>
                    <a:pt x="88632" y="169460"/>
                  </a:lnTo>
                  <a:lnTo>
                    <a:pt x="106316" y="196535"/>
                  </a:lnTo>
                  <a:lnTo>
                    <a:pt x="124772" y="224109"/>
                  </a:lnTo>
                  <a:lnTo>
                    <a:pt x="142792" y="250112"/>
                  </a:lnTo>
                  <a:lnTo>
                    <a:pt x="160520" y="275067"/>
                  </a:lnTo>
                  <a:lnTo>
                    <a:pt x="178054" y="299324"/>
                  </a:lnTo>
                  <a:lnTo>
                    <a:pt x="207696" y="341516"/>
                  </a:lnTo>
                  <a:lnTo>
                    <a:pt x="231665" y="376461"/>
                  </a:lnTo>
                  <a:lnTo>
                    <a:pt x="254916" y="408389"/>
                  </a:lnTo>
                  <a:lnTo>
                    <a:pt x="260035" y="412018"/>
                  </a:lnTo>
                  <a:lnTo>
                    <a:pt x="264399" y="413485"/>
                  </a:lnTo>
                  <a:lnTo>
                    <a:pt x="268262" y="406843"/>
                  </a:lnTo>
                  <a:lnTo>
                    <a:pt x="277295" y="368708"/>
                  </a:lnTo>
                  <a:lnTo>
                    <a:pt x="281701" y="3478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6" name="SMARTInkShape-2249"/>
            <p:cNvSpPr/>
            <p:nvPr>
              <p:custDataLst>
                <p:tags r:id="rId45"/>
              </p:custDataLst>
            </p:nvPr>
          </p:nvSpPr>
          <p:spPr bwMode="auto">
            <a:xfrm>
              <a:off x="5240655" y="4629150"/>
              <a:ext cx="385764" cy="402908"/>
            </a:xfrm>
            <a:custGeom>
              <a:avLst/>
              <a:gdLst/>
              <a:ahLst/>
              <a:cxnLst/>
              <a:rect l="0" t="0" r="0" b="0"/>
              <a:pathLst>
                <a:path w="385764" h="402908">
                  <a:moveTo>
                    <a:pt x="385763" y="0"/>
                  </a:moveTo>
                  <a:lnTo>
                    <a:pt x="385763" y="0"/>
                  </a:lnTo>
                  <a:lnTo>
                    <a:pt x="352797" y="42066"/>
                  </a:lnTo>
                  <a:lnTo>
                    <a:pt x="322216" y="79656"/>
                  </a:lnTo>
                  <a:lnTo>
                    <a:pt x="303393" y="101681"/>
                  </a:lnTo>
                  <a:lnTo>
                    <a:pt x="282272" y="124938"/>
                  </a:lnTo>
                  <a:lnTo>
                    <a:pt x="259619" y="149015"/>
                  </a:lnTo>
                  <a:lnTo>
                    <a:pt x="235944" y="173638"/>
                  </a:lnTo>
                  <a:lnTo>
                    <a:pt x="210636" y="198626"/>
                  </a:lnTo>
                  <a:lnTo>
                    <a:pt x="184239" y="223857"/>
                  </a:lnTo>
                  <a:lnTo>
                    <a:pt x="157116" y="249251"/>
                  </a:lnTo>
                  <a:lnTo>
                    <a:pt x="130461" y="273800"/>
                  </a:lnTo>
                  <a:lnTo>
                    <a:pt x="104120" y="297785"/>
                  </a:lnTo>
                  <a:lnTo>
                    <a:pt x="77985" y="321396"/>
                  </a:lnTo>
                  <a:lnTo>
                    <a:pt x="38788" y="360330"/>
                  </a:lnTo>
                  <a:lnTo>
                    <a:pt x="0" y="4029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7" name="SMARTInkShape-2250"/>
            <p:cNvSpPr/>
            <p:nvPr>
              <p:custDataLst>
                <p:tags r:id="rId46"/>
              </p:custDataLst>
            </p:nvPr>
          </p:nvSpPr>
          <p:spPr bwMode="auto">
            <a:xfrm>
              <a:off x="5977890" y="3969067"/>
              <a:ext cx="282893" cy="51436"/>
            </a:xfrm>
            <a:custGeom>
              <a:avLst/>
              <a:gdLst/>
              <a:ahLst/>
              <a:cxnLst/>
              <a:rect l="0" t="0" r="0" b="0"/>
              <a:pathLst>
                <a:path w="282893" h="51436">
                  <a:moveTo>
                    <a:pt x="0" y="51435"/>
                  </a:moveTo>
                  <a:lnTo>
                    <a:pt x="0" y="51435"/>
                  </a:lnTo>
                  <a:lnTo>
                    <a:pt x="39840" y="42110"/>
                  </a:lnTo>
                  <a:lnTo>
                    <a:pt x="81337" y="36607"/>
                  </a:lnTo>
                  <a:lnTo>
                    <a:pt x="113302" y="34368"/>
                  </a:lnTo>
                  <a:lnTo>
                    <a:pt x="146559" y="30197"/>
                  </a:lnTo>
                  <a:lnTo>
                    <a:pt x="180390" y="22629"/>
                  </a:lnTo>
                  <a:lnTo>
                    <a:pt x="212571" y="13867"/>
                  </a:lnTo>
                  <a:lnTo>
                    <a:pt x="250203" y="4532"/>
                  </a:lnTo>
                  <a:lnTo>
                    <a:pt x="28289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8" name="SMARTInkShape-2251"/>
            <p:cNvSpPr/>
            <p:nvPr>
              <p:custDataLst>
                <p:tags r:id="rId47"/>
              </p:custDataLst>
            </p:nvPr>
          </p:nvSpPr>
          <p:spPr bwMode="auto">
            <a:xfrm>
              <a:off x="5523548" y="4311967"/>
              <a:ext cx="167514" cy="282894"/>
            </a:xfrm>
            <a:custGeom>
              <a:avLst/>
              <a:gdLst/>
              <a:ahLst/>
              <a:cxnLst/>
              <a:rect l="0" t="0" r="0" b="0"/>
              <a:pathLst>
                <a:path w="167514" h="282894">
                  <a:moveTo>
                    <a:pt x="0" y="0"/>
                  </a:moveTo>
                  <a:lnTo>
                    <a:pt x="0" y="0"/>
                  </a:lnTo>
                  <a:lnTo>
                    <a:pt x="4550" y="0"/>
                  </a:lnTo>
                  <a:lnTo>
                    <a:pt x="16482" y="9102"/>
                  </a:lnTo>
                  <a:lnTo>
                    <a:pt x="59065" y="50728"/>
                  </a:lnTo>
                  <a:lnTo>
                    <a:pt x="89116" y="80649"/>
                  </a:lnTo>
                  <a:lnTo>
                    <a:pt x="118981" y="115536"/>
                  </a:lnTo>
                  <a:lnTo>
                    <a:pt x="145273" y="151362"/>
                  </a:lnTo>
                  <a:lnTo>
                    <a:pt x="163308" y="183160"/>
                  </a:lnTo>
                  <a:lnTo>
                    <a:pt x="167513" y="210627"/>
                  </a:lnTo>
                  <a:lnTo>
                    <a:pt x="165968" y="223286"/>
                  </a:lnTo>
                  <a:lnTo>
                    <a:pt x="151551" y="244971"/>
                  </a:lnTo>
                  <a:lnTo>
                    <a:pt x="128316" y="262229"/>
                  </a:lnTo>
                  <a:lnTo>
                    <a:pt x="88820" y="276347"/>
                  </a:lnTo>
                  <a:lnTo>
                    <a:pt x="68579" y="2828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9" name="SMARTInkShape-2252"/>
            <p:cNvSpPr/>
            <p:nvPr>
              <p:custDataLst>
                <p:tags r:id="rId48"/>
              </p:custDataLst>
            </p:nvPr>
          </p:nvSpPr>
          <p:spPr bwMode="auto">
            <a:xfrm>
              <a:off x="5224701" y="4371975"/>
              <a:ext cx="418863" cy="98496"/>
            </a:xfrm>
            <a:custGeom>
              <a:avLst/>
              <a:gdLst/>
              <a:ahLst/>
              <a:cxnLst/>
              <a:rect l="0" t="0" r="0" b="0"/>
              <a:pathLst>
                <a:path w="418863" h="98496">
                  <a:moveTo>
                    <a:pt x="7381" y="85725"/>
                  </a:moveTo>
                  <a:lnTo>
                    <a:pt x="7381" y="85725"/>
                  </a:lnTo>
                  <a:lnTo>
                    <a:pt x="0" y="93106"/>
                  </a:lnTo>
                  <a:lnTo>
                    <a:pt x="8263" y="98495"/>
                  </a:lnTo>
                  <a:lnTo>
                    <a:pt x="36430" y="97023"/>
                  </a:lnTo>
                  <a:lnTo>
                    <a:pt x="71727" y="87888"/>
                  </a:lnTo>
                  <a:lnTo>
                    <a:pt x="93141" y="81452"/>
                  </a:lnTo>
                  <a:lnTo>
                    <a:pt x="116942" y="76209"/>
                  </a:lnTo>
                  <a:lnTo>
                    <a:pt x="142334" y="71761"/>
                  </a:lnTo>
                  <a:lnTo>
                    <a:pt x="168787" y="67843"/>
                  </a:lnTo>
                  <a:lnTo>
                    <a:pt x="195948" y="64279"/>
                  </a:lnTo>
                  <a:lnTo>
                    <a:pt x="223580" y="60950"/>
                  </a:lnTo>
                  <a:lnTo>
                    <a:pt x="251526" y="57779"/>
                  </a:lnTo>
                  <a:lnTo>
                    <a:pt x="277777" y="54711"/>
                  </a:lnTo>
                  <a:lnTo>
                    <a:pt x="302898" y="51714"/>
                  </a:lnTo>
                  <a:lnTo>
                    <a:pt x="327265" y="48764"/>
                  </a:lnTo>
                  <a:lnTo>
                    <a:pt x="367040" y="42945"/>
                  </a:lnTo>
                  <a:lnTo>
                    <a:pt x="396782" y="36232"/>
                  </a:lnTo>
                  <a:lnTo>
                    <a:pt x="413176" y="26898"/>
                  </a:lnTo>
                  <a:lnTo>
                    <a:pt x="416976" y="21742"/>
                  </a:lnTo>
                  <a:lnTo>
                    <a:pt x="418557" y="16399"/>
                  </a:lnTo>
                  <a:lnTo>
                    <a:pt x="41886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4" name="SMARTInkShape-Group815"/>
          <p:cNvGrpSpPr/>
          <p:nvPr/>
        </p:nvGrpSpPr>
        <p:grpSpPr>
          <a:xfrm>
            <a:off x="6837978" y="3391512"/>
            <a:ext cx="398933" cy="657871"/>
            <a:chOff x="6837978" y="3391512"/>
            <a:chExt cx="398933" cy="657871"/>
          </a:xfrm>
        </p:grpSpPr>
        <p:sp>
          <p:nvSpPr>
            <p:cNvPr id="71" name="SMARTInkShape-2253"/>
            <p:cNvSpPr/>
            <p:nvPr>
              <p:custDataLst>
                <p:tags r:id="rId34"/>
              </p:custDataLst>
            </p:nvPr>
          </p:nvSpPr>
          <p:spPr bwMode="auto">
            <a:xfrm>
              <a:off x="6899169" y="3737610"/>
              <a:ext cx="313162" cy="16087"/>
            </a:xfrm>
            <a:custGeom>
              <a:avLst/>
              <a:gdLst/>
              <a:ahLst/>
              <a:cxnLst/>
              <a:rect l="0" t="0" r="0" b="0"/>
              <a:pathLst>
                <a:path w="313162" h="16087">
                  <a:moveTo>
                    <a:pt x="4551" y="0"/>
                  </a:moveTo>
                  <a:lnTo>
                    <a:pt x="4551" y="0"/>
                  </a:lnTo>
                  <a:lnTo>
                    <a:pt x="0" y="0"/>
                  </a:lnTo>
                  <a:lnTo>
                    <a:pt x="10822" y="0"/>
                  </a:lnTo>
                  <a:lnTo>
                    <a:pt x="49781" y="11783"/>
                  </a:lnTo>
                  <a:lnTo>
                    <a:pt x="82120" y="14762"/>
                  </a:lnTo>
                  <a:lnTo>
                    <a:pt x="118719" y="16086"/>
                  </a:lnTo>
                  <a:lnTo>
                    <a:pt x="158162" y="15722"/>
                  </a:lnTo>
                  <a:lnTo>
                    <a:pt x="179349" y="14291"/>
                  </a:lnTo>
                  <a:lnTo>
                    <a:pt x="221304" y="11114"/>
                  </a:lnTo>
                  <a:lnTo>
                    <a:pt x="259000" y="9702"/>
                  </a:lnTo>
                  <a:lnTo>
                    <a:pt x="300487" y="3857"/>
                  </a:lnTo>
                  <a:lnTo>
                    <a:pt x="304711" y="4476"/>
                  </a:lnTo>
                  <a:lnTo>
                    <a:pt x="313161"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 name="SMARTInkShape-2254"/>
            <p:cNvSpPr/>
            <p:nvPr>
              <p:custDataLst>
                <p:tags r:id="rId35"/>
              </p:custDataLst>
            </p:nvPr>
          </p:nvSpPr>
          <p:spPr bwMode="auto">
            <a:xfrm>
              <a:off x="6938010" y="3391512"/>
              <a:ext cx="298901" cy="654076"/>
            </a:xfrm>
            <a:custGeom>
              <a:avLst/>
              <a:gdLst/>
              <a:ahLst/>
              <a:cxnLst/>
              <a:rect l="0" t="0" r="0" b="0"/>
              <a:pathLst>
                <a:path w="298901" h="654076">
                  <a:moveTo>
                    <a:pt x="0" y="148930"/>
                  </a:moveTo>
                  <a:lnTo>
                    <a:pt x="0" y="148930"/>
                  </a:lnTo>
                  <a:lnTo>
                    <a:pt x="9102" y="117075"/>
                  </a:lnTo>
                  <a:lnTo>
                    <a:pt x="32964" y="74510"/>
                  </a:lnTo>
                  <a:lnTo>
                    <a:pt x="64166" y="40837"/>
                  </a:lnTo>
                  <a:lnTo>
                    <a:pt x="97540" y="12763"/>
                  </a:lnTo>
                  <a:lnTo>
                    <a:pt x="120186" y="2687"/>
                  </a:lnTo>
                  <a:lnTo>
                    <a:pt x="131559" y="0"/>
                  </a:lnTo>
                  <a:lnTo>
                    <a:pt x="141046" y="113"/>
                  </a:lnTo>
                  <a:lnTo>
                    <a:pt x="156667" y="5319"/>
                  </a:lnTo>
                  <a:lnTo>
                    <a:pt x="167420" y="16523"/>
                  </a:lnTo>
                  <a:lnTo>
                    <a:pt x="181368" y="49056"/>
                  </a:lnTo>
                  <a:lnTo>
                    <a:pt x="190146" y="84539"/>
                  </a:lnTo>
                  <a:lnTo>
                    <a:pt x="192486" y="106003"/>
                  </a:lnTo>
                  <a:lnTo>
                    <a:pt x="194046" y="128885"/>
                  </a:lnTo>
                  <a:lnTo>
                    <a:pt x="196992" y="153664"/>
                  </a:lnTo>
                  <a:lnTo>
                    <a:pt x="200860" y="179709"/>
                  </a:lnTo>
                  <a:lnTo>
                    <a:pt x="205344" y="206597"/>
                  </a:lnTo>
                  <a:lnTo>
                    <a:pt x="210239" y="235000"/>
                  </a:lnTo>
                  <a:lnTo>
                    <a:pt x="215406" y="264413"/>
                  </a:lnTo>
                  <a:lnTo>
                    <a:pt x="220756" y="294499"/>
                  </a:lnTo>
                  <a:lnTo>
                    <a:pt x="227181" y="323128"/>
                  </a:lnTo>
                  <a:lnTo>
                    <a:pt x="234321" y="350787"/>
                  </a:lnTo>
                  <a:lnTo>
                    <a:pt x="241939" y="377799"/>
                  </a:lnTo>
                  <a:lnTo>
                    <a:pt x="249875" y="404380"/>
                  </a:lnTo>
                  <a:lnTo>
                    <a:pt x="258024" y="430672"/>
                  </a:lnTo>
                  <a:lnTo>
                    <a:pt x="266313" y="456773"/>
                  </a:lnTo>
                  <a:lnTo>
                    <a:pt x="273744" y="480842"/>
                  </a:lnTo>
                  <a:lnTo>
                    <a:pt x="280604" y="503555"/>
                  </a:lnTo>
                  <a:lnTo>
                    <a:pt x="291401" y="544666"/>
                  </a:lnTo>
                  <a:lnTo>
                    <a:pt x="296199" y="578813"/>
                  </a:lnTo>
                  <a:lnTo>
                    <a:pt x="298900" y="620261"/>
                  </a:lnTo>
                  <a:lnTo>
                    <a:pt x="295150" y="647571"/>
                  </a:lnTo>
                  <a:lnTo>
                    <a:pt x="292969" y="651855"/>
                  </a:lnTo>
                  <a:lnTo>
                    <a:pt x="290563" y="653758"/>
                  </a:lnTo>
                  <a:lnTo>
                    <a:pt x="288006" y="654075"/>
                  </a:lnTo>
                  <a:lnTo>
                    <a:pt x="270755" y="636317"/>
                  </a:lnTo>
                  <a:lnTo>
                    <a:pt x="258131" y="607164"/>
                  </a:lnTo>
                  <a:lnTo>
                    <a:pt x="240029" y="5518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3" name="SMARTInkShape-2255"/>
            <p:cNvSpPr/>
            <p:nvPr>
              <p:custDataLst>
                <p:tags r:id="rId36"/>
              </p:custDataLst>
            </p:nvPr>
          </p:nvSpPr>
          <p:spPr bwMode="auto">
            <a:xfrm>
              <a:off x="6837978" y="3497580"/>
              <a:ext cx="168612" cy="551803"/>
            </a:xfrm>
            <a:custGeom>
              <a:avLst/>
              <a:gdLst/>
              <a:ahLst/>
              <a:cxnLst/>
              <a:rect l="0" t="0" r="0" b="0"/>
              <a:pathLst>
                <a:path w="168612" h="551803">
                  <a:moveTo>
                    <a:pt x="168611" y="0"/>
                  </a:moveTo>
                  <a:lnTo>
                    <a:pt x="168611" y="0"/>
                  </a:lnTo>
                  <a:lnTo>
                    <a:pt x="164061" y="4551"/>
                  </a:lnTo>
                  <a:lnTo>
                    <a:pt x="161230" y="21034"/>
                  </a:lnTo>
                  <a:lnTo>
                    <a:pt x="160393" y="57667"/>
                  </a:lnTo>
                  <a:lnTo>
                    <a:pt x="160196" y="96115"/>
                  </a:lnTo>
                  <a:lnTo>
                    <a:pt x="160144" y="118369"/>
                  </a:lnTo>
                  <a:lnTo>
                    <a:pt x="157252" y="142730"/>
                  </a:lnTo>
                  <a:lnTo>
                    <a:pt x="152466" y="168496"/>
                  </a:lnTo>
                  <a:lnTo>
                    <a:pt x="146417" y="195198"/>
                  </a:lnTo>
                  <a:lnTo>
                    <a:pt x="138576" y="224429"/>
                  </a:lnTo>
                  <a:lnTo>
                    <a:pt x="129538" y="255347"/>
                  </a:lnTo>
                  <a:lnTo>
                    <a:pt x="119703" y="287389"/>
                  </a:lnTo>
                  <a:lnTo>
                    <a:pt x="109336" y="317323"/>
                  </a:lnTo>
                  <a:lnTo>
                    <a:pt x="98614" y="345851"/>
                  </a:lnTo>
                  <a:lnTo>
                    <a:pt x="87657" y="373442"/>
                  </a:lnTo>
                  <a:lnTo>
                    <a:pt x="76542" y="399457"/>
                  </a:lnTo>
                  <a:lnTo>
                    <a:pt x="65322" y="424419"/>
                  </a:lnTo>
                  <a:lnTo>
                    <a:pt x="54032" y="448681"/>
                  </a:lnTo>
                  <a:lnTo>
                    <a:pt x="33867" y="488339"/>
                  </a:lnTo>
                  <a:lnTo>
                    <a:pt x="11530" y="529821"/>
                  </a:lnTo>
                  <a:lnTo>
                    <a:pt x="0" y="551802"/>
                  </a:lnTo>
                  <a:lnTo>
                    <a:pt x="14307" y="5143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7" name="SMARTInkShape-Group816"/>
          <p:cNvGrpSpPr/>
          <p:nvPr/>
        </p:nvGrpSpPr>
        <p:grpSpPr>
          <a:xfrm>
            <a:off x="3260408" y="2777490"/>
            <a:ext cx="1052551" cy="1705928"/>
            <a:chOff x="3260408" y="2777490"/>
            <a:chExt cx="1052551" cy="1705928"/>
          </a:xfrm>
        </p:grpSpPr>
        <p:sp>
          <p:nvSpPr>
            <p:cNvPr id="75" name="SMARTInkShape-2256"/>
            <p:cNvSpPr/>
            <p:nvPr>
              <p:custDataLst>
                <p:tags r:id="rId32"/>
              </p:custDataLst>
            </p:nvPr>
          </p:nvSpPr>
          <p:spPr bwMode="auto">
            <a:xfrm>
              <a:off x="4031932" y="2782485"/>
              <a:ext cx="279338" cy="252181"/>
            </a:xfrm>
            <a:custGeom>
              <a:avLst/>
              <a:gdLst/>
              <a:ahLst/>
              <a:cxnLst/>
              <a:rect l="0" t="0" r="0" b="0"/>
              <a:pathLst>
                <a:path w="279338" h="252181">
                  <a:moveTo>
                    <a:pt x="0" y="55012"/>
                  </a:moveTo>
                  <a:lnTo>
                    <a:pt x="0" y="55012"/>
                  </a:lnTo>
                  <a:lnTo>
                    <a:pt x="34686" y="50461"/>
                  </a:lnTo>
                  <a:lnTo>
                    <a:pt x="63994" y="45687"/>
                  </a:lnTo>
                  <a:lnTo>
                    <a:pt x="97974" y="40390"/>
                  </a:lnTo>
                  <a:lnTo>
                    <a:pt x="138477" y="34861"/>
                  </a:lnTo>
                  <a:lnTo>
                    <a:pt x="176798" y="26689"/>
                  </a:lnTo>
                  <a:lnTo>
                    <a:pt x="211927" y="17659"/>
                  </a:lnTo>
                  <a:lnTo>
                    <a:pt x="254670" y="7221"/>
                  </a:lnTo>
                  <a:lnTo>
                    <a:pt x="274107" y="0"/>
                  </a:lnTo>
                  <a:lnTo>
                    <a:pt x="277036" y="240"/>
                  </a:lnTo>
                  <a:lnTo>
                    <a:pt x="278988" y="1353"/>
                  </a:lnTo>
                  <a:lnTo>
                    <a:pt x="279337" y="3999"/>
                  </a:lnTo>
                  <a:lnTo>
                    <a:pt x="266068" y="40898"/>
                  </a:lnTo>
                  <a:lnTo>
                    <a:pt x="258588" y="71282"/>
                  </a:lnTo>
                  <a:lnTo>
                    <a:pt x="253041" y="107963"/>
                  </a:lnTo>
                  <a:lnTo>
                    <a:pt x="250575" y="149666"/>
                  </a:lnTo>
                  <a:lnTo>
                    <a:pt x="257100" y="191061"/>
                  </a:lnTo>
                  <a:lnTo>
                    <a:pt x="266667" y="225016"/>
                  </a:lnTo>
                  <a:lnTo>
                    <a:pt x="274321" y="2521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 name="SMARTInkShape-2257"/>
            <p:cNvSpPr/>
            <p:nvPr>
              <p:custDataLst>
                <p:tags r:id="rId33"/>
              </p:custDataLst>
            </p:nvPr>
          </p:nvSpPr>
          <p:spPr bwMode="auto">
            <a:xfrm>
              <a:off x="3260408" y="2777490"/>
              <a:ext cx="1052551" cy="1705928"/>
            </a:xfrm>
            <a:custGeom>
              <a:avLst/>
              <a:gdLst/>
              <a:ahLst/>
              <a:cxnLst/>
              <a:rect l="0" t="0" r="0" b="0"/>
              <a:pathLst>
                <a:path w="1052551" h="1705928">
                  <a:moveTo>
                    <a:pt x="0" y="1705927"/>
                  </a:moveTo>
                  <a:lnTo>
                    <a:pt x="0" y="1705927"/>
                  </a:lnTo>
                  <a:lnTo>
                    <a:pt x="14405" y="1670332"/>
                  </a:lnTo>
                  <a:lnTo>
                    <a:pt x="31167" y="1638672"/>
                  </a:lnTo>
                  <a:lnTo>
                    <a:pt x="57667" y="1596026"/>
                  </a:lnTo>
                  <a:lnTo>
                    <a:pt x="75592" y="1571700"/>
                  </a:lnTo>
                  <a:lnTo>
                    <a:pt x="96115" y="1545958"/>
                  </a:lnTo>
                  <a:lnTo>
                    <a:pt x="118369" y="1519271"/>
                  </a:lnTo>
                  <a:lnTo>
                    <a:pt x="141777" y="1490050"/>
                  </a:lnTo>
                  <a:lnTo>
                    <a:pt x="165956" y="1459139"/>
                  </a:lnTo>
                  <a:lnTo>
                    <a:pt x="190647" y="1427101"/>
                  </a:lnTo>
                  <a:lnTo>
                    <a:pt x="216632" y="1393361"/>
                  </a:lnTo>
                  <a:lnTo>
                    <a:pt x="243482" y="1358485"/>
                  </a:lnTo>
                  <a:lnTo>
                    <a:pt x="270906" y="1322852"/>
                  </a:lnTo>
                  <a:lnTo>
                    <a:pt x="298714" y="1286713"/>
                  </a:lnTo>
                  <a:lnTo>
                    <a:pt x="326777" y="1250239"/>
                  </a:lnTo>
                  <a:lnTo>
                    <a:pt x="355012" y="1213540"/>
                  </a:lnTo>
                  <a:lnTo>
                    <a:pt x="383359" y="1175739"/>
                  </a:lnTo>
                  <a:lnTo>
                    <a:pt x="411783" y="1137204"/>
                  </a:lnTo>
                  <a:lnTo>
                    <a:pt x="440257" y="1098178"/>
                  </a:lnTo>
                  <a:lnTo>
                    <a:pt x="468764" y="1056921"/>
                  </a:lnTo>
                  <a:lnTo>
                    <a:pt x="497294" y="1014177"/>
                  </a:lnTo>
                  <a:lnTo>
                    <a:pt x="525839" y="970440"/>
                  </a:lnTo>
                  <a:lnTo>
                    <a:pt x="555347" y="926043"/>
                  </a:lnTo>
                  <a:lnTo>
                    <a:pt x="585496" y="881204"/>
                  </a:lnTo>
                  <a:lnTo>
                    <a:pt x="616073" y="836072"/>
                  </a:lnTo>
                  <a:lnTo>
                    <a:pt x="646935" y="789791"/>
                  </a:lnTo>
                  <a:lnTo>
                    <a:pt x="677987" y="742745"/>
                  </a:lnTo>
                  <a:lnTo>
                    <a:pt x="709167" y="695188"/>
                  </a:lnTo>
                  <a:lnTo>
                    <a:pt x="740430" y="648244"/>
                  </a:lnTo>
                  <a:lnTo>
                    <a:pt x="771750" y="601708"/>
                  </a:lnTo>
                  <a:lnTo>
                    <a:pt x="803107" y="555443"/>
                  </a:lnTo>
                  <a:lnTo>
                    <a:pt x="833537" y="509361"/>
                  </a:lnTo>
                  <a:lnTo>
                    <a:pt x="863349" y="463399"/>
                  </a:lnTo>
                  <a:lnTo>
                    <a:pt x="892748" y="417517"/>
                  </a:lnTo>
                  <a:lnTo>
                    <a:pt x="919015" y="374547"/>
                  </a:lnTo>
                  <a:lnTo>
                    <a:pt x="943194" y="333518"/>
                  </a:lnTo>
                  <a:lnTo>
                    <a:pt x="965981" y="293783"/>
                  </a:lnTo>
                  <a:lnTo>
                    <a:pt x="984029" y="258720"/>
                  </a:lnTo>
                  <a:lnTo>
                    <a:pt x="998920" y="226773"/>
                  </a:lnTo>
                  <a:lnTo>
                    <a:pt x="1011704" y="196902"/>
                  </a:lnTo>
                  <a:lnTo>
                    <a:pt x="1022131" y="170320"/>
                  </a:lnTo>
                  <a:lnTo>
                    <a:pt x="1030988" y="145932"/>
                  </a:lnTo>
                  <a:lnTo>
                    <a:pt x="1038798" y="123005"/>
                  </a:lnTo>
                  <a:lnTo>
                    <a:pt x="1047475" y="84831"/>
                  </a:lnTo>
                  <a:lnTo>
                    <a:pt x="1052360" y="44185"/>
                  </a:lnTo>
                  <a:lnTo>
                    <a:pt x="1052550" y="27258"/>
                  </a:lnTo>
                  <a:lnTo>
                    <a:pt x="104584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78" name="SMARTInkShape-2258"/>
          <p:cNvSpPr/>
          <p:nvPr>
            <p:custDataLst>
              <p:tags r:id="rId3"/>
            </p:custDataLst>
          </p:nvPr>
        </p:nvSpPr>
        <p:spPr bwMode="auto">
          <a:xfrm>
            <a:off x="2310313" y="4828944"/>
            <a:ext cx="590051" cy="1798375"/>
          </a:xfrm>
          <a:custGeom>
            <a:avLst/>
            <a:gdLst/>
            <a:ahLst/>
            <a:cxnLst/>
            <a:rect l="0" t="0" r="0" b="0"/>
            <a:pathLst>
              <a:path w="590051" h="1798375">
                <a:moveTo>
                  <a:pt x="590050" y="74526"/>
                </a:moveTo>
                <a:lnTo>
                  <a:pt x="590050" y="74526"/>
                </a:lnTo>
                <a:lnTo>
                  <a:pt x="549704" y="46111"/>
                </a:lnTo>
                <a:lnTo>
                  <a:pt x="517664" y="22292"/>
                </a:lnTo>
                <a:lnTo>
                  <a:pt x="487711" y="10671"/>
                </a:lnTo>
                <a:lnTo>
                  <a:pt x="453126" y="3283"/>
                </a:lnTo>
                <a:lnTo>
                  <a:pt x="418705" y="0"/>
                </a:lnTo>
                <a:lnTo>
                  <a:pt x="384356" y="3621"/>
                </a:lnTo>
                <a:lnTo>
                  <a:pt x="350040" y="13485"/>
                </a:lnTo>
                <a:lnTo>
                  <a:pt x="315739" y="30569"/>
                </a:lnTo>
                <a:lnTo>
                  <a:pt x="281444" y="58482"/>
                </a:lnTo>
                <a:lnTo>
                  <a:pt x="250009" y="95017"/>
                </a:lnTo>
                <a:lnTo>
                  <a:pt x="237626" y="116762"/>
                </a:lnTo>
                <a:lnTo>
                  <a:pt x="226513" y="139831"/>
                </a:lnTo>
                <a:lnTo>
                  <a:pt x="219104" y="165688"/>
                </a:lnTo>
                <a:lnTo>
                  <a:pt x="214165" y="193403"/>
                </a:lnTo>
                <a:lnTo>
                  <a:pt x="210873" y="222357"/>
                </a:lnTo>
                <a:lnTo>
                  <a:pt x="209630" y="254042"/>
                </a:lnTo>
                <a:lnTo>
                  <a:pt x="209754" y="287549"/>
                </a:lnTo>
                <a:lnTo>
                  <a:pt x="210789" y="322268"/>
                </a:lnTo>
                <a:lnTo>
                  <a:pt x="212432" y="360655"/>
                </a:lnTo>
                <a:lnTo>
                  <a:pt x="214479" y="401486"/>
                </a:lnTo>
                <a:lnTo>
                  <a:pt x="216797" y="443947"/>
                </a:lnTo>
                <a:lnTo>
                  <a:pt x="217389" y="489400"/>
                </a:lnTo>
                <a:lnTo>
                  <a:pt x="216832" y="536846"/>
                </a:lnTo>
                <a:lnTo>
                  <a:pt x="215508" y="585622"/>
                </a:lnTo>
                <a:lnTo>
                  <a:pt x="211768" y="640046"/>
                </a:lnTo>
                <a:lnTo>
                  <a:pt x="206417" y="698237"/>
                </a:lnTo>
                <a:lnTo>
                  <a:pt x="199992" y="758938"/>
                </a:lnTo>
                <a:lnTo>
                  <a:pt x="190946" y="821313"/>
                </a:lnTo>
                <a:lnTo>
                  <a:pt x="180153" y="884804"/>
                </a:lnTo>
                <a:lnTo>
                  <a:pt x="168195" y="949039"/>
                </a:lnTo>
                <a:lnTo>
                  <a:pt x="155461" y="1013770"/>
                </a:lnTo>
                <a:lnTo>
                  <a:pt x="142209" y="1078831"/>
                </a:lnTo>
                <a:lnTo>
                  <a:pt x="128611" y="1144112"/>
                </a:lnTo>
                <a:lnTo>
                  <a:pt x="114784" y="1207636"/>
                </a:lnTo>
                <a:lnTo>
                  <a:pt x="100803" y="1269988"/>
                </a:lnTo>
                <a:lnTo>
                  <a:pt x="86721" y="1331558"/>
                </a:lnTo>
                <a:lnTo>
                  <a:pt x="73522" y="1387845"/>
                </a:lnTo>
                <a:lnTo>
                  <a:pt x="60913" y="1440609"/>
                </a:lnTo>
                <a:lnTo>
                  <a:pt x="48697" y="1491025"/>
                </a:lnTo>
                <a:lnTo>
                  <a:pt x="38648" y="1536066"/>
                </a:lnTo>
                <a:lnTo>
                  <a:pt x="30043" y="1577524"/>
                </a:lnTo>
                <a:lnTo>
                  <a:pt x="22402" y="1616592"/>
                </a:lnTo>
                <a:lnTo>
                  <a:pt x="16355" y="1648352"/>
                </a:lnTo>
                <a:lnTo>
                  <a:pt x="11372" y="1675241"/>
                </a:lnTo>
                <a:lnTo>
                  <a:pt x="4247" y="1717500"/>
                </a:lnTo>
                <a:lnTo>
                  <a:pt x="236" y="1755451"/>
                </a:lnTo>
                <a:lnTo>
                  <a:pt x="0" y="1773574"/>
                </a:lnTo>
                <a:lnTo>
                  <a:pt x="3320" y="1781524"/>
                </a:lnTo>
                <a:lnTo>
                  <a:pt x="15095" y="1795904"/>
                </a:lnTo>
                <a:lnTo>
                  <a:pt x="22914" y="1798374"/>
                </a:lnTo>
                <a:lnTo>
                  <a:pt x="58578" y="1798251"/>
                </a:lnTo>
                <a:lnTo>
                  <a:pt x="92220" y="1797889"/>
                </a:lnTo>
                <a:lnTo>
                  <a:pt x="134477" y="1792647"/>
                </a:lnTo>
                <a:lnTo>
                  <a:pt x="157747" y="1788583"/>
                </a:lnTo>
                <a:lnTo>
                  <a:pt x="180880" y="1784921"/>
                </a:lnTo>
                <a:lnTo>
                  <a:pt x="203923" y="1781526"/>
                </a:lnTo>
                <a:lnTo>
                  <a:pt x="226904" y="1778311"/>
                </a:lnTo>
                <a:lnTo>
                  <a:pt x="249845" y="1777120"/>
                </a:lnTo>
                <a:lnTo>
                  <a:pt x="272759" y="1777278"/>
                </a:lnTo>
                <a:lnTo>
                  <a:pt x="295655" y="1778337"/>
                </a:lnTo>
                <a:lnTo>
                  <a:pt x="318539" y="1779995"/>
                </a:lnTo>
                <a:lnTo>
                  <a:pt x="341415" y="1782052"/>
                </a:lnTo>
                <a:lnTo>
                  <a:pt x="379533" y="1785927"/>
                </a:lnTo>
                <a:lnTo>
                  <a:pt x="410027" y="17890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81" name="SMARTInkShape-Group818"/>
          <p:cNvGrpSpPr/>
          <p:nvPr/>
        </p:nvGrpSpPr>
        <p:grpSpPr>
          <a:xfrm>
            <a:off x="4477703" y="4925879"/>
            <a:ext cx="1321574" cy="1920201"/>
            <a:chOff x="4477703" y="4925879"/>
            <a:chExt cx="1321574" cy="1920201"/>
          </a:xfrm>
        </p:grpSpPr>
        <p:sp>
          <p:nvSpPr>
            <p:cNvPr id="79" name="SMARTInkShape-2259"/>
            <p:cNvSpPr/>
            <p:nvPr>
              <p:custDataLst>
                <p:tags r:id="rId30"/>
              </p:custDataLst>
            </p:nvPr>
          </p:nvSpPr>
          <p:spPr bwMode="auto">
            <a:xfrm>
              <a:off x="4628422" y="4980622"/>
              <a:ext cx="1170855" cy="360047"/>
            </a:xfrm>
            <a:custGeom>
              <a:avLst/>
              <a:gdLst/>
              <a:ahLst/>
              <a:cxnLst/>
              <a:rect l="0" t="0" r="0" b="0"/>
              <a:pathLst>
                <a:path w="1170855" h="360047">
                  <a:moveTo>
                    <a:pt x="55021" y="0"/>
                  </a:moveTo>
                  <a:lnTo>
                    <a:pt x="55021" y="0"/>
                  </a:lnTo>
                  <a:lnTo>
                    <a:pt x="28598" y="22437"/>
                  </a:lnTo>
                  <a:lnTo>
                    <a:pt x="11844" y="44898"/>
                  </a:lnTo>
                  <a:lnTo>
                    <a:pt x="2494" y="70755"/>
                  </a:lnTo>
                  <a:lnTo>
                    <a:pt x="0" y="84317"/>
                  </a:lnTo>
                  <a:lnTo>
                    <a:pt x="4849" y="114627"/>
                  </a:lnTo>
                  <a:lnTo>
                    <a:pt x="17482" y="144291"/>
                  </a:lnTo>
                  <a:lnTo>
                    <a:pt x="35797" y="166999"/>
                  </a:lnTo>
                  <a:lnTo>
                    <a:pt x="72079" y="191298"/>
                  </a:lnTo>
                  <a:lnTo>
                    <a:pt x="106735" y="199322"/>
                  </a:lnTo>
                  <a:lnTo>
                    <a:pt x="126644" y="201461"/>
                  </a:lnTo>
                  <a:lnTo>
                    <a:pt x="150394" y="203840"/>
                  </a:lnTo>
                  <a:lnTo>
                    <a:pt x="176706" y="206378"/>
                  </a:lnTo>
                  <a:lnTo>
                    <a:pt x="204724" y="209023"/>
                  </a:lnTo>
                  <a:lnTo>
                    <a:pt x="235785" y="211739"/>
                  </a:lnTo>
                  <a:lnTo>
                    <a:pt x="268876" y="214502"/>
                  </a:lnTo>
                  <a:lnTo>
                    <a:pt x="303318" y="217297"/>
                  </a:lnTo>
                  <a:lnTo>
                    <a:pt x="343425" y="221064"/>
                  </a:lnTo>
                  <a:lnTo>
                    <a:pt x="387308" y="225482"/>
                  </a:lnTo>
                  <a:lnTo>
                    <a:pt x="433707" y="230331"/>
                  </a:lnTo>
                  <a:lnTo>
                    <a:pt x="483691" y="236422"/>
                  </a:lnTo>
                  <a:lnTo>
                    <a:pt x="536064" y="243339"/>
                  </a:lnTo>
                  <a:lnTo>
                    <a:pt x="590028" y="250809"/>
                  </a:lnTo>
                  <a:lnTo>
                    <a:pt x="644102" y="258646"/>
                  </a:lnTo>
                  <a:lnTo>
                    <a:pt x="698249" y="266728"/>
                  </a:lnTo>
                  <a:lnTo>
                    <a:pt x="752444" y="274974"/>
                  </a:lnTo>
                  <a:lnTo>
                    <a:pt x="805720" y="283329"/>
                  </a:lnTo>
                  <a:lnTo>
                    <a:pt x="858381" y="291756"/>
                  </a:lnTo>
                  <a:lnTo>
                    <a:pt x="910634" y="300232"/>
                  </a:lnTo>
                  <a:lnTo>
                    <a:pt x="956900" y="307787"/>
                  </a:lnTo>
                  <a:lnTo>
                    <a:pt x="999173" y="314729"/>
                  </a:lnTo>
                  <a:lnTo>
                    <a:pt x="1038786" y="321262"/>
                  </a:lnTo>
                  <a:lnTo>
                    <a:pt x="1071861" y="327522"/>
                  </a:lnTo>
                  <a:lnTo>
                    <a:pt x="1100579" y="333601"/>
                  </a:lnTo>
                  <a:lnTo>
                    <a:pt x="1126393" y="339559"/>
                  </a:lnTo>
                  <a:lnTo>
                    <a:pt x="1167272" y="352494"/>
                  </a:lnTo>
                  <a:lnTo>
                    <a:pt x="1170854" y="355011"/>
                  </a:lnTo>
                  <a:lnTo>
                    <a:pt x="1170385" y="356689"/>
                  </a:lnTo>
                  <a:lnTo>
                    <a:pt x="1160873" y="36004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 name="SMARTInkShape-2260"/>
            <p:cNvSpPr/>
            <p:nvPr>
              <p:custDataLst>
                <p:tags r:id="rId31"/>
              </p:custDataLst>
            </p:nvPr>
          </p:nvSpPr>
          <p:spPr bwMode="auto">
            <a:xfrm>
              <a:off x="4477703" y="4925879"/>
              <a:ext cx="359682" cy="1920201"/>
            </a:xfrm>
            <a:custGeom>
              <a:avLst/>
              <a:gdLst/>
              <a:ahLst/>
              <a:cxnLst/>
              <a:rect l="0" t="0" r="0" b="0"/>
              <a:pathLst>
                <a:path w="359682" h="1920201">
                  <a:moveTo>
                    <a:pt x="0" y="46171"/>
                  </a:moveTo>
                  <a:lnTo>
                    <a:pt x="0" y="46171"/>
                  </a:lnTo>
                  <a:lnTo>
                    <a:pt x="9101" y="37069"/>
                  </a:lnTo>
                  <a:lnTo>
                    <a:pt x="46617" y="22307"/>
                  </a:lnTo>
                  <a:lnTo>
                    <a:pt x="81361" y="13975"/>
                  </a:lnTo>
                  <a:lnTo>
                    <a:pt x="119980" y="7097"/>
                  </a:lnTo>
                  <a:lnTo>
                    <a:pt x="162544" y="864"/>
                  </a:lnTo>
                  <a:lnTo>
                    <a:pt x="201782" y="0"/>
                  </a:lnTo>
                  <a:lnTo>
                    <a:pt x="236365" y="4696"/>
                  </a:lnTo>
                  <a:lnTo>
                    <a:pt x="264436" y="16307"/>
                  </a:lnTo>
                  <a:lnTo>
                    <a:pt x="297109" y="48012"/>
                  </a:lnTo>
                  <a:lnTo>
                    <a:pt x="310801" y="84137"/>
                  </a:lnTo>
                  <a:lnTo>
                    <a:pt x="315785" y="105771"/>
                  </a:lnTo>
                  <a:lnTo>
                    <a:pt x="319108" y="130672"/>
                  </a:lnTo>
                  <a:lnTo>
                    <a:pt x="321323" y="157750"/>
                  </a:lnTo>
                  <a:lnTo>
                    <a:pt x="322800" y="186280"/>
                  </a:lnTo>
                  <a:lnTo>
                    <a:pt x="323785" y="218634"/>
                  </a:lnTo>
                  <a:lnTo>
                    <a:pt x="324442" y="253539"/>
                  </a:lnTo>
                  <a:lnTo>
                    <a:pt x="324879" y="290143"/>
                  </a:lnTo>
                  <a:lnTo>
                    <a:pt x="326124" y="329787"/>
                  </a:lnTo>
                  <a:lnTo>
                    <a:pt x="327905" y="371456"/>
                  </a:lnTo>
                  <a:lnTo>
                    <a:pt x="330046" y="414475"/>
                  </a:lnTo>
                  <a:lnTo>
                    <a:pt x="332425" y="460299"/>
                  </a:lnTo>
                  <a:lnTo>
                    <a:pt x="334964" y="507994"/>
                  </a:lnTo>
                  <a:lnTo>
                    <a:pt x="337609" y="556935"/>
                  </a:lnTo>
                  <a:lnTo>
                    <a:pt x="339373" y="607661"/>
                  </a:lnTo>
                  <a:lnTo>
                    <a:pt x="340549" y="659575"/>
                  </a:lnTo>
                  <a:lnTo>
                    <a:pt x="341332" y="712282"/>
                  </a:lnTo>
                  <a:lnTo>
                    <a:pt x="342807" y="766470"/>
                  </a:lnTo>
                  <a:lnTo>
                    <a:pt x="344743" y="821645"/>
                  </a:lnTo>
                  <a:lnTo>
                    <a:pt x="346986" y="877479"/>
                  </a:lnTo>
                  <a:lnTo>
                    <a:pt x="348481" y="934704"/>
                  </a:lnTo>
                  <a:lnTo>
                    <a:pt x="349478" y="992856"/>
                  </a:lnTo>
                  <a:lnTo>
                    <a:pt x="350143" y="1051627"/>
                  </a:lnTo>
                  <a:lnTo>
                    <a:pt x="350586" y="1110810"/>
                  </a:lnTo>
                  <a:lnTo>
                    <a:pt x="350881" y="1170268"/>
                  </a:lnTo>
                  <a:lnTo>
                    <a:pt x="351078" y="1229909"/>
                  </a:lnTo>
                  <a:lnTo>
                    <a:pt x="352162" y="1286815"/>
                  </a:lnTo>
                  <a:lnTo>
                    <a:pt x="353837" y="1341897"/>
                  </a:lnTo>
                  <a:lnTo>
                    <a:pt x="355906" y="1395763"/>
                  </a:lnTo>
                  <a:lnTo>
                    <a:pt x="357286" y="1447866"/>
                  </a:lnTo>
                  <a:lnTo>
                    <a:pt x="358205" y="1498795"/>
                  </a:lnTo>
                  <a:lnTo>
                    <a:pt x="358818" y="1548939"/>
                  </a:lnTo>
                  <a:lnTo>
                    <a:pt x="359227" y="1594752"/>
                  </a:lnTo>
                  <a:lnTo>
                    <a:pt x="359499" y="1637675"/>
                  </a:lnTo>
                  <a:lnTo>
                    <a:pt x="359681" y="1678674"/>
                  </a:lnTo>
                  <a:lnTo>
                    <a:pt x="358850" y="1714578"/>
                  </a:lnTo>
                  <a:lnTo>
                    <a:pt x="357343" y="1747088"/>
                  </a:lnTo>
                  <a:lnTo>
                    <a:pt x="355386" y="1777333"/>
                  </a:lnTo>
                  <a:lnTo>
                    <a:pt x="353129" y="1802259"/>
                  </a:lnTo>
                  <a:lnTo>
                    <a:pt x="348081" y="1842654"/>
                  </a:lnTo>
                  <a:lnTo>
                    <a:pt x="342662" y="1873943"/>
                  </a:lnTo>
                  <a:lnTo>
                    <a:pt x="339884" y="1887621"/>
                  </a:lnTo>
                  <a:lnTo>
                    <a:pt x="335174" y="1897692"/>
                  </a:lnTo>
                  <a:lnTo>
                    <a:pt x="322321" y="1911421"/>
                  </a:lnTo>
                  <a:lnTo>
                    <a:pt x="299464" y="1918158"/>
                  </a:lnTo>
                  <a:lnTo>
                    <a:pt x="266445" y="1920200"/>
                  </a:lnTo>
                  <a:lnTo>
                    <a:pt x="244305" y="1919412"/>
                  </a:lnTo>
                  <a:lnTo>
                    <a:pt x="220020" y="1917933"/>
                  </a:lnTo>
                  <a:lnTo>
                    <a:pt x="193352" y="1915995"/>
                  </a:lnTo>
                  <a:lnTo>
                    <a:pt x="165097" y="1913750"/>
                  </a:lnTo>
                  <a:lnTo>
                    <a:pt x="135782" y="1911301"/>
                  </a:lnTo>
                  <a:lnTo>
                    <a:pt x="109571" y="1907763"/>
                  </a:lnTo>
                  <a:lnTo>
                    <a:pt x="85429" y="1903500"/>
                  </a:lnTo>
                  <a:lnTo>
                    <a:pt x="47494" y="1895588"/>
                  </a:lnTo>
                  <a:lnTo>
                    <a:pt x="17144" y="188925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92" name="SMARTInkShape-Group819"/>
          <p:cNvGrpSpPr/>
          <p:nvPr/>
        </p:nvGrpSpPr>
        <p:grpSpPr>
          <a:xfrm>
            <a:off x="3148965" y="5195749"/>
            <a:ext cx="634366" cy="1106329"/>
            <a:chOff x="3148965" y="5195749"/>
            <a:chExt cx="634366" cy="1106329"/>
          </a:xfrm>
        </p:grpSpPr>
        <p:sp>
          <p:nvSpPr>
            <p:cNvPr id="82" name="SMARTInkShape-2261"/>
            <p:cNvSpPr/>
            <p:nvPr>
              <p:custDataLst>
                <p:tags r:id="rId20"/>
              </p:custDataLst>
            </p:nvPr>
          </p:nvSpPr>
          <p:spPr bwMode="auto">
            <a:xfrm>
              <a:off x="3200400" y="5195749"/>
              <a:ext cx="270286" cy="418747"/>
            </a:xfrm>
            <a:custGeom>
              <a:avLst/>
              <a:gdLst/>
              <a:ahLst/>
              <a:cxnLst/>
              <a:rect l="0" t="0" r="0" b="0"/>
              <a:pathLst>
                <a:path w="270286" h="418747">
                  <a:moveTo>
                    <a:pt x="257175" y="256361"/>
                  </a:moveTo>
                  <a:lnTo>
                    <a:pt x="257175" y="256361"/>
                  </a:lnTo>
                  <a:lnTo>
                    <a:pt x="245392" y="243625"/>
                  </a:lnTo>
                  <a:lnTo>
                    <a:pt x="228308" y="214723"/>
                  </a:lnTo>
                  <a:lnTo>
                    <a:pt x="217675" y="206741"/>
                  </a:lnTo>
                  <a:lnTo>
                    <a:pt x="183015" y="193854"/>
                  </a:lnTo>
                  <a:lnTo>
                    <a:pt x="161668" y="195560"/>
                  </a:lnTo>
                  <a:lnTo>
                    <a:pt x="150641" y="198682"/>
                  </a:lnTo>
                  <a:lnTo>
                    <a:pt x="112368" y="225830"/>
                  </a:lnTo>
                  <a:lnTo>
                    <a:pt x="92486" y="255810"/>
                  </a:lnTo>
                  <a:lnTo>
                    <a:pt x="79205" y="290406"/>
                  </a:lnTo>
                  <a:lnTo>
                    <a:pt x="73302" y="324832"/>
                  </a:lnTo>
                  <a:lnTo>
                    <a:pt x="78299" y="356643"/>
                  </a:lnTo>
                  <a:lnTo>
                    <a:pt x="90997" y="383798"/>
                  </a:lnTo>
                  <a:lnTo>
                    <a:pt x="109341" y="402217"/>
                  </a:lnTo>
                  <a:lnTo>
                    <a:pt x="141088" y="418746"/>
                  </a:lnTo>
                  <a:lnTo>
                    <a:pt x="163354" y="418702"/>
                  </a:lnTo>
                  <a:lnTo>
                    <a:pt x="174625" y="416024"/>
                  </a:lnTo>
                  <a:lnTo>
                    <a:pt x="208692" y="394050"/>
                  </a:lnTo>
                  <a:lnTo>
                    <a:pt x="228959" y="366451"/>
                  </a:lnTo>
                  <a:lnTo>
                    <a:pt x="246540" y="328150"/>
                  </a:lnTo>
                  <a:lnTo>
                    <a:pt x="253895" y="303268"/>
                  </a:lnTo>
                  <a:lnTo>
                    <a:pt x="260703" y="276202"/>
                  </a:lnTo>
                  <a:lnTo>
                    <a:pt x="265242" y="248633"/>
                  </a:lnTo>
                  <a:lnTo>
                    <a:pt x="268268" y="220729"/>
                  </a:lnTo>
                  <a:lnTo>
                    <a:pt x="270285" y="192601"/>
                  </a:lnTo>
                  <a:lnTo>
                    <a:pt x="269725" y="166230"/>
                  </a:lnTo>
                  <a:lnTo>
                    <a:pt x="267447" y="141028"/>
                  </a:lnTo>
                  <a:lnTo>
                    <a:pt x="264023" y="116607"/>
                  </a:lnTo>
                  <a:lnTo>
                    <a:pt x="247518" y="74233"/>
                  </a:lnTo>
                  <a:lnTo>
                    <a:pt x="236450" y="54932"/>
                  </a:lnTo>
                  <a:lnTo>
                    <a:pt x="198751" y="28407"/>
                  </a:lnTo>
                  <a:lnTo>
                    <a:pt x="175363" y="18667"/>
                  </a:lnTo>
                  <a:lnTo>
                    <a:pt x="151199" y="11220"/>
                  </a:lnTo>
                  <a:lnTo>
                    <a:pt x="126517" y="5304"/>
                  </a:lnTo>
                  <a:lnTo>
                    <a:pt x="101490" y="407"/>
                  </a:lnTo>
                  <a:lnTo>
                    <a:pt x="79090" y="0"/>
                  </a:lnTo>
                  <a:lnTo>
                    <a:pt x="38961" y="7168"/>
                  </a:lnTo>
                  <a:lnTo>
                    <a:pt x="0" y="163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 name="SMARTInkShape-2262"/>
            <p:cNvSpPr/>
            <p:nvPr>
              <p:custDataLst>
                <p:tags r:id="rId21"/>
              </p:custDataLst>
            </p:nvPr>
          </p:nvSpPr>
          <p:spPr bwMode="auto">
            <a:xfrm>
              <a:off x="3589252" y="5966460"/>
              <a:ext cx="69140" cy="70906"/>
            </a:xfrm>
            <a:custGeom>
              <a:avLst/>
              <a:gdLst/>
              <a:ahLst/>
              <a:cxnLst/>
              <a:rect l="0" t="0" r="0" b="0"/>
              <a:pathLst>
                <a:path w="69140" h="70906">
                  <a:moveTo>
                    <a:pt x="31201" y="8572"/>
                  </a:moveTo>
                  <a:lnTo>
                    <a:pt x="31201" y="8572"/>
                  </a:lnTo>
                  <a:lnTo>
                    <a:pt x="31201" y="13123"/>
                  </a:lnTo>
                  <a:lnTo>
                    <a:pt x="1545" y="55969"/>
                  </a:lnTo>
                  <a:lnTo>
                    <a:pt x="0" y="60173"/>
                  </a:lnTo>
                  <a:lnTo>
                    <a:pt x="1828" y="63928"/>
                  </a:lnTo>
                  <a:lnTo>
                    <a:pt x="11478" y="70640"/>
                  </a:lnTo>
                  <a:lnTo>
                    <a:pt x="18053" y="70905"/>
                  </a:lnTo>
                  <a:lnTo>
                    <a:pt x="32977" y="66121"/>
                  </a:lnTo>
                  <a:lnTo>
                    <a:pt x="57444" y="48166"/>
                  </a:lnTo>
                  <a:lnTo>
                    <a:pt x="66677" y="32837"/>
                  </a:lnTo>
                  <a:lnTo>
                    <a:pt x="69139" y="24749"/>
                  </a:lnTo>
                  <a:lnTo>
                    <a:pt x="68875" y="18404"/>
                  </a:lnTo>
                  <a:lnTo>
                    <a:pt x="66795" y="13222"/>
                  </a:lnTo>
                  <a:lnTo>
                    <a:pt x="5691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4" name="SMARTInkShape-2263"/>
            <p:cNvSpPr/>
            <p:nvPr>
              <p:custDataLst>
                <p:tags r:id="rId22"/>
              </p:custDataLst>
            </p:nvPr>
          </p:nvSpPr>
          <p:spPr bwMode="auto">
            <a:xfrm>
              <a:off x="3543300" y="6077902"/>
              <a:ext cx="102871" cy="224176"/>
            </a:xfrm>
            <a:custGeom>
              <a:avLst/>
              <a:gdLst/>
              <a:ahLst/>
              <a:cxnLst/>
              <a:rect l="0" t="0" r="0" b="0"/>
              <a:pathLst>
                <a:path w="102871" h="224176">
                  <a:moveTo>
                    <a:pt x="102870" y="0"/>
                  </a:moveTo>
                  <a:lnTo>
                    <a:pt x="102870" y="0"/>
                  </a:lnTo>
                  <a:lnTo>
                    <a:pt x="86760" y="37301"/>
                  </a:lnTo>
                  <a:lnTo>
                    <a:pt x="79999" y="72012"/>
                  </a:lnTo>
                  <a:lnTo>
                    <a:pt x="80536" y="109920"/>
                  </a:lnTo>
                  <a:lnTo>
                    <a:pt x="84187" y="145282"/>
                  </a:lnTo>
                  <a:lnTo>
                    <a:pt x="82729" y="177349"/>
                  </a:lnTo>
                  <a:lnTo>
                    <a:pt x="77726" y="195027"/>
                  </a:lnTo>
                  <a:lnTo>
                    <a:pt x="69152" y="209234"/>
                  </a:lnTo>
                  <a:lnTo>
                    <a:pt x="53615" y="223391"/>
                  </a:lnTo>
                  <a:lnTo>
                    <a:pt x="47173" y="224175"/>
                  </a:lnTo>
                  <a:lnTo>
                    <a:pt x="32396" y="219966"/>
                  </a:lnTo>
                  <a:lnTo>
                    <a:pt x="18844" y="206666"/>
                  </a:lnTo>
                  <a:lnTo>
                    <a:pt x="0"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5" name="SMARTInkShape-2264"/>
            <p:cNvSpPr/>
            <p:nvPr>
              <p:custDataLst>
                <p:tags r:id="rId23"/>
              </p:custDataLst>
            </p:nvPr>
          </p:nvSpPr>
          <p:spPr bwMode="auto">
            <a:xfrm>
              <a:off x="3414713" y="5957888"/>
              <a:ext cx="128588" cy="180023"/>
            </a:xfrm>
            <a:custGeom>
              <a:avLst/>
              <a:gdLst/>
              <a:ahLst/>
              <a:cxnLst/>
              <a:rect l="0" t="0" r="0" b="0"/>
              <a:pathLst>
                <a:path w="128588" h="180023">
                  <a:moveTo>
                    <a:pt x="128587" y="0"/>
                  </a:moveTo>
                  <a:lnTo>
                    <a:pt x="128587" y="0"/>
                  </a:lnTo>
                  <a:lnTo>
                    <a:pt x="128587" y="4550"/>
                  </a:lnTo>
                  <a:lnTo>
                    <a:pt x="100612" y="41098"/>
                  </a:lnTo>
                  <a:lnTo>
                    <a:pt x="82816" y="67795"/>
                  </a:lnTo>
                  <a:lnTo>
                    <a:pt x="59032" y="101886"/>
                  </a:lnTo>
                  <a:lnTo>
                    <a:pt x="35126" y="134182"/>
                  </a:lnTo>
                  <a:lnTo>
                    <a:pt x="0" y="1800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6" name="SMARTInkShape-2265"/>
            <p:cNvSpPr/>
            <p:nvPr>
              <p:custDataLst>
                <p:tags r:id="rId24"/>
              </p:custDataLst>
            </p:nvPr>
          </p:nvSpPr>
          <p:spPr bwMode="auto">
            <a:xfrm>
              <a:off x="3431858" y="5975032"/>
              <a:ext cx="188596" cy="214314"/>
            </a:xfrm>
            <a:custGeom>
              <a:avLst/>
              <a:gdLst/>
              <a:ahLst/>
              <a:cxnLst/>
              <a:rect l="0" t="0" r="0" b="0"/>
              <a:pathLst>
                <a:path w="188596" h="214314">
                  <a:moveTo>
                    <a:pt x="0" y="0"/>
                  </a:moveTo>
                  <a:lnTo>
                    <a:pt x="0" y="0"/>
                  </a:lnTo>
                  <a:lnTo>
                    <a:pt x="19908" y="42357"/>
                  </a:lnTo>
                  <a:lnTo>
                    <a:pt x="24702" y="53955"/>
                  </a:lnTo>
                  <a:lnTo>
                    <a:pt x="58754" y="88483"/>
                  </a:lnTo>
                  <a:lnTo>
                    <a:pt x="88977" y="113938"/>
                  </a:lnTo>
                  <a:lnTo>
                    <a:pt x="119555" y="139222"/>
                  </a:lnTo>
                  <a:lnTo>
                    <a:pt x="156285" y="169521"/>
                  </a:lnTo>
                  <a:lnTo>
                    <a:pt x="181648" y="200279"/>
                  </a:lnTo>
                  <a:lnTo>
                    <a:pt x="188595" y="2143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7" name="SMARTInkShape-2266"/>
            <p:cNvSpPr/>
            <p:nvPr>
              <p:custDataLst>
                <p:tags r:id="rId25"/>
              </p:custDataLst>
            </p:nvPr>
          </p:nvSpPr>
          <p:spPr bwMode="auto">
            <a:xfrm>
              <a:off x="3148965" y="5835103"/>
              <a:ext cx="248604" cy="352320"/>
            </a:xfrm>
            <a:custGeom>
              <a:avLst/>
              <a:gdLst/>
              <a:ahLst/>
              <a:cxnLst/>
              <a:rect l="0" t="0" r="0" b="0"/>
              <a:pathLst>
                <a:path w="248604" h="352320">
                  <a:moveTo>
                    <a:pt x="248603" y="208510"/>
                  </a:moveTo>
                  <a:lnTo>
                    <a:pt x="248603" y="208510"/>
                  </a:lnTo>
                  <a:lnTo>
                    <a:pt x="247650" y="188930"/>
                  </a:lnTo>
                  <a:lnTo>
                    <a:pt x="236671" y="159988"/>
                  </a:lnTo>
                  <a:lnTo>
                    <a:pt x="231235" y="153607"/>
                  </a:lnTo>
                  <a:lnTo>
                    <a:pt x="228451" y="151905"/>
                  </a:lnTo>
                  <a:lnTo>
                    <a:pt x="201780" y="154061"/>
                  </a:lnTo>
                  <a:lnTo>
                    <a:pt x="163715" y="174385"/>
                  </a:lnTo>
                  <a:lnTo>
                    <a:pt x="133722" y="199058"/>
                  </a:lnTo>
                  <a:lnTo>
                    <a:pt x="104200" y="230026"/>
                  </a:lnTo>
                  <a:lnTo>
                    <a:pt x="81554" y="266015"/>
                  </a:lnTo>
                  <a:lnTo>
                    <a:pt x="69584" y="296615"/>
                  </a:lnTo>
                  <a:lnTo>
                    <a:pt x="66392" y="310109"/>
                  </a:lnTo>
                  <a:lnTo>
                    <a:pt x="68074" y="321962"/>
                  </a:lnTo>
                  <a:lnTo>
                    <a:pt x="80102" y="342753"/>
                  </a:lnTo>
                  <a:lnTo>
                    <a:pt x="89597" y="348488"/>
                  </a:lnTo>
                  <a:lnTo>
                    <a:pt x="112846" y="352319"/>
                  </a:lnTo>
                  <a:lnTo>
                    <a:pt x="141594" y="340687"/>
                  </a:lnTo>
                  <a:lnTo>
                    <a:pt x="171515" y="318690"/>
                  </a:lnTo>
                  <a:lnTo>
                    <a:pt x="197514" y="289863"/>
                  </a:lnTo>
                  <a:lnTo>
                    <a:pt x="207876" y="268460"/>
                  </a:lnTo>
                  <a:lnTo>
                    <a:pt x="216689" y="242762"/>
                  </a:lnTo>
                  <a:lnTo>
                    <a:pt x="224469" y="214199"/>
                  </a:lnTo>
                  <a:lnTo>
                    <a:pt x="228704" y="183727"/>
                  </a:lnTo>
                  <a:lnTo>
                    <a:pt x="230574" y="151983"/>
                  </a:lnTo>
                  <a:lnTo>
                    <a:pt x="230869" y="119390"/>
                  </a:lnTo>
                  <a:lnTo>
                    <a:pt x="226303" y="91946"/>
                  </a:lnTo>
                  <a:lnTo>
                    <a:pt x="218496" y="67936"/>
                  </a:lnTo>
                  <a:lnTo>
                    <a:pt x="208529" y="46214"/>
                  </a:lnTo>
                  <a:lnTo>
                    <a:pt x="177135" y="16998"/>
                  </a:lnTo>
                  <a:lnTo>
                    <a:pt x="158095" y="6540"/>
                  </a:lnTo>
                  <a:lnTo>
                    <a:pt x="136829" y="1473"/>
                  </a:lnTo>
                  <a:lnTo>
                    <a:pt x="114080" y="0"/>
                  </a:lnTo>
                  <a:lnTo>
                    <a:pt x="90340" y="923"/>
                  </a:lnTo>
                  <a:lnTo>
                    <a:pt x="51264" y="9569"/>
                  </a:lnTo>
                  <a:lnTo>
                    <a:pt x="0" y="284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8" name="SMARTInkShape-2267"/>
            <p:cNvSpPr/>
            <p:nvPr>
              <p:custDataLst>
                <p:tags r:id="rId26"/>
              </p:custDataLst>
            </p:nvPr>
          </p:nvSpPr>
          <p:spPr bwMode="auto">
            <a:xfrm>
              <a:off x="3191828" y="5728267"/>
              <a:ext cx="591503" cy="75316"/>
            </a:xfrm>
            <a:custGeom>
              <a:avLst/>
              <a:gdLst/>
              <a:ahLst/>
              <a:cxnLst/>
              <a:rect l="0" t="0" r="0" b="0"/>
              <a:pathLst>
                <a:path w="591503" h="75316">
                  <a:moveTo>
                    <a:pt x="0" y="75315"/>
                  </a:moveTo>
                  <a:lnTo>
                    <a:pt x="0" y="75315"/>
                  </a:lnTo>
                  <a:lnTo>
                    <a:pt x="33890" y="63450"/>
                  </a:lnTo>
                  <a:lnTo>
                    <a:pt x="73164" y="53850"/>
                  </a:lnTo>
                  <a:lnTo>
                    <a:pt x="98306" y="48623"/>
                  </a:lnTo>
                  <a:lnTo>
                    <a:pt x="125545" y="43233"/>
                  </a:lnTo>
                  <a:lnTo>
                    <a:pt x="155134" y="37735"/>
                  </a:lnTo>
                  <a:lnTo>
                    <a:pt x="186290" y="32164"/>
                  </a:lnTo>
                  <a:lnTo>
                    <a:pt x="218491" y="26545"/>
                  </a:lnTo>
                  <a:lnTo>
                    <a:pt x="252340" y="21847"/>
                  </a:lnTo>
                  <a:lnTo>
                    <a:pt x="287289" y="17762"/>
                  </a:lnTo>
                  <a:lnTo>
                    <a:pt x="322971" y="14086"/>
                  </a:lnTo>
                  <a:lnTo>
                    <a:pt x="358189" y="10684"/>
                  </a:lnTo>
                  <a:lnTo>
                    <a:pt x="393097" y="7463"/>
                  </a:lnTo>
                  <a:lnTo>
                    <a:pt x="427800" y="4363"/>
                  </a:lnTo>
                  <a:lnTo>
                    <a:pt x="459507" y="2296"/>
                  </a:lnTo>
                  <a:lnTo>
                    <a:pt x="489218" y="919"/>
                  </a:lnTo>
                  <a:lnTo>
                    <a:pt x="517598" y="0"/>
                  </a:lnTo>
                  <a:lnTo>
                    <a:pt x="556751" y="1519"/>
                  </a:lnTo>
                  <a:lnTo>
                    <a:pt x="579867" y="5370"/>
                  </a:lnTo>
                  <a:lnTo>
                    <a:pt x="584698" y="7730"/>
                  </a:lnTo>
                  <a:lnTo>
                    <a:pt x="591502" y="153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9" name="SMARTInkShape-2268"/>
            <p:cNvSpPr/>
            <p:nvPr>
              <p:custDataLst>
                <p:tags r:id="rId27"/>
              </p:custDataLst>
            </p:nvPr>
          </p:nvSpPr>
          <p:spPr bwMode="auto">
            <a:xfrm>
              <a:off x="3699254" y="5434965"/>
              <a:ext cx="50831" cy="32632"/>
            </a:xfrm>
            <a:custGeom>
              <a:avLst/>
              <a:gdLst/>
              <a:ahLst/>
              <a:cxnLst/>
              <a:rect l="0" t="0" r="0" b="0"/>
              <a:pathLst>
                <a:path w="50831" h="32632">
                  <a:moveTo>
                    <a:pt x="24068" y="0"/>
                  </a:moveTo>
                  <a:lnTo>
                    <a:pt x="24068" y="0"/>
                  </a:lnTo>
                  <a:lnTo>
                    <a:pt x="19518" y="4551"/>
                  </a:lnTo>
                  <a:lnTo>
                    <a:pt x="14743" y="6785"/>
                  </a:lnTo>
                  <a:lnTo>
                    <a:pt x="12137" y="7381"/>
                  </a:lnTo>
                  <a:lnTo>
                    <a:pt x="3918" y="12771"/>
                  </a:lnTo>
                  <a:lnTo>
                    <a:pt x="825" y="17741"/>
                  </a:lnTo>
                  <a:lnTo>
                    <a:pt x="0" y="20400"/>
                  </a:lnTo>
                  <a:lnTo>
                    <a:pt x="403" y="23124"/>
                  </a:lnTo>
                  <a:lnTo>
                    <a:pt x="3391" y="28693"/>
                  </a:lnTo>
                  <a:lnTo>
                    <a:pt x="6473" y="30558"/>
                  </a:lnTo>
                  <a:lnTo>
                    <a:pt x="14978" y="32631"/>
                  </a:lnTo>
                  <a:lnTo>
                    <a:pt x="25109" y="31013"/>
                  </a:lnTo>
                  <a:lnTo>
                    <a:pt x="47134" y="22212"/>
                  </a:lnTo>
                  <a:lnTo>
                    <a:pt x="49923" y="19571"/>
                  </a:lnTo>
                  <a:lnTo>
                    <a:pt x="50830" y="16857"/>
                  </a:lnTo>
                  <a:lnTo>
                    <a:pt x="50481" y="14095"/>
                  </a:lnTo>
                  <a:lnTo>
                    <a:pt x="45015" y="8487"/>
                  </a:lnTo>
                  <a:lnTo>
                    <a:pt x="3264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0" name="SMARTInkShape-2269"/>
            <p:cNvSpPr/>
            <p:nvPr>
              <p:custDataLst>
                <p:tags r:id="rId28"/>
              </p:custDataLst>
            </p:nvPr>
          </p:nvSpPr>
          <p:spPr bwMode="auto">
            <a:xfrm>
              <a:off x="3665785" y="5546407"/>
              <a:ext cx="91829" cy="153827"/>
            </a:xfrm>
            <a:custGeom>
              <a:avLst/>
              <a:gdLst/>
              <a:ahLst/>
              <a:cxnLst/>
              <a:rect l="0" t="0" r="0" b="0"/>
              <a:pathLst>
                <a:path w="91829" h="153827">
                  <a:moveTo>
                    <a:pt x="14675" y="0"/>
                  </a:moveTo>
                  <a:lnTo>
                    <a:pt x="14675" y="0"/>
                  </a:lnTo>
                  <a:lnTo>
                    <a:pt x="22894" y="0"/>
                  </a:lnTo>
                  <a:lnTo>
                    <a:pt x="13876" y="33056"/>
                  </a:lnTo>
                  <a:lnTo>
                    <a:pt x="5866" y="70755"/>
                  </a:lnTo>
                  <a:lnTo>
                    <a:pt x="0" y="109547"/>
                  </a:lnTo>
                  <a:lnTo>
                    <a:pt x="533" y="131555"/>
                  </a:lnTo>
                  <a:lnTo>
                    <a:pt x="7119" y="147687"/>
                  </a:lnTo>
                  <a:lnTo>
                    <a:pt x="12496" y="151798"/>
                  </a:lnTo>
                  <a:lnTo>
                    <a:pt x="18937" y="153586"/>
                  </a:lnTo>
                  <a:lnTo>
                    <a:pt x="26089" y="153826"/>
                  </a:lnTo>
                  <a:lnTo>
                    <a:pt x="41655" y="146472"/>
                  </a:lnTo>
                  <a:lnTo>
                    <a:pt x="49807" y="140511"/>
                  </a:lnTo>
                  <a:lnTo>
                    <a:pt x="74932" y="104815"/>
                  </a:lnTo>
                  <a:lnTo>
                    <a:pt x="91828" y="771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1" name="SMARTInkShape-2270"/>
            <p:cNvSpPr/>
            <p:nvPr>
              <p:custDataLst>
                <p:tags r:id="rId29"/>
              </p:custDataLst>
            </p:nvPr>
          </p:nvSpPr>
          <p:spPr bwMode="auto">
            <a:xfrm>
              <a:off x="3497418" y="5357813"/>
              <a:ext cx="191615" cy="419864"/>
            </a:xfrm>
            <a:custGeom>
              <a:avLst/>
              <a:gdLst/>
              <a:ahLst/>
              <a:cxnLst/>
              <a:rect l="0" t="0" r="0" b="0"/>
              <a:pathLst>
                <a:path w="191615" h="419864">
                  <a:moveTo>
                    <a:pt x="28737" y="0"/>
                  </a:moveTo>
                  <a:lnTo>
                    <a:pt x="28737" y="0"/>
                  </a:lnTo>
                  <a:lnTo>
                    <a:pt x="24186" y="0"/>
                  </a:lnTo>
                  <a:lnTo>
                    <a:pt x="19412" y="7619"/>
                  </a:lnTo>
                  <a:lnTo>
                    <a:pt x="8586" y="44896"/>
                  </a:lnTo>
                  <a:lnTo>
                    <a:pt x="4669" y="79766"/>
                  </a:lnTo>
                  <a:lnTo>
                    <a:pt x="11372" y="100221"/>
                  </a:lnTo>
                  <a:lnTo>
                    <a:pt x="17161" y="109676"/>
                  </a:lnTo>
                  <a:lnTo>
                    <a:pt x="33752" y="122722"/>
                  </a:lnTo>
                  <a:lnTo>
                    <a:pt x="43510" y="127535"/>
                  </a:lnTo>
                  <a:lnTo>
                    <a:pt x="64513" y="130342"/>
                  </a:lnTo>
                  <a:lnTo>
                    <a:pt x="75448" y="129757"/>
                  </a:lnTo>
                  <a:lnTo>
                    <a:pt x="109041" y="115281"/>
                  </a:lnTo>
                  <a:lnTo>
                    <a:pt x="126658" y="98225"/>
                  </a:lnTo>
                  <a:lnTo>
                    <a:pt x="144745" y="67203"/>
                  </a:lnTo>
                  <a:lnTo>
                    <a:pt x="154840" y="31689"/>
                  </a:lnTo>
                  <a:lnTo>
                    <a:pt x="154716" y="26841"/>
                  </a:lnTo>
                  <a:lnTo>
                    <a:pt x="153680" y="23609"/>
                  </a:lnTo>
                  <a:lnTo>
                    <a:pt x="152038" y="21454"/>
                  </a:lnTo>
                  <a:lnTo>
                    <a:pt x="149990" y="20970"/>
                  </a:lnTo>
                  <a:lnTo>
                    <a:pt x="147672" y="21600"/>
                  </a:lnTo>
                  <a:lnTo>
                    <a:pt x="145174" y="22972"/>
                  </a:lnTo>
                  <a:lnTo>
                    <a:pt x="127479" y="46659"/>
                  </a:lnTo>
                  <a:lnTo>
                    <a:pt x="116755" y="65822"/>
                  </a:lnTo>
                  <a:lnTo>
                    <a:pt x="109109" y="107132"/>
                  </a:lnTo>
                  <a:lnTo>
                    <a:pt x="107320" y="139055"/>
                  </a:lnTo>
                  <a:lnTo>
                    <a:pt x="106526" y="172291"/>
                  </a:lnTo>
                  <a:lnTo>
                    <a:pt x="106172" y="206114"/>
                  </a:lnTo>
                  <a:lnTo>
                    <a:pt x="108555" y="242736"/>
                  </a:lnTo>
                  <a:lnTo>
                    <a:pt x="111837" y="280285"/>
                  </a:lnTo>
                  <a:lnTo>
                    <a:pt x="113295" y="316023"/>
                  </a:lnTo>
                  <a:lnTo>
                    <a:pt x="106323" y="348417"/>
                  </a:lnTo>
                  <a:lnTo>
                    <a:pt x="88873" y="388349"/>
                  </a:lnTo>
                  <a:lnTo>
                    <a:pt x="83115" y="398916"/>
                  </a:lnTo>
                  <a:lnTo>
                    <a:pt x="66557" y="413198"/>
                  </a:lnTo>
                  <a:lnTo>
                    <a:pt x="56808" y="418340"/>
                  </a:lnTo>
                  <a:lnTo>
                    <a:pt x="47451" y="419863"/>
                  </a:lnTo>
                  <a:lnTo>
                    <a:pt x="29435" y="416476"/>
                  </a:lnTo>
                  <a:lnTo>
                    <a:pt x="22534" y="411000"/>
                  </a:lnTo>
                  <a:lnTo>
                    <a:pt x="12328" y="394756"/>
                  </a:lnTo>
                  <a:lnTo>
                    <a:pt x="1227" y="355089"/>
                  </a:lnTo>
                  <a:lnTo>
                    <a:pt x="0" y="326092"/>
                  </a:lnTo>
                  <a:lnTo>
                    <a:pt x="4665" y="288072"/>
                  </a:lnTo>
                  <a:lnTo>
                    <a:pt x="10418" y="269954"/>
                  </a:lnTo>
                  <a:lnTo>
                    <a:pt x="19325" y="258727"/>
                  </a:lnTo>
                  <a:lnTo>
                    <a:pt x="39601" y="242500"/>
                  </a:lnTo>
                  <a:lnTo>
                    <a:pt x="80801" y="226794"/>
                  </a:lnTo>
                  <a:lnTo>
                    <a:pt x="109979" y="220495"/>
                  </a:lnTo>
                  <a:lnTo>
                    <a:pt x="141997" y="214520"/>
                  </a:lnTo>
                  <a:lnTo>
                    <a:pt x="191614" y="2057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93" name="SMARTInkShape-2271"/>
          <p:cNvSpPr/>
          <p:nvPr>
            <p:custDataLst>
              <p:tags r:id="rId4"/>
            </p:custDataLst>
          </p:nvPr>
        </p:nvSpPr>
        <p:spPr bwMode="auto">
          <a:xfrm>
            <a:off x="3046095" y="4054792"/>
            <a:ext cx="958688" cy="85726"/>
          </a:xfrm>
          <a:custGeom>
            <a:avLst/>
            <a:gdLst/>
            <a:ahLst/>
            <a:cxnLst/>
            <a:rect l="0" t="0" r="0" b="0"/>
            <a:pathLst>
              <a:path w="958688" h="85726">
                <a:moveTo>
                  <a:pt x="0" y="85725"/>
                </a:moveTo>
                <a:lnTo>
                  <a:pt x="0" y="85725"/>
                </a:lnTo>
                <a:lnTo>
                  <a:pt x="14640" y="72990"/>
                </a:lnTo>
                <a:lnTo>
                  <a:pt x="49141" y="57774"/>
                </a:lnTo>
                <a:lnTo>
                  <a:pt x="77086" y="47585"/>
                </a:lnTo>
                <a:lnTo>
                  <a:pt x="114905" y="36707"/>
                </a:lnTo>
                <a:lnTo>
                  <a:pt x="141374" y="32091"/>
                </a:lnTo>
                <a:lnTo>
                  <a:pt x="172354" y="28062"/>
                </a:lnTo>
                <a:lnTo>
                  <a:pt x="206343" y="24423"/>
                </a:lnTo>
                <a:lnTo>
                  <a:pt x="244242" y="21997"/>
                </a:lnTo>
                <a:lnTo>
                  <a:pt x="284748" y="20380"/>
                </a:lnTo>
                <a:lnTo>
                  <a:pt x="326992" y="19302"/>
                </a:lnTo>
                <a:lnTo>
                  <a:pt x="371347" y="18583"/>
                </a:lnTo>
                <a:lnTo>
                  <a:pt x="417110" y="18104"/>
                </a:lnTo>
                <a:lnTo>
                  <a:pt x="463811" y="17784"/>
                </a:lnTo>
                <a:lnTo>
                  <a:pt x="511137" y="17571"/>
                </a:lnTo>
                <a:lnTo>
                  <a:pt x="558881" y="17430"/>
                </a:lnTo>
                <a:lnTo>
                  <a:pt x="606902" y="17335"/>
                </a:lnTo>
                <a:lnTo>
                  <a:pt x="653204" y="17272"/>
                </a:lnTo>
                <a:lnTo>
                  <a:pt x="698359" y="17230"/>
                </a:lnTo>
                <a:lnTo>
                  <a:pt x="742750" y="17202"/>
                </a:lnTo>
                <a:lnTo>
                  <a:pt x="782822" y="17183"/>
                </a:lnTo>
                <a:lnTo>
                  <a:pt x="820014" y="17170"/>
                </a:lnTo>
                <a:lnTo>
                  <a:pt x="855286" y="17162"/>
                </a:lnTo>
                <a:lnTo>
                  <a:pt x="883563" y="17156"/>
                </a:lnTo>
                <a:lnTo>
                  <a:pt x="907177" y="17153"/>
                </a:lnTo>
                <a:lnTo>
                  <a:pt x="941352" y="17149"/>
                </a:lnTo>
                <a:lnTo>
                  <a:pt x="956541" y="17147"/>
                </a:lnTo>
                <a:lnTo>
                  <a:pt x="958687" y="16194"/>
                </a:lnTo>
                <a:lnTo>
                  <a:pt x="958212" y="14606"/>
                </a:lnTo>
                <a:lnTo>
                  <a:pt x="955990" y="12595"/>
                </a:lnTo>
                <a:lnTo>
                  <a:pt x="921008" y="5214"/>
                </a:lnTo>
                <a:lnTo>
                  <a:pt x="89154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4" name="SMARTInkShape-2272"/>
          <p:cNvSpPr/>
          <p:nvPr>
            <p:custDataLst>
              <p:tags r:id="rId5"/>
            </p:custDataLst>
          </p:nvPr>
        </p:nvSpPr>
        <p:spPr bwMode="auto">
          <a:xfrm>
            <a:off x="3039381" y="5297805"/>
            <a:ext cx="289608" cy="754381"/>
          </a:xfrm>
          <a:custGeom>
            <a:avLst/>
            <a:gdLst/>
            <a:ahLst/>
            <a:cxnLst/>
            <a:rect l="0" t="0" r="0" b="0"/>
            <a:pathLst>
              <a:path w="289608" h="754381">
                <a:moveTo>
                  <a:pt x="41004" y="0"/>
                </a:moveTo>
                <a:lnTo>
                  <a:pt x="41004" y="0"/>
                </a:lnTo>
                <a:lnTo>
                  <a:pt x="27352" y="9102"/>
                </a:lnTo>
                <a:lnTo>
                  <a:pt x="18109" y="36431"/>
                </a:lnTo>
                <a:lnTo>
                  <a:pt x="14311" y="55719"/>
                </a:lnTo>
                <a:lnTo>
                  <a:pt x="10826" y="84771"/>
                </a:lnTo>
                <a:lnTo>
                  <a:pt x="7550" y="120332"/>
                </a:lnTo>
                <a:lnTo>
                  <a:pt x="4414" y="160231"/>
                </a:lnTo>
                <a:lnTo>
                  <a:pt x="2323" y="205881"/>
                </a:lnTo>
                <a:lnTo>
                  <a:pt x="929" y="255364"/>
                </a:lnTo>
                <a:lnTo>
                  <a:pt x="0" y="307402"/>
                </a:lnTo>
                <a:lnTo>
                  <a:pt x="3191" y="358288"/>
                </a:lnTo>
                <a:lnTo>
                  <a:pt x="9127" y="408403"/>
                </a:lnTo>
                <a:lnTo>
                  <a:pt x="16896" y="458006"/>
                </a:lnTo>
                <a:lnTo>
                  <a:pt x="27789" y="502505"/>
                </a:lnTo>
                <a:lnTo>
                  <a:pt x="40766" y="543600"/>
                </a:lnTo>
                <a:lnTo>
                  <a:pt x="55133" y="582428"/>
                </a:lnTo>
                <a:lnTo>
                  <a:pt x="75189" y="615933"/>
                </a:lnTo>
                <a:lnTo>
                  <a:pt x="99036" y="645889"/>
                </a:lnTo>
                <a:lnTo>
                  <a:pt x="125412" y="673481"/>
                </a:lnTo>
                <a:lnTo>
                  <a:pt x="155379" y="694732"/>
                </a:lnTo>
                <a:lnTo>
                  <a:pt x="187739" y="711757"/>
                </a:lnTo>
                <a:lnTo>
                  <a:pt x="221695" y="725965"/>
                </a:lnTo>
                <a:lnTo>
                  <a:pt x="289607" y="7543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5" name="SMARTInkShape-2273"/>
          <p:cNvSpPr/>
          <p:nvPr>
            <p:custDataLst>
              <p:tags r:id="rId6"/>
            </p:custDataLst>
          </p:nvPr>
        </p:nvSpPr>
        <p:spPr bwMode="auto">
          <a:xfrm>
            <a:off x="3800475" y="5246370"/>
            <a:ext cx="183788" cy="822961"/>
          </a:xfrm>
          <a:custGeom>
            <a:avLst/>
            <a:gdLst/>
            <a:ahLst/>
            <a:cxnLst/>
            <a:rect l="0" t="0" r="0" b="0"/>
            <a:pathLst>
              <a:path w="183788" h="822961">
                <a:moveTo>
                  <a:pt x="0" y="0"/>
                </a:moveTo>
                <a:lnTo>
                  <a:pt x="0" y="0"/>
                </a:lnTo>
                <a:lnTo>
                  <a:pt x="30233" y="31185"/>
                </a:lnTo>
                <a:lnTo>
                  <a:pt x="61379" y="65930"/>
                </a:lnTo>
                <a:lnTo>
                  <a:pt x="78067" y="90626"/>
                </a:lnTo>
                <a:lnTo>
                  <a:pt x="94907" y="119472"/>
                </a:lnTo>
                <a:lnTo>
                  <a:pt x="111849" y="151085"/>
                </a:lnTo>
                <a:lnTo>
                  <a:pt x="126953" y="187401"/>
                </a:lnTo>
                <a:lnTo>
                  <a:pt x="140833" y="226852"/>
                </a:lnTo>
                <a:lnTo>
                  <a:pt x="153896" y="268392"/>
                </a:lnTo>
                <a:lnTo>
                  <a:pt x="164510" y="312278"/>
                </a:lnTo>
                <a:lnTo>
                  <a:pt x="173491" y="357728"/>
                </a:lnTo>
                <a:lnTo>
                  <a:pt x="181383" y="404220"/>
                </a:lnTo>
                <a:lnTo>
                  <a:pt x="183787" y="449502"/>
                </a:lnTo>
                <a:lnTo>
                  <a:pt x="182532" y="493978"/>
                </a:lnTo>
                <a:lnTo>
                  <a:pt x="178838" y="537916"/>
                </a:lnTo>
                <a:lnTo>
                  <a:pt x="171613" y="579591"/>
                </a:lnTo>
                <a:lnTo>
                  <a:pt x="162034" y="619756"/>
                </a:lnTo>
                <a:lnTo>
                  <a:pt x="150885" y="658916"/>
                </a:lnTo>
                <a:lnTo>
                  <a:pt x="134880" y="694547"/>
                </a:lnTo>
                <a:lnTo>
                  <a:pt x="115638" y="727827"/>
                </a:lnTo>
                <a:lnTo>
                  <a:pt x="94237" y="759538"/>
                </a:lnTo>
                <a:lnTo>
                  <a:pt x="51435" y="8229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02" name="SMARTInkShape-Group823"/>
          <p:cNvGrpSpPr/>
          <p:nvPr/>
        </p:nvGrpSpPr>
        <p:grpSpPr>
          <a:xfrm>
            <a:off x="2968943" y="4946685"/>
            <a:ext cx="874396" cy="411129"/>
            <a:chOff x="2968943" y="4946685"/>
            <a:chExt cx="874396" cy="411129"/>
          </a:xfrm>
        </p:grpSpPr>
        <p:sp>
          <p:nvSpPr>
            <p:cNvPr id="96" name="SMARTInkShape-2274"/>
            <p:cNvSpPr/>
            <p:nvPr>
              <p:custDataLst>
                <p:tags r:id="rId14"/>
              </p:custDataLst>
            </p:nvPr>
          </p:nvSpPr>
          <p:spPr bwMode="auto">
            <a:xfrm>
              <a:off x="2968943" y="5101513"/>
              <a:ext cx="874396" cy="256301"/>
            </a:xfrm>
            <a:custGeom>
              <a:avLst/>
              <a:gdLst/>
              <a:ahLst/>
              <a:cxnLst/>
              <a:rect l="0" t="0" r="0" b="0"/>
              <a:pathLst>
                <a:path w="874396" h="256301">
                  <a:moveTo>
                    <a:pt x="0" y="187719"/>
                  </a:moveTo>
                  <a:lnTo>
                    <a:pt x="0" y="187719"/>
                  </a:lnTo>
                  <a:lnTo>
                    <a:pt x="1904" y="159391"/>
                  </a:lnTo>
                  <a:lnTo>
                    <a:pt x="16545" y="121435"/>
                  </a:lnTo>
                  <a:lnTo>
                    <a:pt x="37515" y="90632"/>
                  </a:lnTo>
                  <a:lnTo>
                    <a:pt x="76097" y="50262"/>
                  </a:lnTo>
                  <a:lnTo>
                    <a:pt x="117691" y="18722"/>
                  </a:lnTo>
                  <a:lnTo>
                    <a:pt x="160178" y="380"/>
                  </a:lnTo>
                  <a:lnTo>
                    <a:pt x="186125" y="0"/>
                  </a:lnTo>
                  <a:lnTo>
                    <a:pt x="198378" y="2565"/>
                  </a:lnTo>
                  <a:lnTo>
                    <a:pt x="219613" y="15576"/>
                  </a:lnTo>
                  <a:lnTo>
                    <a:pt x="237623" y="35964"/>
                  </a:lnTo>
                  <a:lnTo>
                    <a:pt x="259425" y="78620"/>
                  </a:lnTo>
                  <a:lnTo>
                    <a:pt x="283559" y="119939"/>
                  </a:lnTo>
                  <a:lnTo>
                    <a:pt x="308807" y="149221"/>
                  </a:lnTo>
                  <a:lnTo>
                    <a:pt x="325842" y="160449"/>
                  </a:lnTo>
                  <a:lnTo>
                    <a:pt x="342939" y="163534"/>
                  </a:lnTo>
                  <a:lnTo>
                    <a:pt x="351498" y="163023"/>
                  </a:lnTo>
                  <a:lnTo>
                    <a:pt x="366089" y="157376"/>
                  </a:lnTo>
                  <a:lnTo>
                    <a:pt x="377971" y="148516"/>
                  </a:lnTo>
                  <a:lnTo>
                    <a:pt x="390016" y="131865"/>
                  </a:lnTo>
                  <a:lnTo>
                    <a:pt x="396543" y="117175"/>
                  </a:lnTo>
                  <a:lnTo>
                    <a:pt x="401021" y="83738"/>
                  </a:lnTo>
                  <a:lnTo>
                    <a:pt x="396989" y="62448"/>
                  </a:lnTo>
                  <a:lnTo>
                    <a:pt x="379038" y="20352"/>
                  </a:lnTo>
                  <a:lnTo>
                    <a:pt x="389284" y="52423"/>
                  </a:lnTo>
                  <a:lnTo>
                    <a:pt x="406491" y="81380"/>
                  </a:lnTo>
                  <a:lnTo>
                    <a:pt x="424185" y="95373"/>
                  </a:lnTo>
                  <a:lnTo>
                    <a:pt x="466588" y="112116"/>
                  </a:lnTo>
                  <a:lnTo>
                    <a:pt x="504855" y="117058"/>
                  </a:lnTo>
                  <a:lnTo>
                    <a:pt x="537434" y="113135"/>
                  </a:lnTo>
                  <a:lnTo>
                    <a:pt x="572235" y="103136"/>
                  </a:lnTo>
                  <a:lnTo>
                    <a:pt x="603577" y="85992"/>
                  </a:lnTo>
                  <a:lnTo>
                    <a:pt x="643445" y="64021"/>
                  </a:lnTo>
                  <a:lnTo>
                    <a:pt x="674838" y="54548"/>
                  </a:lnTo>
                  <a:lnTo>
                    <a:pt x="695850" y="59952"/>
                  </a:lnTo>
                  <a:lnTo>
                    <a:pt x="731640" y="84140"/>
                  </a:lnTo>
                  <a:lnTo>
                    <a:pt x="772407" y="126549"/>
                  </a:lnTo>
                  <a:lnTo>
                    <a:pt x="800492" y="161485"/>
                  </a:lnTo>
                  <a:lnTo>
                    <a:pt x="828849" y="196062"/>
                  </a:lnTo>
                  <a:lnTo>
                    <a:pt x="857936" y="234006"/>
                  </a:lnTo>
                  <a:lnTo>
                    <a:pt x="874395" y="2563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 name="SMARTInkShape-2275"/>
            <p:cNvSpPr/>
            <p:nvPr>
              <p:custDataLst>
                <p:tags r:id="rId15"/>
              </p:custDataLst>
            </p:nvPr>
          </p:nvSpPr>
          <p:spPr bwMode="auto">
            <a:xfrm>
              <a:off x="3344637" y="4946685"/>
              <a:ext cx="164374" cy="282541"/>
            </a:xfrm>
            <a:custGeom>
              <a:avLst/>
              <a:gdLst/>
              <a:ahLst/>
              <a:cxnLst/>
              <a:rect l="0" t="0" r="0" b="0"/>
              <a:pathLst>
                <a:path w="164374" h="282541">
                  <a:moveTo>
                    <a:pt x="147228" y="8220"/>
                  </a:moveTo>
                  <a:lnTo>
                    <a:pt x="147228" y="8220"/>
                  </a:lnTo>
                  <a:lnTo>
                    <a:pt x="139847" y="839"/>
                  </a:lnTo>
                  <a:lnTo>
                    <a:pt x="120805" y="0"/>
                  </a:lnTo>
                  <a:lnTo>
                    <a:pt x="91033" y="8854"/>
                  </a:lnTo>
                  <a:lnTo>
                    <a:pt x="53531" y="32644"/>
                  </a:lnTo>
                  <a:lnTo>
                    <a:pt x="28750" y="60667"/>
                  </a:lnTo>
                  <a:lnTo>
                    <a:pt x="8846" y="95348"/>
                  </a:lnTo>
                  <a:lnTo>
                    <a:pt x="0" y="132986"/>
                  </a:lnTo>
                  <a:lnTo>
                    <a:pt x="3688" y="164319"/>
                  </a:lnTo>
                  <a:lnTo>
                    <a:pt x="8673" y="178008"/>
                  </a:lnTo>
                  <a:lnTo>
                    <a:pt x="16757" y="188087"/>
                  </a:lnTo>
                  <a:lnTo>
                    <a:pt x="38441" y="201826"/>
                  </a:lnTo>
                  <a:lnTo>
                    <a:pt x="50891" y="203013"/>
                  </a:lnTo>
                  <a:lnTo>
                    <a:pt x="77424" y="196712"/>
                  </a:lnTo>
                  <a:lnTo>
                    <a:pt x="114586" y="167997"/>
                  </a:lnTo>
                  <a:lnTo>
                    <a:pt x="130498" y="137652"/>
                  </a:lnTo>
                  <a:lnTo>
                    <a:pt x="138840" y="101941"/>
                  </a:lnTo>
                  <a:lnTo>
                    <a:pt x="139372" y="63843"/>
                  </a:lnTo>
                  <a:lnTo>
                    <a:pt x="134317" y="27664"/>
                  </a:lnTo>
                  <a:lnTo>
                    <a:pt x="131954" y="22136"/>
                  </a:lnTo>
                  <a:lnTo>
                    <a:pt x="129425" y="19402"/>
                  </a:lnTo>
                  <a:lnTo>
                    <a:pt x="126787" y="18532"/>
                  </a:lnTo>
                  <a:lnTo>
                    <a:pt x="118776" y="27726"/>
                  </a:lnTo>
                  <a:lnTo>
                    <a:pt x="103555" y="59402"/>
                  </a:lnTo>
                  <a:lnTo>
                    <a:pt x="93528" y="90023"/>
                  </a:lnTo>
                  <a:lnTo>
                    <a:pt x="85896" y="125857"/>
                  </a:lnTo>
                  <a:lnTo>
                    <a:pt x="84410" y="161468"/>
                  </a:lnTo>
                  <a:lnTo>
                    <a:pt x="88829" y="196345"/>
                  </a:lnTo>
                  <a:lnTo>
                    <a:pt x="100318" y="230896"/>
                  </a:lnTo>
                  <a:lnTo>
                    <a:pt x="122569" y="255142"/>
                  </a:lnTo>
                  <a:lnTo>
                    <a:pt x="164373" y="2825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8" name="SMARTInkShape-2276"/>
            <p:cNvSpPr/>
            <p:nvPr>
              <p:custDataLst>
                <p:tags r:id="rId16"/>
              </p:custDataLst>
            </p:nvPr>
          </p:nvSpPr>
          <p:spPr bwMode="auto">
            <a:xfrm>
              <a:off x="3574231" y="5074920"/>
              <a:ext cx="20505" cy="188596"/>
            </a:xfrm>
            <a:custGeom>
              <a:avLst/>
              <a:gdLst/>
              <a:ahLst/>
              <a:cxnLst/>
              <a:rect l="0" t="0" r="0" b="0"/>
              <a:pathLst>
                <a:path w="20505" h="188596">
                  <a:moveTo>
                    <a:pt x="11932" y="0"/>
                  </a:moveTo>
                  <a:lnTo>
                    <a:pt x="11932" y="0"/>
                  </a:lnTo>
                  <a:lnTo>
                    <a:pt x="10979" y="31167"/>
                  </a:lnTo>
                  <a:lnTo>
                    <a:pt x="5088" y="72734"/>
                  </a:lnTo>
                  <a:lnTo>
                    <a:pt x="0" y="104717"/>
                  </a:lnTo>
                  <a:lnTo>
                    <a:pt x="882" y="145750"/>
                  </a:lnTo>
                  <a:lnTo>
                    <a:pt x="7338" y="165108"/>
                  </a:lnTo>
                  <a:lnTo>
                    <a:pt x="20504"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9" name="SMARTInkShape-2277"/>
            <p:cNvSpPr/>
            <p:nvPr>
              <p:custDataLst>
                <p:tags r:id="rId17"/>
              </p:custDataLst>
            </p:nvPr>
          </p:nvSpPr>
          <p:spPr bwMode="auto">
            <a:xfrm>
              <a:off x="3569018" y="4997768"/>
              <a:ext cx="42863" cy="34290"/>
            </a:xfrm>
            <a:custGeom>
              <a:avLst/>
              <a:gdLst/>
              <a:ahLst/>
              <a:cxnLst/>
              <a:rect l="0" t="0" r="0" b="0"/>
              <a:pathLst>
                <a:path w="42863" h="34290">
                  <a:moveTo>
                    <a:pt x="0" y="0"/>
                  </a:moveTo>
                  <a:lnTo>
                    <a:pt x="0" y="0"/>
                  </a:lnTo>
                  <a:lnTo>
                    <a:pt x="42862" y="3428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0" name="SMARTInkShape-2278"/>
            <p:cNvSpPr/>
            <p:nvPr>
              <p:custDataLst>
                <p:tags r:id="rId18"/>
              </p:custDataLst>
            </p:nvPr>
          </p:nvSpPr>
          <p:spPr bwMode="auto">
            <a:xfrm>
              <a:off x="3680460" y="5057775"/>
              <a:ext cx="40127" cy="282894"/>
            </a:xfrm>
            <a:custGeom>
              <a:avLst/>
              <a:gdLst/>
              <a:ahLst/>
              <a:cxnLst/>
              <a:rect l="0" t="0" r="0" b="0"/>
              <a:pathLst>
                <a:path w="40127" h="282894">
                  <a:moveTo>
                    <a:pt x="17145" y="0"/>
                  </a:moveTo>
                  <a:lnTo>
                    <a:pt x="17145" y="0"/>
                  </a:lnTo>
                  <a:lnTo>
                    <a:pt x="19685" y="33055"/>
                  </a:lnTo>
                  <a:lnTo>
                    <a:pt x="29010" y="75834"/>
                  </a:lnTo>
                  <a:lnTo>
                    <a:pt x="36706" y="111809"/>
                  </a:lnTo>
                  <a:lnTo>
                    <a:pt x="40126" y="150023"/>
                  </a:lnTo>
                  <a:lnTo>
                    <a:pt x="39107" y="184152"/>
                  </a:lnTo>
                  <a:lnTo>
                    <a:pt x="35478" y="214243"/>
                  </a:lnTo>
                  <a:lnTo>
                    <a:pt x="30691" y="240316"/>
                  </a:lnTo>
                  <a:lnTo>
                    <a:pt x="20308" y="259524"/>
                  </a:lnTo>
                  <a:lnTo>
                    <a:pt x="0" y="2828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1" name="SMARTInkShape-2279"/>
            <p:cNvSpPr/>
            <p:nvPr>
              <p:custDataLst>
                <p:tags r:id="rId19"/>
              </p:custDataLst>
            </p:nvPr>
          </p:nvSpPr>
          <p:spPr bwMode="auto">
            <a:xfrm>
              <a:off x="3706178" y="5006340"/>
              <a:ext cx="8573" cy="8574"/>
            </a:xfrm>
            <a:custGeom>
              <a:avLst/>
              <a:gdLst/>
              <a:ahLst/>
              <a:cxnLst/>
              <a:rect l="0" t="0" r="0" b="0"/>
              <a:pathLst>
                <a:path w="8573" h="8574">
                  <a:moveTo>
                    <a:pt x="0" y="0"/>
                  </a:moveTo>
                  <a:lnTo>
                    <a:pt x="0" y="0"/>
                  </a:lnTo>
                  <a:lnTo>
                    <a:pt x="8572"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05" name="SMARTInkShape-Group824"/>
          <p:cNvGrpSpPr/>
          <p:nvPr/>
        </p:nvGrpSpPr>
        <p:grpSpPr>
          <a:xfrm>
            <a:off x="1100138" y="2700530"/>
            <a:ext cx="3377530" cy="1944274"/>
            <a:chOff x="1100138" y="2700530"/>
            <a:chExt cx="3377530" cy="1944274"/>
          </a:xfrm>
        </p:grpSpPr>
        <p:sp>
          <p:nvSpPr>
            <p:cNvPr id="103" name="SMARTInkShape-2280"/>
            <p:cNvSpPr/>
            <p:nvPr>
              <p:custDataLst>
                <p:tags r:id="rId12"/>
              </p:custDataLst>
            </p:nvPr>
          </p:nvSpPr>
          <p:spPr bwMode="auto">
            <a:xfrm>
              <a:off x="1100138" y="2700530"/>
              <a:ext cx="3377530" cy="1944274"/>
            </a:xfrm>
            <a:custGeom>
              <a:avLst/>
              <a:gdLst/>
              <a:ahLst/>
              <a:cxnLst/>
              <a:rect l="0" t="0" r="0" b="0"/>
              <a:pathLst>
                <a:path w="3377530" h="1944274">
                  <a:moveTo>
                    <a:pt x="197167" y="359852"/>
                  </a:moveTo>
                  <a:lnTo>
                    <a:pt x="197167" y="359852"/>
                  </a:lnTo>
                  <a:lnTo>
                    <a:pt x="197167" y="350751"/>
                  </a:lnTo>
                  <a:lnTo>
                    <a:pt x="212407" y="338662"/>
                  </a:lnTo>
                  <a:lnTo>
                    <a:pt x="239183" y="324717"/>
                  </a:lnTo>
                  <a:lnTo>
                    <a:pt x="273308" y="312169"/>
                  </a:lnTo>
                  <a:lnTo>
                    <a:pt x="313240" y="300242"/>
                  </a:lnTo>
                  <a:lnTo>
                    <a:pt x="334557" y="294395"/>
                  </a:lnTo>
                  <a:lnTo>
                    <a:pt x="359245" y="288592"/>
                  </a:lnTo>
                  <a:lnTo>
                    <a:pt x="386182" y="282818"/>
                  </a:lnTo>
                  <a:lnTo>
                    <a:pt x="414617" y="277063"/>
                  </a:lnTo>
                  <a:lnTo>
                    <a:pt x="447861" y="271322"/>
                  </a:lnTo>
                  <a:lnTo>
                    <a:pt x="484311" y="265590"/>
                  </a:lnTo>
                  <a:lnTo>
                    <a:pt x="522899" y="259863"/>
                  </a:lnTo>
                  <a:lnTo>
                    <a:pt x="563864" y="254140"/>
                  </a:lnTo>
                  <a:lnTo>
                    <a:pt x="606414" y="248420"/>
                  </a:lnTo>
                  <a:lnTo>
                    <a:pt x="650021" y="242702"/>
                  </a:lnTo>
                  <a:lnTo>
                    <a:pt x="696237" y="236984"/>
                  </a:lnTo>
                  <a:lnTo>
                    <a:pt x="744193" y="231268"/>
                  </a:lnTo>
                  <a:lnTo>
                    <a:pt x="793308" y="225552"/>
                  </a:lnTo>
                  <a:lnTo>
                    <a:pt x="845102" y="220789"/>
                  </a:lnTo>
                  <a:lnTo>
                    <a:pt x="898681" y="216661"/>
                  </a:lnTo>
                  <a:lnTo>
                    <a:pt x="953451" y="212957"/>
                  </a:lnTo>
                  <a:lnTo>
                    <a:pt x="1009966" y="209534"/>
                  </a:lnTo>
                  <a:lnTo>
                    <a:pt x="1067646" y="206300"/>
                  </a:lnTo>
                  <a:lnTo>
                    <a:pt x="1126101" y="203192"/>
                  </a:lnTo>
                  <a:lnTo>
                    <a:pt x="1187931" y="199215"/>
                  </a:lnTo>
                  <a:lnTo>
                    <a:pt x="1252011" y="194658"/>
                  </a:lnTo>
                  <a:lnTo>
                    <a:pt x="1317592" y="189715"/>
                  </a:lnTo>
                  <a:lnTo>
                    <a:pt x="1384172" y="183563"/>
                  </a:lnTo>
                  <a:lnTo>
                    <a:pt x="1451419" y="176603"/>
                  </a:lnTo>
                  <a:lnTo>
                    <a:pt x="1519110" y="169106"/>
                  </a:lnTo>
                  <a:lnTo>
                    <a:pt x="1587097" y="161251"/>
                  </a:lnTo>
                  <a:lnTo>
                    <a:pt x="1655282" y="153157"/>
                  </a:lnTo>
                  <a:lnTo>
                    <a:pt x="1723599" y="144903"/>
                  </a:lnTo>
                  <a:lnTo>
                    <a:pt x="1791051" y="137495"/>
                  </a:lnTo>
                  <a:lnTo>
                    <a:pt x="1857926" y="130652"/>
                  </a:lnTo>
                  <a:lnTo>
                    <a:pt x="1924417" y="124184"/>
                  </a:lnTo>
                  <a:lnTo>
                    <a:pt x="1990652" y="117968"/>
                  </a:lnTo>
                  <a:lnTo>
                    <a:pt x="2056716" y="111919"/>
                  </a:lnTo>
                  <a:lnTo>
                    <a:pt x="2122666" y="105981"/>
                  </a:lnTo>
                  <a:lnTo>
                    <a:pt x="2187588" y="101070"/>
                  </a:lnTo>
                  <a:lnTo>
                    <a:pt x="2251824" y="96843"/>
                  </a:lnTo>
                  <a:lnTo>
                    <a:pt x="2315604" y="93073"/>
                  </a:lnTo>
                  <a:lnTo>
                    <a:pt x="2377173" y="90560"/>
                  </a:lnTo>
                  <a:lnTo>
                    <a:pt x="2437269" y="88884"/>
                  </a:lnTo>
                  <a:lnTo>
                    <a:pt x="2496384" y="87767"/>
                  </a:lnTo>
                  <a:lnTo>
                    <a:pt x="2552938" y="86069"/>
                  </a:lnTo>
                  <a:lnTo>
                    <a:pt x="2607786" y="83986"/>
                  </a:lnTo>
                  <a:lnTo>
                    <a:pt x="2661496" y="81644"/>
                  </a:lnTo>
                  <a:lnTo>
                    <a:pt x="2715400" y="78178"/>
                  </a:lnTo>
                  <a:lnTo>
                    <a:pt x="2769434" y="73962"/>
                  </a:lnTo>
                  <a:lnTo>
                    <a:pt x="2823554" y="69246"/>
                  </a:lnTo>
                  <a:lnTo>
                    <a:pt x="2873922" y="64197"/>
                  </a:lnTo>
                  <a:lnTo>
                    <a:pt x="2921788" y="58927"/>
                  </a:lnTo>
                  <a:lnTo>
                    <a:pt x="2967986" y="53508"/>
                  </a:lnTo>
                  <a:lnTo>
                    <a:pt x="3012120" y="47990"/>
                  </a:lnTo>
                  <a:lnTo>
                    <a:pt x="3054877" y="42407"/>
                  </a:lnTo>
                  <a:lnTo>
                    <a:pt x="3096717" y="36779"/>
                  </a:lnTo>
                  <a:lnTo>
                    <a:pt x="3134135" y="31123"/>
                  </a:lnTo>
                  <a:lnTo>
                    <a:pt x="3168606" y="25447"/>
                  </a:lnTo>
                  <a:lnTo>
                    <a:pt x="3201111" y="19758"/>
                  </a:lnTo>
                  <a:lnTo>
                    <a:pt x="3229449" y="15013"/>
                  </a:lnTo>
                  <a:lnTo>
                    <a:pt x="3255009" y="10897"/>
                  </a:lnTo>
                  <a:lnTo>
                    <a:pt x="3297378" y="4736"/>
                  </a:lnTo>
                  <a:lnTo>
                    <a:pt x="3334438" y="1267"/>
                  </a:lnTo>
                  <a:lnTo>
                    <a:pt x="3354105" y="0"/>
                  </a:lnTo>
                  <a:lnTo>
                    <a:pt x="3357162" y="2793"/>
                  </a:lnTo>
                  <a:lnTo>
                    <a:pt x="3363100" y="13517"/>
                  </a:lnTo>
                  <a:lnTo>
                    <a:pt x="3368781" y="53386"/>
                  </a:lnTo>
                  <a:lnTo>
                    <a:pt x="3373025" y="85850"/>
                  </a:lnTo>
                  <a:lnTo>
                    <a:pt x="3375548" y="125043"/>
                  </a:lnTo>
                  <a:lnTo>
                    <a:pt x="3376220" y="146163"/>
                  </a:lnTo>
                  <a:lnTo>
                    <a:pt x="3376668" y="168815"/>
                  </a:lnTo>
                  <a:lnTo>
                    <a:pt x="3376967" y="192489"/>
                  </a:lnTo>
                  <a:lnTo>
                    <a:pt x="3377166" y="216845"/>
                  </a:lnTo>
                  <a:lnTo>
                    <a:pt x="3377299" y="243559"/>
                  </a:lnTo>
                  <a:lnTo>
                    <a:pt x="3377387" y="271846"/>
                  </a:lnTo>
                  <a:lnTo>
                    <a:pt x="3377446" y="301182"/>
                  </a:lnTo>
                  <a:lnTo>
                    <a:pt x="3377486" y="332168"/>
                  </a:lnTo>
                  <a:lnTo>
                    <a:pt x="3377512" y="364256"/>
                  </a:lnTo>
                  <a:lnTo>
                    <a:pt x="3377529" y="397078"/>
                  </a:lnTo>
                  <a:lnTo>
                    <a:pt x="3376589" y="432295"/>
                  </a:lnTo>
                  <a:lnTo>
                    <a:pt x="3375009" y="469107"/>
                  </a:lnTo>
                  <a:lnTo>
                    <a:pt x="3373003" y="506984"/>
                  </a:lnTo>
                  <a:lnTo>
                    <a:pt x="3369761" y="545570"/>
                  </a:lnTo>
                  <a:lnTo>
                    <a:pt x="3365695" y="584629"/>
                  </a:lnTo>
                  <a:lnTo>
                    <a:pt x="3361079" y="624004"/>
                  </a:lnTo>
                  <a:lnTo>
                    <a:pt x="3356097" y="664541"/>
                  </a:lnTo>
                  <a:lnTo>
                    <a:pt x="3350870" y="705853"/>
                  </a:lnTo>
                  <a:lnTo>
                    <a:pt x="3345481" y="747682"/>
                  </a:lnTo>
                  <a:lnTo>
                    <a:pt x="3339983" y="790808"/>
                  </a:lnTo>
                  <a:lnTo>
                    <a:pt x="3334413" y="834798"/>
                  </a:lnTo>
                  <a:lnTo>
                    <a:pt x="3328794" y="879366"/>
                  </a:lnTo>
                  <a:lnTo>
                    <a:pt x="3324096" y="925270"/>
                  </a:lnTo>
                  <a:lnTo>
                    <a:pt x="3320012" y="972064"/>
                  </a:lnTo>
                  <a:lnTo>
                    <a:pt x="3316336" y="1019454"/>
                  </a:lnTo>
                  <a:lnTo>
                    <a:pt x="3312933" y="1066287"/>
                  </a:lnTo>
                  <a:lnTo>
                    <a:pt x="3309712" y="1112748"/>
                  </a:lnTo>
                  <a:lnTo>
                    <a:pt x="3306612" y="1158963"/>
                  </a:lnTo>
                  <a:lnTo>
                    <a:pt x="3303593" y="1205013"/>
                  </a:lnTo>
                  <a:lnTo>
                    <a:pt x="3300627" y="1250953"/>
                  </a:lnTo>
                  <a:lnTo>
                    <a:pt x="3297698" y="1296819"/>
                  </a:lnTo>
                  <a:lnTo>
                    <a:pt x="3294793" y="1341685"/>
                  </a:lnTo>
                  <a:lnTo>
                    <a:pt x="3291903" y="1385882"/>
                  </a:lnTo>
                  <a:lnTo>
                    <a:pt x="3289025" y="1429635"/>
                  </a:lnTo>
                  <a:lnTo>
                    <a:pt x="3284248" y="1472138"/>
                  </a:lnTo>
                  <a:lnTo>
                    <a:pt x="3278206" y="1513809"/>
                  </a:lnTo>
                  <a:lnTo>
                    <a:pt x="3271320" y="1554924"/>
                  </a:lnTo>
                  <a:lnTo>
                    <a:pt x="3264825" y="1593764"/>
                  </a:lnTo>
                  <a:lnTo>
                    <a:pt x="3258590" y="1631088"/>
                  </a:lnTo>
                  <a:lnTo>
                    <a:pt x="3252528" y="1667400"/>
                  </a:lnTo>
                  <a:lnTo>
                    <a:pt x="3246582" y="1702086"/>
                  </a:lnTo>
                  <a:lnTo>
                    <a:pt x="3240713" y="1735687"/>
                  </a:lnTo>
                  <a:lnTo>
                    <a:pt x="3234895" y="1768565"/>
                  </a:lnTo>
                  <a:lnTo>
                    <a:pt x="3229111" y="1797152"/>
                  </a:lnTo>
                  <a:lnTo>
                    <a:pt x="3223351" y="1822877"/>
                  </a:lnTo>
                  <a:lnTo>
                    <a:pt x="3217605" y="1846695"/>
                  </a:lnTo>
                  <a:lnTo>
                    <a:pt x="3208681" y="1883319"/>
                  </a:lnTo>
                  <a:lnTo>
                    <a:pt x="3198303" y="1920277"/>
                  </a:lnTo>
                  <a:lnTo>
                    <a:pt x="3195191" y="1928773"/>
                  </a:lnTo>
                  <a:lnTo>
                    <a:pt x="3191212" y="1934437"/>
                  </a:lnTo>
                  <a:lnTo>
                    <a:pt x="3181711" y="1940730"/>
                  </a:lnTo>
                  <a:lnTo>
                    <a:pt x="3156551" y="1944273"/>
                  </a:lnTo>
                  <a:lnTo>
                    <a:pt x="3115864" y="1936221"/>
                  </a:lnTo>
                  <a:lnTo>
                    <a:pt x="3076468" y="1926918"/>
                  </a:lnTo>
                  <a:lnTo>
                    <a:pt x="3053961" y="1921770"/>
                  </a:lnTo>
                  <a:lnTo>
                    <a:pt x="3026574" y="1916434"/>
                  </a:lnTo>
                  <a:lnTo>
                    <a:pt x="2995934" y="1910971"/>
                  </a:lnTo>
                  <a:lnTo>
                    <a:pt x="2963124" y="1905424"/>
                  </a:lnTo>
                  <a:lnTo>
                    <a:pt x="2926011" y="1899821"/>
                  </a:lnTo>
                  <a:lnTo>
                    <a:pt x="2886029" y="1894181"/>
                  </a:lnTo>
                  <a:lnTo>
                    <a:pt x="2844134" y="1888515"/>
                  </a:lnTo>
                  <a:lnTo>
                    <a:pt x="2799059" y="1882834"/>
                  </a:lnTo>
                  <a:lnTo>
                    <a:pt x="2751864" y="1877141"/>
                  </a:lnTo>
                  <a:lnTo>
                    <a:pt x="2703256" y="1871441"/>
                  </a:lnTo>
                  <a:lnTo>
                    <a:pt x="2651800" y="1864783"/>
                  </a:lnTo>
                  <a:lnTo>
                    <a:pt x="2598447" y="1857487"/>
                  </a:lnTo>
                  <a:lnTo>
                    <a:pt x="2543828" y="1849766"/>
                  </a:lnTo>
                  <a:lnTo>
                    <a:pt x="2486460" y="1842713"/>
                  </a:lnTo>
                  <a:lnTo>
                    <a:pt x="2427260" y="1836106"/>
                  </a:lnTo>
                  <a:lnTo>
                    <a:pt x="2366838" y="1829797"/>
                  </a:lnTo>
                  <a:lnTo>
                    <a:pt x="2303697" y="1824638"/>
                  </a:lnTo>
                  <a:lnTo>
                    <a:pt x="2238743" y="1820246"/>
                  </a:lnTo>
                  <a:lnTo>
                    <a:pt x="2172580" y="1816366"/>
                  </a:lnTo>
                  <a:lnTo>
                    <a:pt x="2105612" y="1813779"/>
                  </a:lnTo>
                  <a:lnTo>
                    <a:pt x="2038106" y="1812054"/>
                  </a:lnTo>
                  <a:lnTo>
                    <a:pt x="1970242" y="1810904"/>
                  </a:lnTo>
                  <a:lnTo>
                    <a:pt x="1901187" y="1809185"/>
                  </a:lnTo>
                  <a:lnTo>
                    <a:pt x="1831338" y="1807087"/>
                  </a:lnTo>
                  <a:lnTo>
                    <a:pt x="1760959" y="1804735"/>
                  </a:lnTo>
                  <a:lnTo>
                    <a:pt x="1688323" y="1803168"/>
                  </a:lnTo>
                  <a:lnTo>
                    <a:pt x="1614181" y="1802122"/>
                  </a:lnTo>
                  <a:lnTo>
                    <a:pt x="1539035" y="1801426"/>
                  </a:lnTo>
                  <a:lnTo>
                    <a:pt x="1465126" y="1800008"/>
                  </a:lnTo>
                  <a:lnTo>
                    <a:pt x="1392041" y="1798112"/>
                  </a:lnTo>
                  <a:lnTo>
                    <a:pt x="1319504" y="1795894"/>
                  </a:lnTo>
                  <a:lnTo>
                    <a:pt x="1247334" y="1793464"/>
                  </a:lnTo>
                  <a:lnTo>
                    <a:pt x="1175409" y="1790890"/>
                  </a:lnTo>
                  <a:lnTo>
                    <a:pt x="1103646" y="1788223"/>
                  </a:lnTo>
                  <a:lnTo>
                    <a:pt x="1032944" y="1784539"/>
                  </a:lnTo>
                  <a:lnTo>
                    <a:pt x="962949" y="1780179"/>
                  </a:lnTo>
                  <a:lnTo>
                    <a:pt x="893426" y="1775367"/>
                  </a:lnTo>
                  <a:lnTo>
                    <a:pt x="826122" y="1771206"/>
                  </a:lnTo>
                  <a:lnTo>
                    <a:pt x="760298" y="1767480"/>
                  </a:lnTo>
                  <a:lnTo>
                    <a:pt x="695460" y="1764043"/>
                  </a:lnTo>
                  <a:lnTo>
                    <a:pt x="634137" y="1759847"/>
                  </a:lnTo>
                  <a:lnTo>
                    <a:pt x="575158" y="1755145"/>
                  </a:lnTo>
                  <a:lnTo>
                    <a:pt x="517741" y="1750105"/>
                  </a:lnTo>
                  <a:lnTo>
                    <a:pt x="464223" y="1746745"/>
                  </a:lnTo>
                  <a:lnTo>
                    <a:pt x="413304" y="1744505"/>
                  </a:lnTo>
                  <a:lnTo>
                    <a:pt x="364119" y="1743012"/>
                  </a:lnTo>
                  <a:lnTo>
                    <a:pt x="318946" y="1742969"/>
                  </a:lnTo>
                  <a:lnTo>
                    <a:pt x="276448" y="1743893"/>
                  </a:lnTo>
                  <a:lnTo>
                    <a:pt x="235733" y="1745461"/>
                  </a:lnTo>
                  <a:lnTo>
                    <a:pt x="200018" y="1747459"/>
                  </a:lnTo>
                  <a:lnTo>
                    <a:pt x="167635" y="1749743"/>
                  </a:lnTo>
                  <a:lnTo>
                    <a:pt x="137474" y="1752219"/>
                  </a:lnTo>
                  <a:lnTo>
                    <a:pt x="111652" y="1754822"/>
                  </a:lnTo>
                  <a:lnTo>
                    <a:pt x="88722" y="1757510"/>
                  </a:lnTo>
                  <a:lnTo>
                    <a:pt x="50862" y="1763036"/>
                  </a:lnTo>
                  <a:lnTo>
                    <a:pt x="0" y="17743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4" name="SMARTInkShape-2281"/>
            <p:cNvSpPr/>
            <p:nvPr>
              <p:custDataLst>
                <p:tags r:id="rId13"/>
              </p:custDataLst>
            </p:nvPr>
          </p:nvSpPr>
          <p:spPr bwMode="auto">
            <a:xfrm>
              <a:off x="1280160" y="3081102"/>
              <a:ext cx="146553" cy="1346773"/>
            </a:xfrm>
            <a:custGeom>
              <a:avLst/>
              <a:gdLst/>
              <a:ahLst/>
              <a:cxnLst/>
              <a:rect l="0" t="0" r="0" b="0"/>
              <a:pathLst>
                <a:path w="146553" h="1346773">
                  <a:moveTo>
                    <a:pt x="102870" y="22143"/>
                  </a:moveTo>
                  <a:lnTo>
                    <a:pt x="102870" y="22143"/>
                  </a:lnTo>
                  <a:lnTo>
                    <a:pt x="89218" y="8490"/>
                  </a:lnTo>
                  <a:lnTo>
                    <a:pt x="87101" y="4469"/>
                  </a:lnTo>
                  <a:lnTo>
                    <a:pt x="87595" y="1788"/>
                  </a:lnTo>
                  <a:lnTo>
                    <a:pt x="89829" y="0"/>
                  </a:lnTo>
                  <a:lnTo>
                    <a:pt x="94176" y="2618"/>
                  </a:lnTo>
                  <a:lnTo>
                    <a:pt x="106626" y="15688"/>
                  </a:lnTo>
                  <a:lnTo>
                    <a:pt x="121684" y="57056"/>
                  </a:lnTo>
                  <a:lnTo>
                    <a:pt x="129701" y="85424"/>
                  </a:lnTo>
                  <a:lnTo>
                    <a:pt x="135997" y="121480"/>
                  </a:lnTo>
                  <a:lnTo>
                    <a:pt x="141147" y="162663"/>
                  </a:lnTo>
                  <a:lnTo>
                    <a:pt x="145533" y="207263"/>
                  </a:lnTo>
                  <a:lnTo>
                    <a:pt x="146552" y="257951"/>
                  </a:lnTo>
                  <a:lnTo>
                    <a:pt x="145327" y="312699"/>
                  </a:lnTo>
                  <a:lnTo>
                    <a:pt x="142605" y="370152"/>
                  </a:lnTo>
                  <a:lnTo>
                    <a:pt x="138885" y="430361"/>
                  </a:lnTo>
                  <a:lnTo>
                    <a:pt x="134500" y="492409"/>
                  </a:lnTo>
                  <a:lnTo>
                    <a:pt x="129672" y="555681"/>
                  </a:lnTo>
                  <a:lnTo>
                    <a:pt x="124548" y="618817"/>
                  </a:lnTo>
                  <a:lnTo>
                    <a:pt x="119227" y="681863"/>
                  </a:lnTo>
                  <a:lnTo>
                    <a:pt x="113774" y="744849"/>
                  </a:lnTo>
                  <a:lnTo>
                    <a:pt x="108235" y="805889"/>
                  </a:lnTo>
                  <a:lnTo>
                    <a:pt x="102637" y="865633"/>
                  </a:lnTo>
                  <a:lnTo>
                    <a:pt x="96999" y="924512"/>
                  </a:lnTo>
                  <a:lnTo>
                    <a:pt x="92289" y="979957"/>
                  </a:lnTo>
                  <a:lnTo>
                    <a:pt x="88196" y="1033113"/>
                  </a:lnTo>
                  <a:lnTo>
                    <a:pt x="84515" y="1084743"/>
                  </a:lnTo>
                  <a:lnTo>
                    <a:pt x="80156" y="1130593"/>
                  </a:lnTo>
                  <a:lnTo>
                    <a:pt x="75345" y="1172590"/>
                  </a:lnTo>
                  <a:lnTo>
                    <a:pt x="70232" y="1212018"/>
                  </a:lnTo>
                  <a:lnTo>
                    <a:pt x="64919" y="1244970"/>
                  </a:lnTo>
                  <a:lnTo>
                    <a:pt x="59472" y="1273606"/>
                  </a:lnTo>
                  <a:lnTo>
                    <a:pt x="53936" y="1299364"/>
                  </a:lnTo>
                  <a:lnTo>
                    <a:pt x="42704" y="1333064"/>
                  </a:lnTo>
                  <a:lnTo>
                    <a:pt x="37042" y="1344718"/>
                  </a:lnTo>
                  <a:lnTo>
                    <a:pt x="30410" y="1346772"/>
                  </a:lnTo>
                  <a:lnTo>
                    <a:pt x="23131" y="1342426"/>
                  </a:lnTo>
                  <a:lnTo>
                    <a:pt x="0" y="13165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06" name="SMARTInkShape-2282"/>
          <p:cNvSpPr/>
          <p:nvPr>
            <p:custDataLst>
              <p:tags r:id="rId7"/>
            </p:custDataLst>
          </p:nvPr>
        </p:nvSpPr>
        <p:spPr bwMode="auto">
          <a:xfrm>
            <a:off x="1219027" y="4543882"/>
            <a:ext cx="1019300" cy="110986"/>
          </a:xfrm>
          <a:custGeom>
            <a:avLst/>
            <a:gdLst/>
            <a:ahLst/>
            <a:cxnLst/>
            <a:rect l="0" t="0" r="0" b="0"/>
            <a:pathLst>
              <a:path w="1019300" h="110986">
                <a:moveTo>
                  <a:pt x="78278" y="110985"/>
                </a:moveTo>
                <a:lnTo>
                  <a:pt x="78278" y="110985"/>
                </a:lnTo>
                <a:lnTo>
                  <a:pt x="59652" y="90454"/>
                </a:lnTo>
                <a:lnTo>
                  <a:pt x="37137" y="50532"/>
                </a:lnTo>
                <a:lnTo>
                  <a:pt x="27747" y="27918"/>
                </a:lnTo>
                <a:lnTo>
                  <a:pt x="27446" y="27985"/>
                </a:lnTo>
                <a:lnTo>
                  <a:pt x="27111" y="30598"/>
                </a:lnTo>
                <a:lnTo>
                  <a:pt x="63329" y="46527"/>
                </a:lnTo>
                <a:lnTo>
                  <a:pt x="101479" y="51222"/>
                </a:lnTo>
                <a:lnTo>
                  <a:pt x="122320" y="51141"/>
                </a:lnTo>
                <a:lnTo>
                  <a:pt x="146692" y="50134"/>
                </a:lnTo>
                <a:lnTo>
                  <a:pt x="173417" y="48510"/>
                </a:lnTo>
                <a:lnTo>
                  <a:pt x="201712" y="46475"/>
                </a:lnTo>
                <a:lnTo>
                  <a:pt x="233910" y="44166"/>
                </a:lnTo>
                <a:lnTo>
                  <a:pt x="268710" y="41674"/>
                </a:lnTo>
                <a:lnTo>
                  <a:pt x="305245" y="39060"/>
                </a:lnTo>
                <a:lnTo>
                  <a:pt x="343890" y="37318"/>
                </a:lnTo>
                <a:lnTo>
                  <a:pt x="383940" y="36156"/>
                </a:lnTo>
                <a:lnTo>
                  <a:pt x="424928" y="35382"/>
                </a:lnTo>
                <a:lnTo>
                  <a:pt x="465588" y="34866"/>
                </a:lnTo>
                <a:lnTo>
                  <a:pt x="506030" y="34521"/>
                </a:lnTo>
                <a:lnTo>
                  <a:pt x="546326" y="34292"/>
                </a:lnTo>
                <a:lnTo>
                  <a:pt x="585573" y="35091"/>
                </a:lnTo>
                <a:lnTo>
                  <a:pt x="624119" y="36577"/>
                </a:lnTo>
                <a:lnTo>
                  <a:pt x="662200" y="38520"/>
                </a:lnTo>
                <a:lnTo>
                  <a:pt x="698064" y="40768"/>
                </a:lnTo>
                <a:lnTo>
                  <a:pt x="732451" y="43218"/>
                </a:lnTo>
                <a:lnTo>
                  <a:pt x="765853" y="45805"/>
                </a:lnTo>
                <a:lnTo>
                  <a:pt x="796694" y="47529"/>
                </a:lnTo>
                <a:lnTo>
                  <a:pt x="825827" y="48679"/>
                </a:lnTo>
                <a:lnTo>
                  <a:pt x="853822" y="49445"/>
                </a:lnTo>
                <a:lnTo>
                  <a:pt x="878200" y="49956"/>
                </a:lnTo>
                <a:lnTo>
                  <a:pt x="920526" y="50524"/>
                </a:lnTo>
                <a:lnTo>
                  <a:pt x="953308" y="50776"/>
                </a:lnTo>
                <a:lnTo>
                  <a:pt x="993064" y="50966"/>
                </a:lnTo>
                <a:lnTo>
                  <a:pt x="985702" y="55525"/>
                </a:lnTo>
                <a:lnTo>
                  <a:pt x="962353" y="58357"/>
                </a:lnTo>
                <a:lnTo>
                  <a:pt x="922204" y="54646"/>
                </a:lnTo>
                <a:lnTo>
                  <a:pt x="885474" y="50068"/>
                </a:lnTo>
                <a:lnTo>
                  <a:pt x="865011" y="47514"/>
                </a:lnTo>
                <a:lnTo>
                  <a:pt x="841844" y="45811"/>
                </a:lnTo>
                <a:lnTo>
                  <a:pt x="816875" y="44676"/>
                </a:lnTo>
                <a:lnTo>
                  <a:pt x="790703" y="43919"/>
                </a:lnTo>
                <a:lnTo>
                  <a:pt x="762778" y="44367"/>
                </a:lnTo>
                <a:lnTo>
                  <a:pt x="733684" y="45618"/>
                </a:lnTo>
                <a:lnTo>
                  <a:pt x="703810" y="47404"/>
                </a:lnTo>
                <a:lnTo>
                  <a:pt x="672465" y="49548"/>
                </a:lnTo>
                <a:lnTo>
                  <a:pt x="640138" y="51930"/>
                </a:lnTo>
                <a:lnTo>
                  <a:pt x="607156" y="54470"/>
                </a:lnTo>
                <a:lnTo>
                  <a:pt x="573738" y="58068"/>
                </a:lnTo>
                <a:lnTo>
                  <a:pt x="540030" y="62372"/>
                </a:lnTo>
                <a:lnTo>
                  <a:pt x="506128" y="67147"/>
                </a:lnTo>
                <a:lnTo>
                  <a:pt x="472096" y="71282"/>
                </a:lnTo>
                <a:lnTo>
                  <a:pt x="437978" y="74992"/>
                </a:lnTo>
                <a:lnTo>
                  <a:pt x="403803" y="78417"/>
                </a:lnTo>
                <a:lnTo>
                  <a:pt x="370542" y="80701"/>
                </a:lnTo>
                <a:lnTo>
                  <a:pt x="337891" y="82223"/>
                </a:lnTo>
                <a:lnTo>
                  <a:pt x="305646" y="83238"/>
                </a:lnTo>
                <a:lnTo>
                  <a:pt x="273672" y="83915"/>
                </a:lnTo>
                <a:lnTo>
                  <a:pt x="241878" y="84366"/>
                </a:lnTo>
                <a:lnTo>
                  <a:pt x="210205" y="84666"/>
                </a:lnTo>
                <a:lnTo>
                  <a:pt x="181469" y="83914"/>
                </a:lnTo>
                <a:lnTo>
                  <a:pt x="154692" y="82460"/>
                </a:lnTo>
                <a:lnTo>
                  <a:pt x="129221" y="80539"/>
                </a:lnTo>
                <a:lnTo>
                  <a:pt x="106525" y="77353"/>
                </a:lnTo>
                <a:lnTo>
                  <a:pt x="66067" y="68733"/>
                </a:lnTo>
                <a:lnTo>
                  <a:pt x="24812" y="62271"/>
                </a:lnTo>
                <a:lnTo>
                  <a:pt x="0" y="59908"/>
                </a:lnTo>
                <a:lnTo>
                  <a:pt x="375" y="59789"/>
                </a:lnTo>
                <a:lnTo>
                  <a:pt x="41702" y="57042"/>
                </a:lnTo>
                <a:lnTo>
                  <a:pt x="81072" y="51768"/>
                </a:lnTo>
                <a:lnTo>
                  <a:pt x="104906" y="47694"/>
                </a:lnTo>
                <a:lnTo>
                  <a:pt x="130320" y="43074"/>
                </a:lnTo>
                <a:lnTo>
                  <a:pt x="157740" y="39041"/>
                </a:lnTo>
                <a:lnTo>
                  <a:pt x="186498" y="35400"/>
                </a:lnTo>
                <a:lnTo>
                  <a:pt x="216147" y="32020"/>
                </a:lnTo>
                <a:lnTo>
                  <a:pt x="249248" y="29767"/>
                </a:lnTo>
                <a:lnTo>
                  <a:pt x="284651" y="28265"/>
                </a:lnTo>
                <a:lnTo>
                  <a:pt x="321587" y="27263"/>
                </a:lnTo>
                <a:lnTo>
                  <a:pt x="358594" y="26596"/>
                </a:lnTo>
                <a:lnTo>
                  <a:pt x="395648" y="26151"/>
                </a:lnTo>
                <a:lnTo>
                  <a:pt x="432733" y="25854"/>
                </a:lnTo>
                <a:lnTo>
                  <a:pt x="469839" y="27561"/>
                </a:lnTo>
                <a:lnTo>
                  <a:pt x="506959" y="30604"/>
                </a:lnTo>
                <a:lnTo>
                  <a:pt x="544088" y="34538"/>
                </a:lnTo>
                <a:lnTo>
                  <a:pt x="580270" y="38113"/>
                </a:lnTo>
                <a:lnTo>
                  <a:pt x="615822" y="41449"/>
                </a:lnTo>
                <a:lnTo>
                  <a:pt x="650953" y="44625"/>
                </a:lnTo>
                <a:lnTo>
                  <a:pt x="683899" y="48648"/>
                </a:lnTo>
                <a:lnTo>
                  <a:pt x="715388" y="53234"/>
                </a:lnTo>
                <a:lnTo>
                  <a:pt x="745905" y="58197"/>
                </a:lnTo>
                <a:lnTo>
                  <a:pt x="774823" y="61506"/>
                </a:lnTo>
                <a:lnTo>
                  <a:pt x="802674" y="63712"/>
                </a:lnTo>
                <a:lnTo>
                  <a:pt x="829814" y="65182"/>
                </a:lnTo>
                <a:lnTo>
                  <a:pt x="855527" y="67115"/>
                </a:lnTo>
                <a:lnTo>
                  <a:pt x="880289" y="69356"/>
                </a:lnTo>
                <a:lnTo>
                  <a:pt x="904417" y="71802"/>
                </a:lnTo>
                <a:lnTo>
                  <a:pt x="943926" y="74521"/>
                </a:lnTo>
                <a:lnTo>
                  <a:pt x="975456" y="75729"/>
                </a:lnTo>
                <a:lnTo>
                  <a:pt x="1016856" y="76611"/>
                </a:lnTo>
                <a:lnTo>
                  <a:pt x="1019299" y="76658"/>
                </a:lnTo>
                <a:lnTo>
                  <a:pt x="983566" y="72141"/>
                </a:lnTo>
                <a:lnTo>
                  <a:pt x="955926" y="69909"/>
                </a:lnTo>
                <a:lnTo>
                  <a:pt x="922686" y="67964"/>
                </a:lnTo>
                <a:lnTo>
                  <a:pt x="882513" y="63924"/>
                </a:lnTo>
                <a:lnTo>
                  <a:pt x="860180" y="61514"/>
                </a:lnTo>
                <a:lnTo>
                  <a:pt x="836718" y="58954"/>
                </a:lnTo>
                <a:lnTo>
                  <a:pt x="812505" y="56296"/>
                </a:lnTo>
                <a:lnTo>
                  <a:pt x="785885" y="54523"/>
                </a:lnTo>
                <a:lnTo>
                  <a:pt x="757661" y="53341"/>
                </a:lnTo>
                <a:lnTo>
                  <a:pt x="728368" y="52554"/>
                </a:lnTo>
                <a:lnTo>
                  <a:pt x="696456" y="52029"/>
                </a:lnTo>
                <a:lnTo>
                  <a:pt x="662799" y="51678"/>
                </a:lnTo>
                <a:lnTo>
                  <a:pt x="627979" y="51445"/>
                </a:lnTo>
                <a:lnTo>
                  <a:pt x="592383" y="51289"/>
                </a:lnTo>
                <a:lnTo>
                  <a:pt x="556270" y="51185"/>
                </a:lnTo>
                <a:lnTo>
                  <a:pt x="519812" y="51116"/>
                </a:lnTo>
                <a:lnTo>
                  <a:pt x="485981" y="51070"/>
                </a:lnTo>
                <a:lnTo>
                  <a:pt x="453903" y="51039"/>
                </a:lnTo>
                <a:lnTo>
                  <a:pt x="422992" y="51019"/>
                </a:lnTo>
                <a:lnTo>
                  <a:pt x="391907" y="51958"/>
                </a:lnTo>
                <a:lnTo>
                  <a:pt x="360707" y="53536"/>
                </a:lnTo>
                <a:lnTo>
                  <a:pt x="329429" y="55541"/>
                </a:lnTo>
                <a:lnTo>
                  <a:pt x="300957" y="56877"/>
                </a:lnTo>
                <a:lnTo>
                  <a:pt x="274356" y="57768"/>
                </a:lnTo>
                <a:lnTo>
                  <a:pt x="249001" y="58362"/>
                </a:lnTo>
                <a:lnTo>
                  <a:pt x="225431" y="59711"/>
                </a:lnTo>
                <a:lnTo>
                  <a:pt x="203050" y="61562"/>
                </a:lnTo>
                <a:lnTo>
                  <a:pt x="161355" y="65207"/>
                </a:lnTo>
                <a:lnTo>
                  <a:pt x="123774" y="66826"/>
                </a:lnTo>
                <a:lnTo>
                  <a:pt x="93101" y="70087"/>
                </a:lnTo>
                <a:lnTo>
                  <a:pt x="51055" y="75825"/>
                </a:lnTo>
                <a:lnTo>
                  <a:pt x="41425" y="76438"/>
                </a:lnTo>
                <a:lnTo>
                  <a:pt x="41327" y="76524"/>
                </a:lnTo>
                <a:lnTo>
                  <a:pt x="70767" y="76662"/>
                </a:lnTo>
                <a:lnTo>
                  <a:pt x="107325" y="74140"/>
                </a:lnTo>
                <a:lnTo>
                  <a:pt x="129075" y="72135"/>
                </a:lnTo>
                <a:lnTo>
                  <a:pt x="153100" y="70797"/>
                </a:lnTo>
                <a:lnTo>
                  <a:pt x="178642" y="69905"/>
                </a:lnTo>
                <a:lnTo>
                  <a:pt x="205195" y="69312"/>
                </a:lnTo>
                <a:lnTo>
                  <a:pt x="233374" y="67963"/>
                </a:lnTo>
                <a:lnTo>
                  <a:pt x="262638" y="66111"/>
                </a:lnTo>
                <a:lnTo>
                  <a:pt x="292625" y="63924"/>
                </a:lnTo>
                <a:lnTo>
                  <a:pt x="324998" y="61514"/>
                </a:lnTo>
                <a:lnTo>
                  <a:pt x="358963" y="58954"/>
                </a:lnTo>
                <a:lnTo>
                  <a:pt x="393989" y="56295"/>
                </a:lnTo>
                <a:lnTo>
                  <a:pt x="429722" y="53570"/>
                </a:lnTo>
                <a:lnTo>
                  <a:pt x="465927" y="50801"/>
                </a:lnTo>
                <a:lnTo>
                  <a:pt x="502445" y="48002"/>
                </a:lnTo>
                <a:lnTo>
                  <a:pt x="539174" y="46137"/>
                </a:lnTo>
                <a:lnTo>
                  <a:pt x="576042" y="44893"/>
                </a:lnTo>
                <a:lnTo>
                  <a:pt x="613003" y="44064"/>
                </a:lnTo>
                <a:lnTo>
                  <a:pt x="649074" y="42558"/>
                </a:lnTo>
                <a:lnTo>
                  <a:pt x="684551" y="40603"/>
                </a:lnTo>
                <a:lnTo>
                  <a:pt x="719633" y="38346"/>
                </a:lnTo>
                <a:lnTo>
                  <a:pt x="752545" y="36841"/>
                </a:lnTo>
                <a:lnTo>
                  <a:pt x="784012" y="35839"/>
                </a:lnTo>
                <a:lnTo>
                  <a:pt x="814515" y="35170"/>
                </a:lnTo>
                <a:lnTo>
                  <a:pt x="842470" y="34724"/>
                </a:lnTo>
                <a:lnTo>
                  <a:pt x="868727" y="34427"/>
                </a:lnTo>
                <a:lnTo>
                  <a:pt x="893851" y="34229"/>
                </a:lnTo>
                <a:lnTo>
                  <a:pt x="934468" y="34009"/>
                </a:lnTo>
                <a:lnTo>
                  <a:pt x="976489" y="33885"/>
                </a:lnTo>
                <a:lnTo>
                  <a:pt x="1002492" y="33836"/>
                </a:lnTo>
                <a:lnTo>
                  <a:pt x="964729" y="29282"/>
                </a:lnTo>
                <a:lnTo>
                  <a:pt x="925646" y="27048"/>
                </a:lnTo>
                <a:lnTo>
                  <a:pt x="903223" y="26452"/>
                </a:lnTo>
                <a:lnTo>
                  <a:pt x="877796" y="26055"/>
                </a:lnTo>
                <a:lnTo>
                  <a:pt x="850368" y="25790"/>
                </a:lnTo>
                <a:lnTo>
                  <a:pt x="821605" y="25614"/>
                </a:lnTo>
                <a:lnTo>
                  <a:pt x="790999" y="26448"/>
                </a:lnTo>
                <a:lnTo>
                  <a:pt x="759165" y="27958"/>
                </a:lnTo>
                <a:lnTo>
                  <a:pt x="726513" y="29916"/>
                </a:lnTo>
                <a:lnTo>
                  <a:pt x="693315" y="31222"/>
                </a:lnTo>
                <a:lnTo>
                  <a:pt x="659752" y="32092"/>
                </a:lnTo>
                <a:lnTo>
                  <a:pt x="625948" y="32672"/>
                </a:lnTo>
                <a:lnTo>
                  <a:pt x="591029" y="33059"/>
                </a:lnTo>
                <a:lnTo>
                  <a:pt x="555367" y="33317"/>
                </a:lnTo>
                <a:lnTo>
                  <a:pt x="519210" y="33489"/>
                </a:lnTo>
                <a:lnTo>
                  <a:pt x="483675" y="34556"/>
                </a:lnTo>
                <a:lnTo>
                  <a:pt x="448555" y="36220"/>
                </a:lnTo>
                <a:lnTo>
                  <a:pt x="413712" y="38282"/>
                </a:lnTo>
                <a:lnTo>
                  <a:pt x="379053" y="40609"/>
                </a:lnTo>
                <a:lnTo>
                  <a:pt x="344517" y="43113"/>
                </a:lnTo>
                <a:lnTo>
                  <a:pt x="310064" y="45734"/>
                </a:lnTo>
                <a:lnTo>
                  <a:pt x="276617" y="48435"/>
                </a:lnTo>
                <a:lnTo>
                  <a:pt x="243841" y="51188"/>
                </a:lnTo>
                <a:lnTo>
                  <a:pt x="211514" y="53975"/>
                </a:lnTo>
                <a:lnTo>
                  <a:pt x="183294" y="55833"/>
                </a:lnTo>
                <a:lnTo>
                  <a:pt x="157814" y="57072"/>
                </a:lnTo>
                <a:lnTo>
                  <a:pt x="134159" y="57898"/>
                </a:lnTo>
                <a:lnTo>
                  <a:pt x="97717" y="56276"/>
                </a:lnTo>
                <a:lnTo>
                  <a:pt x="56929" y="52024"/>
                </a:lnTo>
                <a:lnTo>
                  <a:pt x="47823" y="51288"/>
                </a:lnTo>
                <a:lnTo>
                  <a:pt x="58777" y="55621"/>
                </a:lnTo>
                <a:lnTo>
                  <a:pt x="98323" y="53835"/>
                </a:lnTo>
                <a:lnTo>
                  <a:pt x="141162" y="52248"/>
                </a:lnTo>
                <a:lnTo>
                  <a:pt x="165921" y="51824"/>
                </a:lnTo>
                <a:lnTo>
                  <a:pt x="192904" y="50589"/>
                </a:lnTo>
                <a:lnTo>
                  <a:pt x="221370" y="48814"/>
                </a:lnTo>
                <a:lnTo>
                  <a:pt x="250825" y="46678"/>
                </a:lnTo>
                <a:lnTo>
                  <a:pt x="281892" y="44302"/>
                </a:lnTo>
                <a:lnTo>
                  <a:pt x="314033" y="41764"/>
                </a:lnTo>
                <a:lnTo>
                  <a:pt x="346891" y="39120"/>
                </a:lnTo>
                <a:lnTo>
                  <a:pt x="380226" y="37358"/>
                </a:lnTo>
                <a:lnTo>
                  <a:pt x="413879" y="36183"/>
                </a:lnTo>
                <a:lnTo>
                  <a:pt x="447745" y="35400"/>
                </a:lnTo>
                <a:lnTo>
                  <a:pt x="481752" y="34877"/>
                </a:lnTo>
                <a:lnTo>
                  <a:pt x="515853" y="34529"/>
                </a:lnTo>
                <a:lnTo>
                  <a:pt x="550017" y="34297"/>
                </a:lnTo>
                <a:lnTo>
                  <a:pt x="583271" y="35095"/>
                </a:lnTo>
                <a:lnTo>
                  <a:pt x="615917" y="36579"/>
                </a:lnTo>
                <a:lnTo>
                  <a:pt x="648159" y="38521"/>
                </a:lnTo>
                <a:lnTo>
                  <a:pt x="677274" y="39816"/>
                </a:lnTo>
                <a:lnTo>
                  <a:pt x="704304" y="40679"/>
                </a:lnTo>
                <a:lnTo>
                  <a:pt x="729943" y="41254"/>
                </a:lnTo>
                <a:lnTo>
                  <a:pt x="753704" y="42591"/>
                </a:lnTo>
                <a:lnTo>
                  <a:pt x="776212" y="44434"/>
                </a:lnTo>
                <a:lnTo>
                  <a:pt x="816144" y="48069"/>
                </a:lnTo>
                <a:lnTo>
                  <a:pt x="858139" y="50116"/>
                </a:lnTo>
                <a:lnTo>
                  <a:pt x="898588" y="50945"/>
                </a:lnTo>
                <a:lnTo>
                  <a:pt x="898519" y="50003"/>
                </a:lnTo>
                <a:lnTo>
                  <a:pt x="895902" y="46417"/>
                </a:lnTo>
                <a:lnTo>
                  <a:pt x="863072" y="36354"/>
                </a:lnTo>
                <a:lnTo>
                  <a:pt x="831570" y="30826"/>
                </a:lnTo>
                <a:lnTo>
                  <a:pt x="810978" y="28018"/>
                </a:lnTo>
                <a:lnTo>
                  <a:pt x="787725" y="25194"/>
                </a:lnTo>
                <a:lnTo>
                  <a:pt x="762697" y="22359"/>
                </a:lnTo>
                <a:lnTo>
                  <a:pt x="734583" y="19516"/>
                </a:lnTo>
                <a:lnTo>
                  <a:pt x="704409" y="16668"/>
                </a:lnTo>
                <a:lnTo>
                  <a:pt x="672864" y="13817"/>
                </a:lnTo>
                <a:lnTo>
                  <a:pt x="639451" y="10964"/>
                </a:lnTo>
                <a:lnTo>
                  <a:pt x="604793" y="8110"/>
                </a:lnTo>
                <a:lnTo>
                  <a:pt x="569306" y="5254"/>
                </a:lnTo>
                <a:lnTo>
                  <a:pt x="533265" y="3351"/>
                </a:lnTo>
                <a:lnTo>
                  <a:pt x="496855" y="2081"/>
                </a:lnTo>
                <a:lnTo>
                  <a:pt x="460199" y="1235"/>
                </a:lnTo>
                <a:lnTo>
                  <a:pt x="425285" y="671"/>
                </a:lnTo>
                <a:lnTo>
                  <a:pt x="391531" y="295"/>
                </a:lnTo>
                <a:lnTo>
                  <a:pt x="358551" y="44"/>
                </a:lnTo>
                <a:lnTo>
                  <a:pt x="327992" y="830"/>
                </a:lnTo>
                <a:lnTo>
                  <a:pt x="299046" y="2306"/>
                </a:lnTo>
                <a:lnTo>
                  <a:pt x="271177" y="4242"/>
                </a:lnTo>
                <a:lnTo>
                  <a:pt x="245930" y="6486"/>
                </a:lnTo>
                <a:lnTo>
                  <a:pt x="222431" y="8934"/>
                </a:lnTo>
                <a:lnTo>
                  <a:pt x="182351" y="13241"/>
                </a:lnTo>
                <a:lnTo>
                  <a:pt x="140957" y="16007"/>
                </a:lnTo>
                <a:lnTo>
                  <a:pt x="135663" y="16385"/>
                </a:lnTo>
                <a:lnTo>
                  <a:pt x="135585" y="16486"/>
                </a:lnTo>
                <a:lnTo>
                  <a:pt x="165057" y="16648"/>
                </a:lnTo>
                <a:lnTo>
                  <a:pt x="201619" y="14130"/>
                </a:lnTo>
                <a:lnTo>
                  <a:pt x="223370" y="12125"/>
                </a:lnTo>
                <a:lnTo>
                  <a:pt x="248349" y="10788"/>
                </a:lnTo>
                <a:lnTo>
                  <a:pt x="275479" y="9897"/>
                </a:lnTo>
                <a:lnTo>
                  <a:pt x="304043" y="9304"/>
                </a:lnTo>
                <a:lnTo>
                  <a:pt x="334515" y="9860"/>
                </a:lnTo>
                <a:lnTo>
                  <a:pt x="366260" y="11183"/>
                </a:lnTo>
                <a:lnTo>
                  <a:pt x="398854" y="13018"/>
                </a:lnTo>
                <a:lnTo>
                  <a:pt x="431060" y="14241"/>
                </a:lnTo>
                <a:lnTo>
                  <a:pt x="463009" y="15057"/>
                </a:lnTo>
                <a:lnTo>
                  <a:pt x="494785" y="15601"/>
                </a:lnTo>
                <a:lnTo>
                  <a:pt x="527399" y="15963"/>
                </a:lnTo>
                <a:lnTo>
                  <a:pt x="560572" y="16205"/>
                </a:lnTo>
                <a:lnTo>
                  <a:pt x="594118" y="16366"/>
                </a:lnTo>
                <a:lnTo>
                  <a:pt x="626006" y="16473"/>
                </a:lnTo>
                <a:lnTo>
                  <a:pt x="656790" y="16545"/>
                </a:lnTo>
                <a:lnTo>
                  <a:pt x="686838" y="16592"/>
                </a:lnTo>
                <a:lnTo>
                  <a:pt x="716395" y="16624"/>
                </a:lnTo>
                <a:lnTo>
                  <a:pt x="745624" y="16645"/>
                </a:lnTo>
                <a:lnTo>
                  <a:pt x="774635" y="16660"/>
                </a:lnTo>
                <a:lnTo>
                  <a:pt x="799691" y="16669"/>
                </a:lnTo>
                <a:lnTo>
                  <a:pt x="822110" y="16675"/>
                </a:lnTo>
                <a:lnTo>
                  <a:pt x="860355" y="16682"/>
                </a:lnTo>
                <a:lnTo>
                  <a:pt x="899496" y="16686"/>
                </a:lnTo>
                <a:lnTo>
                  <a:pt x="909989" y="16687"/>
                </a:lnTo>
                <a:lnTo>
                  <a:pt x="868198" y="16688"/>
                </a:lnTo>
                <a:lnTo>
                  <a:pt x="832896" y="14148"/>
                </a:lnTo>
                <a:lnTo>
                  <a:pt x="790854" y="9844"/>
                </a:lnTo>
                <a:lnTo>
                  <a:pt x="767641" y="7363"/>
                </a:lnTo>
                <a:lnTo>
                  <a:pt x="743594" y="4756"/>
                </a:lnTo>
                <a:lnTo>
                  <a:pt x="716132" y="3018"/>
                </a:lnTo>
                <a:lnTo>
                  <a:pt x="686394" y="1860"/>
                </a:lnTo>
                <a:lnTo>
                  <a:pt x="655138" y="1088"/>
                </a:lnTo>
                <a:lnTo>
                  <a:pt x="623824" y="572"/>
                </a:lnTo>
                <a:lnTo>
                  <a:pt x="592470" y="229"/>
                </a:lnTo>
                <a:lnTo>
                  <a:pt x="561091" y="0"/>
                </a:lnTo>
                <a:lnTo>
                  <a:pt x="529693" y="800"/>
                </a:lnTo>
                <a:lnTo>
                  <a:pt x="498284" y="2286"/>
                </a:lnTo>
                <a:lnTo>
                  <a:pt x="466867" y="4230"/>
                </a:lnTo>
                <a:lnTo>
                  <a:pt x="436397" y="6477"/>
                </a:lnTo>
                <a:lnTo>
                  <a:pt x="406559" y="8928"/>
                </a:lnTo>
                <a:lnTo>
                  <a:pt x="377142" y="11515"/>
                </a:lnTo>
                <a:lnTo>
                  <a:pt x="349911" y="14192"/>
                </a:lnTo>
                <a:lnTo>
                  <a:pt x="324137" y="16929"/>
                </a:lnTo>
                <a:lnTo>
                  <a:pt x="299334" y="19706"/>
                </a:lnTo>
                <a:lnTo>
                  <a:pt x="256535" y="22792"/>
                </a:lnTo>
                <a:lnTo>
                  <a:pt x="221321" y="24163"/>
                </a:lnTo>
                <a:lnTo>
                  <a:pt x="186384" y="24935"/>
                </a:lnTo>
                <a:lnTo>
                  <a:pt x="146858" y="252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7" name="SMARTInkShape-2283"/>
          <p:cNvSpPr/>
          <p:nvPr>
            <p:custDataLst>
              <p:tags r:id="rId8"/>
            </p:custDataLst>
          </p:nvPr>
        </p:nvSpPr>
        <p:spPr bwMode="auto">
          <a:xfrm>
            <a:off x="3685034" y="4157811"/>
            <a:ext cx="493845" cy="128440"/>
          </a:xfrm>
          <a:custGeom>
            <a:avLst/>
            <a:gdLst/>
            <a:ahLst/>
            <a:cxnLst/>
            <a:rect l="0" t="0" r="0" b="0"/>
            <a:pathLst>
              <a:path w="493845" h="128440">
                <a:moveTo>
                  <a:pt x="304036" y="59859"/>
                </a:moveTo>
                <a:lnTo>
                  <a:pt x="304036" y="59859"/>
                </a:lnTo>
                <a:lnTo>
                  <a:pt x="320146" y="53074"/>
                </a:lnTo>
                <a:lnTo>
                  <a:pt x="327856" y="51640"/>
                </a:lnTo>
                <a:lnTo>
                  <a:pt x="320090" y="46840"/>
                </a:lnTo>
                <a:lnTo>
                  <a:pt x="287520" y="39386"/>
                </a:lnTo>
                <a:lnTo>
                  <a:pt x="255103" y="33932"/>
                </a:lnTo>
                <a:lnTo>
                  <a:pt x="218470" y="28333"/>
                </a:lnTo>
                <a:lnTo>
                  <a:pt x="179964" y="22670"/>
                </a:lnTo>
                <a:lnTo>
                  <a:pt x="143166" y="16978"/>
                </a:lnTo>
                <a:lnTo>
                  <a:pt x="108713" y="11273"/>
                </a:lnTo>
                <a:lnTo>
                  <a:pt x="77526" y="5563"/>
                </a:lnTo>
                <a:lnTo>
                  <a:pt x="42295" y="1544"/>
                </a:lnTo>
                <a:lnTo>
                  <a:pt x="858" y="0"/>
                </a:lnTo>
                <a:lnTo>
                  <a:pt x="0" y="903"/>
                </a:lnTo>
                <a:lnTo>
                  <a:pt x="380" y="2457"/>
                </a:lnTo>
                <a:lnTo>
                  <a:pt x="1586" y="4446"/>
                </a:lnTo>
                <a:lnTo>
                  <a:pt x="21487" y="11796"/>
                </a:lnTo>
                <a:lnTo>
                  <a:pt x="53681" y="17225"/>
                </a:lnTo>
                <a:lnTo>
                  <a:pt x="74268" y="20006"/>
                </a:lnTo>
                <a:lnTo>
                  <a:pt x="97517" y="22813"/>
                </a:lnTo>
                <a:lnTo>
                  <a:pt x="122542" y="25637"/>
                </a:lnTo>
                <a:lnTo>
                  <a:pt x="148750" y="28471"/>
                </a:lnTo>
                <a:lnTo>
                  <a:pt x="174795" y="31314"/>
                </a:lnTo>
                <a:lnTo>
                  <a:pt x="200730" y="34161"/>
                </a:lnTo>
                <a:lnTo>
                  <a:pt x="226593" y="37012"/>
                </a:lnTo>
                <a:lnTo>
                  <a:pt x="252407" y="40818"/>
                </a:lnTo>
                <a:lnTo>
                  <a:pt x="278189" y="45260"/>
                </a:lnTo>
                <a:lnTo>
                  <a:pt x="303950" y="50126"/>
                </a:lnTo>
                <a:lnTo>
                  <a:pt x="327791" y="54323"/>
                </a:lnTo>
                <a:lnTo>
                  <a:pt x="350353" y="58074"/>
                </a:lnTo>
                <a:lnTo>
                  <a:pt x="392249" y="65733"/>
                </a:lnTo>
                <a:lnTo>
                  <a:pt x="429919" y="75487"/>
                </a:lnTo>
                <a:lnTo>
                  <a:pt x="469605" y="87138"/>
                </a:lnTo>
                <a:lnTo>
                  <a:pt x="493021" y="92764"/>
                </a:lnTo>
                <a:lnTo>
                  <a:pt x="493844" y="93226"/>
                </a:lnTo>
                <a:lnTo>
                  <a:pt x="493440" y="93533"/>
                </a:lnTo>
                <a:lnTo>
                  <a:pt x="461014" y="89416"/>
                </a:lnTo>
                <a:lnTo>
                  <a:pt x="441073" y="87183"/>
                </a:lnTo>
                <a:lnTo>
                  <a:pt x="417302" y="84743"/>
                </a:lnTo>
                <a:lnTo>
                  <a:pt x="390977" y="82164"/>
                </a:lnTo>
                <a:lnTo>
                  <a:pt x="362949" y="80443"/>
                </a:lnTo>
                <a:lnTo>
                  <a:pt x="333787" y="79297"/>
                </a:lnTo>
                <a:lnTo>
                  <a:pt x="303867" y="78532"/>
                </a:lnTo>
                <a:lnTo>
                  <a:pt x="274396" y="77070"/>
                </a:lnTo>
                <a:lnTo>
                  <a:pt x="245223" y="75143"/>
                </a:lnTo>
                <a:lnTo>
                  <a:pt x="216250" y="72906"/>
                </a:lnTo>
                <a:lnTo>
                  <a:pt x="189315" y="71414"/>
                </a:lnTo>
                <a:lnTo>
                  <a:pt x="163737" y="70420"/>
                </a:lnTo>
                <a:lnTo>
                  <a:pt x="139066" y="69757"/>
                </a:lnTo>
                <a:lnTo>
                  <a:pt x="96413" y="69021"/>
                </a:lnTo>
                <a:lnTo>
                  <a:pt x="62217" y="67741"/>
                </a:lnTo>
                <a:lnTo>
                  <a:pt x="26929" y="61085"/>
                </a:lnTo>
                <a:lnTo>
                  <a:pt x="25953" y="60676"/>
                </a:lnTo>
                <a:lnTo>
                  <a:pt x="26255" y="60404"/>
                </a:lnTo>
                <a:lnTo>
                  <a:pt x="60888" y="59966"/>
                </a:lnTo>
                <a:lnTo>
                  <a:pt x="99768" y="59907"/>
                </a:lnTo>
                <a:lnTo>
                  <a:pt x="122137" y="59891"/>
                </a:lnTo>
                <a:lnTo>
                  <a:pt x="146575" y="59880"/>
                </a:lnTo>
                <a:lnTo>
                  <a:pt x="172392" y="59873"/>
                </a:lnTo>
                <a:lnTo>
                  <a:pt x="199128" y="59868"/>
                </a:lnTo>
                <a:lnTo>
                  <a:pt x="225525" y="60818"/>
                </a:lnTo>
                <a:lnTo>
                  <a:pt x="251695" y="62403"/>
                </a:lnTo>
                <a:lnTo>
                  <a:pt x="277715" y="64413"/>
                </a:lnTo>
                <a:lnTo>
                  <a:pt x="301728" y="65752"/>
                </a:lnTo>
                <a:lnTo>
                  <a:pt x="324405" y="66645"/>
                </a:lnTo>
                <a:lnTo>
                  <a:pt x="363572" y="67638"/>
                </a:lnTo>
                <a:lnTo>
                  <a:pt x="397876" y="69149"/>
                </a:lnTo>
                <a:lnTo>
                  <a:pt x="401838" y="70815"/>
                </a:lnTo>
                <a:lnTo>
                  <a:pt x="403527" y="72878"/>
                </a:lnTo>
                <a:lnTo>
                  <a:pt x="369498" y="75781"/>
                </a:lnTo>
                <a:lnTo>
                  <a:pt x="347678" y="77141"/>
                </a:lnTo>
                <a:lnTo>
                  <a:pt x="321701" y="79001"/>
                </a:lnTo>
                <a:lnTo>
                  <a:pt x="292952" y="81192"/>
                </a:lnTo>
                <a:lnTo>
                  <a:pt x="264262" y="83606"/>
                </a:lnTo>
                <a:lnTo>
                  <a:pt x="235610" y="86168"/>
                </a:lnTo>
                <a:lnTo>
                  <a:pt x="206983" y="88828"/>
                </a:lnTo>
                <a:lnTo>
                  <a:pt x="179327" y="91554"/>
                </a:lnTo>
                <a:lnTo>
                  <a:pt x="152316" y="94324"/>
                </a:lnTo>
                <a:lnTo>
                  <a:pt x="125737" y="97123"/>
                </a:lnTo>
                <a:lnTo>
                  <a:pt x="88584" y="102774"/>
                </a:lnTo>
                <a:lnTo>
                  <a:pt x="55103" y="109611"/>
                </a:lnTo>
                <a:lnTo>
                  <a:pt x="55213" y="111125"/>
                </a:lnTo>
                <a:lnTo>
                  <a:pt x="62955" y="115346"/>
                </a:lnTo>
                <a:lnTo>
                  <a:pt x="91162" y="120398"/>
                </a:lnTo>
                <a:lnTo>
                  <a:pt x="149731" y="1284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8" name="SMARTInkShape-2284"/>
          <p:cNvSpPr/>
          <p:nvPr>
            <p:custDataLst>
              <p:tags r:id="rId9"/>
            </p:custDataLst>
          </p:nvPr>
        </p:nvSpPr>
        <p:spPr bwMode="auto">
          <a:xfrm>
            <a:off x="2977515" y="4013724"/>
            <a:ext cx="583437" cy="55374"/>
          </a:xfrm>
          <a:custGeom>
            <a:avLst/>
            <a:gdLst/>
            <a:ahLst/>
            <a:cxnLst/>
            <a:rect l="0" t="0" r="0" b="0"/>
            <a:pathLst>
              <a:path w="583437" h="55374">
                <a:moveTo>
                  <a:pt x="0" y="23923"/>
                </a:moveTo>
                <a:lnTo>
                  <a:pt x="0" y="23923"/>
                </a:lnTo>
                <a:lnTo>
                  <a:pt x="16945" y="26463"/>
                </a:lnTo>
                <a:lnTo>
                  <a:pt x="55503" y="33248"/>
                </a:lnTo>
                <a:lnTo>
                  <a:pt x="96106" y="39498"/>
                </a:lnTo>
                <a:lnTo>
                  <a:pt x="120268" y="43831"/>
                </a:lnTo>
                <a:lnTo>
                  <a:pt x="145901" y="48625"/>
                </a:lnTo>
                <a:lnTo>
                  <a:pt x="174420" y="51822"/>
                </a:lnTo>
                <a:lnTo>
                  <a:pt x="204862" y="53952"/>
                </a:lnTo>
                <a:lnTo>
                  <a:pt x="236587" y="55373"/>
                </a:lnTo>
                <a:lnTo>
                  <a:pt x="269167" y="55367"/>
                </a:lnTo>
                <a:lnTo>
                  <a:pt x="302317" y="54411"/>
                </a:lnTo>
                <a:lnTo>
                  <a:pt x="335847" y="52821"/>
                </a:lnTo>
                <a:lnTo>
                  <a:pt x="368678" y="49856"/>
                </a:lnTo>
                <a:lnTo>
                  <a:pt x="401043" y="45974"/>
                </a:lnTo>
                <a:lnTo>
                  <a:pt x="433097" y="41481"/>
                </a:lnTo>
                <a:lnTo>
                  <a:pt x="462086" y="37534"/>
                </a:lnTo>
                <a:lnTo>
                  <a:pt x="489032" y="33949"/>
                </a:lnTo>
                <a:lnTo>
                  <a:pt x="514617" y="30607"/>
                </a:lnTo>
                <a:lnTo>
                  <a:pt x="550663" y="26894"/>
                </a:lnTo>
                <a:lnTo>
                  <a:pt x="583436" y="24510"/>
                </a:lnTo>
                <a:lnTo>
                  <a:pt x="583267" y="24314"/>
                </a:lnTo>
                <a:lnTo>
                  <a:pt x="544685" y="24000"/>
                </a:lnTo>
                <a:lnTo>
                  <a:pt x="523143" y="23975"/>
                </a:lnTo>
                <a:lnTo>
                  <a:pt x="496400" y="24910"/>
                </a:lnTo>
                <a:lnTo>
                  <a:pt x="466188" y="26486"/>
                </a:lnTo>
                <a:lnTo>
                  <a:pt x="433665" y="28490"/>
                </a:lnTo>
                <a:lnTo>
                  <a:pt x="401505" y="30778"/>
                </a:lnTo>
                <a:lnTo>
                  <a:pt x="369587" y="33255"/>
                </a:lnTo>
                <a:lnTo>
                  <a:pt x="337831" y="35860"/>
                </a:lnTo>
                <a:lnTo>
                  <a:pt x="309041" y="38548"/>
                </a:lnTo>
                <a:lnTo>
                  <a:pt x="282228" y="41294"/>
                </a:lnTo>
                <a:lnTo>
                  <a:pt x="256732" y="44076"/>
                </a:lnTo>
                <a:lnTo>
                  <a:pt x="218243" y="47168"/>
                </a:lnTo>
                <a:lnTo>
                  <a:pt x="176142" y="49152"/>
                </a:lnTo>
                <a:lnTo>
                  <a:pt x="166808" y="49496"/>
                </a:lnTo>
                <a:lnTo>
                  <a:pt x="206610" y="47082"/>
                </a:lnTo>
                <a:lnTo>
                  <a:pt x="248989" y="42788"/>
                </a:lnTo>
                <a:lnTo>
                  <a:pt x="273625" y="40310"/>
                </a:lnTo>
                <a:lnTo>
                  <a:pt x="299574" y="37705"/>
                </a:lnTo>
                <a:lnTo>
                  <a:pt x="327351" y="34064"/>
                </a:lnTo>
                <a:lnTo>
                  <a:pt x="356347" y="29732"/>
                </a:lnTo>
                <a:lnTo>
                  <a:pt x="386154" y="24938"/>
                </a:lnTo>
                <a:lnTo>
                  <a:pt x="412694" y="20789"/>
                </a:lnTo>
                <a:lnTo>
                  <a:pt x="437054" y="17072"/>
                </a:lnTo>
                <a:lnTo>
                  <a:pt x="479044" y="10401"/>
                </a:lnTo>
                <a:lnTo>
                  <a:pt x="521805" y="897"/>
                </a:lnTo>
                <a:lnTo>
                  <a:pt x="522177" y="0"/>
                </a:lnTo>
                <a:lnTo>
                  <a:pt x="486295" y="3288"/>
                </a:lnTo>
                <a:lnTo>
                  <a:pt x="462309" y="6357"/>
                </a:lnTo>
                <a:lnTo>
                  <a:pt x="432984" y="10308"/>
                </a:lnTo>
                <a:lnTo>
                  <a:pt x="400098" y="14846"/>
                </a:lnTo>
                <a:lnTo>
                  <a:pt x="362935" y="19777"/>
                </a:lnTo>
                <a:lnTo>
                  <a:pt x="322919" y="24969"/>
                </a:lnTo>
                <a:lnTo>
                  <a:pt x="281002" y="30335"/>
                </a:lnTo>
                <a:lnTo>
                  <a:pt x="253057" y="33913"/>
                </a:lnTo>
                <a:lnTo>
                  <a:pt x="197168" y="410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11" name="SMARTInkShape-Group828"/>
          <p:cNvGrpSpPr/>
          <p:nvPr/>
        </p:nvGrpSpPr>
        <p:grpSpPr>
          <a:xfrm>
            <a:off x="7661346" y="2349022"/>
            <a:ext cx="790393" cy="2943136"/>
            <a:chOff x="7661346" y="2349022"/>
            <a:chExt cx="790393" cy="2943136"/>
          </a:xfrm>
        </p:grpSpPr>
        <p:sp>
          <p:nvSpPr>
            <p:cNvPr id="109" name="SMARTInkShape-2285"/>
            <p:cNvSpPr/>
            <p:nvPr>
              <p:custDataLst>
                <p:tags r:id="rId10"/>
              </p:custDataLst>
            </p:nvPr>
          </p:nvSpPr>
          <p:spPr bwMode="auto">
            <a:xfrm>
              <a:off x="7786688" y="2349022"/>
              <a:ext cx="665051" cy="2705474"/>
            </a:xfrm>
            <a:custGeom>
              <a:avLst/>
              <a:gdLst/>
              <a:ahLst/>
              <a:cxnLst/>
              <a:rect l="0" t="0" r="0" b="0"/>
              <a:pathLst>
                <a:path w="665051" h="2705474">
                  <a:moveTo>
                    <a:pt x="522922" y="8416"/>
                  </a:moveTo>
                  <a:lnTo>
                    <a:pt x="522922" y="8416"/>
                  </a:lnTo>
                  <a:lnTo>
                    <a:pt x="527473" y="8416"/>
                  </a:lnTo>
                  <a:lnTo>
                    <a:pt x="561455" y="637"/>
                  </a:lnTo>
                  <a:lnTo>
                    <a:pt x="594880" y="0"/>
                  </a:lnTo>
                  <a:lnTo>
                    <a:pt x="614911" y="1818"/>
                  </a:lnTo>
                  <a:lnTo>
                    <a:pt x="633338" y="8976"/>
                  </a:lnTo>
                  <a:lnTo>
                    <a:pt x="648513" y="23587"/>
                  </a:lnTo>
                  <a:lnTo>
                    <a:pt x="655227" y="32817"/>
                  </a:lnTo>
                  <a:lnTo>
                    <a:pt x="662686" y="58313"/>
                  </a:lnTo>
                  <a:lnTo>
                    <a:pt x="665050" y="91552"/>
                  </a:lnTo>
                  <a:lnTo>
                    <a:pt x="664346" y="112418"/>
                  </a:lnTo>
                  <a:lnTo>
                    <a:pt x="662925" y="134900"/>
                  </a:lnTo>
                  <a:lnTo>
                    <a:pt x="660072" y="160366"/>
                  </a:lnTo>
                  <a:lnTo>
                    <a:pt x="656265" y="187821"/>
                  </a:lnTo>
                  <a:lnTo>
                    <a:pt x="651823" y="216601"/>
                  </a:lnTo>
                  <a:lnTo>
                    <a:pt x="646003" y="247219"/>
                  </a:lnTo>
                  <a:lnTo>
                    <a:pt x="639266" y="279060"/>
                  </a:lnTo>
                  <a:lnTo>
                    <a:pt x="631918" y="311718"/>
                  </a:lnTo>
                  <a:lnTo>
                    <a:pt x="624161" y="347777"/>
                  </a:lnTo>
                  <a:lnTo>
                    <a:pt x="616132" y="386104"/>
                  </a:lnTo>
                  <a:lnTo>
                    <a:pt x="607922" y="425943"/>
                  </a:lnTo>
                  <a:lnTo>
                    <a:pt x="598639" y="468694"/>
                  </a:lnTo>
                  <a:lnTo>
                    <a:pt x="588640" y="513388"/>
                  </a:lnTo>
                  <a:lnTo>
                    <a:pt x="578163" y="559376"/>
                  </a:lnTo>
                  <a:lnTo>
                    <a:pt x="568322" y="609085"/>
                  </a:lnTo>
                  <a:lnTo>
                    <a:pt x="558903" y="661274"/>
                  </a:lnTo>
                  <a:lnTo>
                    <a:pt x="549767" y="715117"/>
                  </a:lnTo>
                  <a:lnTo>
                    <a:pt x="540819" y="771015"/>
                  </a:lnTo>
                  <a:lnTo>
                    <a:pt x="531996" y="828283"/>
                  </a:lnTo>
                  <a:lnTo>
                    <a:pt x="523256" y="886464"/>
                  </a:lnTo>
                  <a:lnTo>
                    <a:pt x="514572" y="946206"/>
                  </a:lnTo>
                  <a:lnTo>
                    <a:pt x="505925" y="1006989"/>
                  </a:lnTo>
                  <a:lnTo>
                    <a:pt x="497303" y="1068466"/>
                  </a:lnTo>
                  <a:lnTo>
                    <a:pt x="488698" y="1132311"/>
                  </a:lnTo>
                  <a:lnTo>
                    <a:pt x="480104" y="1197734"/>
                  </a:lnTo>
                  <a:lnTo>
                    <a:pt x="471516" y="1264209"/>
                  </a:lnTo>
                  <a:lnTo>
                    <a:pt x="462934" y="1331387"/>
                  </a:lnTo>
                  <a:lnTo>
                    <a:pt x="454355" y="1399031"/>
                  </a:lnTo>
                  <a:lnTo>
                    <a:pt x="445778" y="1466988"/>
                  </a:lnTo>
                  <a:lnTo>
                    <a:pt x="438156" y="1534199"/>
                  </a:lnTo>
                  <a:lnTo>
                    <a:pt x="431169" y="1600915"/>
                  </a:lnTo>
                  <a:lnTo>
                    <a:pt x="424605" y="1667299"/>
                  </a:lnTo>
                  <a:lnTo>
                    <a:pt x="418325" y="1733463"/>
                  </a:lnTo>
                  <a:lnTo>
                    <a:pt x="412233" y="1799479"/>
                  </a:lnTo>
                  <a:lnTo>
                    <a:pt x="406266" y="1865398"/>
                  </a:lnTo>
                  <a:lnTo>
                    <a:pt x="401336" y="1930299"/>
                  </a:lnTo>
                  <a:lnTo>
                    <a:pt x="397098" y="1994521"/>
                  </a:lnTo>
                  <a:lnTo>
                    <a:pt x="393319" y="2058291"/>
                  </a:lnTo>
                  <a:lnTo>
                    <a:pt x="389848" y="2118901"/>
                  </a:lnTo>
                  <a:lnTo>
                    <a:pt x="386581" y="2177406"/>
                  </a:lnTo>
                  <a:lnTo>
                    <a:pt x="383450" y="2234507"/>
                  </a:lnTo>
                  <a:lnTo>
                    <a:pt x="380410" y="2287814"/>
                  </a:lnTo>
                  <a:lnTo>
                    <a:pt x="377432" y="2338592"/>
                  </a:lnTo>
                  <a:lnTo>
                    <a:pt x="374494" y="2387683"/>
                  </a:lnTo>
                  <a:lnTo>
                    <a:pt x="371582" y="2432794"/>
                  </a:lnTo>
                  <a:lnTo>
                    <a:pt x="368689" y="2475250"/>
                  </a:lnTo>
                  <a:lnTo>
                    <a:pt x="365807" y="2515937"/>
                  </a:lnTo>
                  <a:lnTo>
                    <a:pt x="363886" y="2550681"/>
                  </a:lnTo>
                  <a:lnTo>
                    <a:pt x="362605" y="2581464"/>
                  </a:lnTo>
                  <a:lnTo>
                    <a:pt x="361752" y="2609606"/>
                  </a:lnTo>
                  <a:lnTo>
                    <a:pt x="360230" y="2633130"/>
                  </a:lnTo>
                  <a:lnTo>
                    <a:pt x="355999" y="2671968"/>
                  </a:lnTo>
                  <a:lnTo>
                    <a:pt x="348263" y="2702405"/>
                  </a:lnTo>
                  <a:lnTo>
                    <a:pt x="341712" y="2705473"/>
                  </a:lnTo>
                  <a:lnTo>
                    <a:pt x="304977" y="2700690"/>
                  </a:lnTo>
                  <a:lnTo>
                    <a:pt x="284280" y="2696710"/>
                  </a:lnTo>
                  <a:lnTo>
                    <a:pt x="260957" y="2692152"/>
                  </a:lnTo>
                  <a:lnTo>
                    <a:pt x="232074" y="2687209"/>
                  </a:lnTo>
                  <a:lnTo>
                    <a:pt x="199483" y="2682007"/>
                  </a:lnTo>
                  <a:lnTo>
                    <a:pt x="164420" y="2676635"/>
                  </a:lnTo>
                  <a:lnTo>
                    <a:pt x="130569" y="2673054"/>
                  </a:lnTo>
                  <a:lnTo>
                    <a:pt x="97522" y="2670666"/>
                  </a:lnTo>
                  <a:lnTo>
                    <a:pt x="65015" y="2669074"/>
                  </a:lnTo>
                  <a:lnTo>
                    <a:pt x="0" y="26658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0" name="SMARTInkShape-2286"/>
            <p:cNvSpPr/>
            <p:nvPr>
              <p:custDataLst>
                <p:tags r:id="rId11"/>
              </p:custDataLst>
            </p:nvPr>
          </p:nvSpPr>
          <p:spPr bwMode="auto">
            <a:xfrm>
              <a:off x="7661346" y="2355095"/>
              <a:ext cx="502532" cy="2937063"/>
            </a:xfrm>
            <a:custGeom>
              <a:avLst/>
              <a:gdLst/>
              <a:ahLst/>
              <a:cxnLst/>
              <a:rect l="0" t="0" r="0" b="0"/>
              <a:pathLst>
                <a:path w="502532" h="2937063">
                  <a:moveTo>
                    <a:pt x="502531" y="45205"/>
                  </a:moveTo>
                  <a:lnTo>
                    <a:pt x="502531" y="45205"/>
                  </a:lnTo>
                  <a:lnTo>
                    <a:pt x="466736" y="16791"/>
                  </a:lnTo>
                  <a:lnTo>
                    <a:pt x="442078" y="2072"/>
                  </a:lnTo>
                  <a:lnTo>
                    <a:pt x="425181" y="0"/>
                  </a:lnTo>
                  <a:lnTo>
                    <a:pt x="409099" y="3206"/>
                  </a:lnTo>
                  <a:lnTo>
                    <a:pt x="395601" y="10982"/>
                  </a:lnTo>
                  <a:lnTo>
                    <a:pt x="377292" y="44272"/>
                  </a:lnTo>
                  <a:lnTo>
                    <a:pt x="363049" y="76858"/>
                  </a:lnTo>
                  <a:lnTo>
                    <a:pt x="348147" y="116423"/>
                  </a:lnTo>
                  <a:lnTo>
                    <a:pt x="341506" y="140309"/>
                  </a:lnTo>
                  <a:lnTo>
                    <a:pt x="335174" y="165758"/>
                  </a:lnTo>
                  <a:lnTo>
                    <a:pt x="329047" y="193201"/>
                  </a:lnTo>
                  <a:lnTo>
                    <a:pt x="323058" y="221974"/>
                  </a:lnTo>
                  <a:lnTo>
                    <a:pt x="317160" y="251633"/>
                  </a:lnTo>
                  <a:lnTo>
                    <a:pt x="311322" y="284742"/>
                  </a:lnTo>
                  <a:lnTo>
                    <a:pt x="305527" y="320148"/>
                  </a:lnTo>
                  <a:lnTo>
                    <a:pt x="299757" y="357088"/>
                  </a:lnTo>
                  <a:lnTo>
                    <a:pt x="294958" y="396954"/>
                  </a:lnTo>
                  <a:lnTo>
                    <a:pt x="290807" y="438772"/>
                  </a:lnTo>
                  <a:lnTo>
                    <a:pt x="287087" y="481891"/>
                  </a:lnTo>
                  <a:lnTo>
                    <a:pt x="284607" y="526829"/>
                  </a:lnTo>
                  <a:lnTo>
                    <a:pt x="282954" y="572980"/>
                  </a:lnTo>
                  <a:lnTo>
                    <a:pt x="281851" y="619940"/>
                  </a:lnTo>
                  <a:lnTo>
                    <a:pt x="280163" y="669344"/>
                  </a:lnTo>
                  <a:lnTo>
                    <a:pt x="278086" y="720378"/>
                  </a:lnTo>
                  <a:lnTo>
                    <a:pt x="275749" y="772497"/>
                  </a:lnTo>
                  <a:lnTo>
                    <a:pt x="272285" y="827247"/>
                  </a:lnTo>
                  <a:lnTo>
                    <a:pt x="268071" y="883749"/>
                  </a:lnTo>
                  <a:lnTo>
                    <a:pt x="263357" y="941419"/>
                  </a:lnTo>
                  <a:lnTo>
                    <a:pt x="258309" y="999868"/>
                  </a:lnTo>
                  <a:lnTo>
                    <a:pt x="253039" y="1058837"/>
                  </a:lnTo>
                  <a:lnTo>
                    <a:pt x="247621" y="1118152"/>
                  </a:lnTo>
                  <a:lnTo>
                    <a:pt x="241151" y="1178651"/>
                  </a:lnTo>
                  <a:lnTo>
                    <a:pt x="233980" y="1239938"/>
                  </a:lnTo>
                  <a:lnTo>
                    <a:pt x="226342" y="1301751"/>
                  </a:lnTo>
                  <a:lnTo>
                    <a:pt x="218393" y="1363915"/>
                  </a:lnTo>
                  <a:lnTo>
                    <a:pt x="210236" y="1426312"/>
                  </a:lnTo>
                  <a:lnTo>
                    <a:pt x="201940" y="1488866"/>
                  </a:lnTo>
                  <a:lnTo>
                    <a:pt x="193553" y="1553428"/>
                  </a:lnTo>
                  <a:lnTo>
                    <a:pt x="185102" y="1619329"/>
                  </a:lnTo>
                  <a:lnTo>
                    <a:pt x="176612" y="1686124"/>
                  </a:lnTo>
                  <a:lnTo>
                    <a:pt x="168094" y="1750656"/>
                  </a:lnTo>
                  <a:lnTo>
                    <a:pt x="159558" y="1813680"/>
                  </a:lnTo>
                  <a:lnTo>
                    <a:pt x="151010" y="1875698"/>
                  </a:lnTo>
                  <a:lnTo>
                    <a:pt x="142454" y="1936093"/>
                  </a:lnTo>
                  <a:lnTo>
                    <a:pt x="133893" y="1995407"/>
                  </a:lnTo>
                  <a:lnTo>
                    <a:pt x="125327" y="2054000"/>
                  </a:lnTo>
                  <a:lnTo>
                    <a:pt x="115806" y="2111159"/>
                  </a:lnTo>
                  <a:lnTo>
                    <a:pt x="105650" y="2167363"/>
                  </a:lnTo>
                  <a:lnTo>
                    <a:pt x="95069" y="2222929"/>
                  </a:lnTo>
                  <a:lnTo>
                    <a:pt x="85157" y="2275214"/>
                  </a:lnTo>
                  <a:lnTo>
                    <a:pt x="75692" y="2325310"/>
                  </a:lnTo>
                  <a:lnTo>
                    <a:pt x="66525" y="2373947"/>
                  </a:lnTo>
                  <a:lnTo>
                    <a:pt x="58508" y="2419707"/>
                  </a:lnTo>
                  <a:lnTo>
                    <a:pt x="51258" y="2463549"/>
                  </a:lnTo>
                  <a:lnTo>
                    <a:pt x="44520" y="2506112"/>
                  </a:lnTo>
                  <a:lnTo>
                    <a:pt x="38123" y="2544965"/>
                  </a:lnTo>
                  <a:lnTo>
                    <a:pt x="31953" y="2581344"/>
                  </a:lnTo>
                  <a:lnTo>
                    <a:pt x="25935" y="2616074"/>
                  </a:lnTo>
                  <a:lnTo>
                    <a:pt x="20018" y="2648752"/>
                  </a:lnTo>
                  <a:lnTo>
                    <a:pt x="14168" y="2680064"/>
                  </a:lnTo>
                  <a:lnTo>
                    <a:pt x="8364" y="2710462"/>
                  </a:lnTo>
                  <a:lnTo>
                    <a:pt x="4494" y="2738348"/>
                  </a:lnTo>
                  <a:lnTo>
                    <a:pt x="1913" y="2764559"/>
                  </a:lnTo>
                  <a:lnTo>
                    <a:pt x="194" y="2789653"/>
                  </a:lnTo>
                  <a:lnTo>
                    <a:pt x="0" y="2812097"/>
                  </a:lnTo>
                  <a:lnTo>
                    <a:pt x="2324" y="2852274"/>
                  </a:lnTo>
                  <a:lnTo>
                    <a:pt x="8987" y="2893372"/>
                  </a:lnTo>
                  <a:lnTo>
                    <a:pt x="26096" y="2923646"/>
                  </a:lnTo>
                  <a:lnTo>
                    <a:pt x="41227" y="2934237"/>
                  </a:lnTo>
                  <a:lnTo>
                    <a:pt x="49263" y="2937062"/>
                  </a:lnTo>
                  <a:lnTo>
                    <a:pt x="87877" y="2931935"/>
                  </a:lnTo>
                  <a:lnTo>
                    <a:pt x="116768" y="29255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1644637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Extension to Tensors</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31</a:t>
            </a:fld>
            <a:endParaRPr lang="en-US"/>
          </a:p>
        </p:txBody>
      </p:sp>
      <p:grpSp>
        <p:nvGrpSpPr>
          <p:cNvPr id="15" name="SMARTInkShape-Group829"/>
          <p:cNvGrpSpPr/>
          <p:nvPr/>
        </p:nvGrpSpPr>
        <p:grpSpPr>
          <a:xfrm>
            <a:off x="414338" y="1122997"/>
            <a:ext cx="1380173" cy="1185271"/>
            <a:chOff x="414338" y="1122997"/>
            <a:chExt cx="1380173" cy="1185271"/>
          </a:xfrm>
        </p:grpSpPr>
        <p:sp>
          <p:nvSpPr>
            <p:cNvPr id="6" name="SMARTInkShape-2287"/>
            <p:cNvSpPr/>
            <p:nvPr>
              <p:custDataLst>
                <p:tags r:id="rId142"/>
              </p:custDataLst>
            </p:nvPr>
          </p:nvSpPr>
          <p:spPr bwMode="auto">
            <a:xfrm>
              <a:off x="795549" y="1175708"/>
              <a:ext cx="355599" cy="346176"/>
            </a:xfrm>
            <a:custGeom>
              <a:avLst/>
              <a:gdLst/>
              <a:ahLst/>
              <a:cxnLst/>
              <a:rect l="0" t="0" r="0" b="0"/>
              <a:pathLst>
                <a:path w="355599" h="346176">
                  <a:moveTo>
                    <a:pt x="4551" y="341624"/>
                  </a:moveTo>
                  <a:lnTo>
                    <a:pt x="4551" y="341624"/>
                  </a:lnTo>
                  <a:lnTo>
                    <a:pt x="0" y="346175"/>
                  </a:lnTo>
                  <a:lnTo>
                    <a:pt x="41051" y="305125"/>
                  </a:lnTo>
                  <a:lnTo>
                    <a:pt x="69351" y="276825"/>
                  </a:lnTo>
                  <a:lnTo>
                    <a:pt x="100978" y="242657"/>
                  </a:lnTo>
                  <a:lnTo>
                    <a:pt x="135038" y="206199"/>
                  </a:lnTo>
                  <a:lnTo>
                    <a:pt x="172400" y="170945"/>
                  </a:lnTo>
                  <a:lnTo>
                    <a:pt x="208691" y="138767"/>
                  </a:lnTo>
                  <a:lnTo>
                    <a:pt x="244822" y="107638"/>
                  </a:lnTo>
                  <a:lnTo>
                    <a:pt x="283106" y="74753"/>
                  </a:lnTo>
                  <a:lnTo>
                    <a:pt x="323941" y="37761"/>
                  </a:lnTo>
                  <a:lnTo>
                    <a:pt x="353637" y="8411"/>
                  </a:lnTo>
                  <a:lnTo>
                    <a:pt x="355385" y="5182"/>
                  </a:lnTo>
                  <a:lnTo>
                    <a:pt x="355598" y="3030"/>
                  </a:lnTo>
                  <a:lnTo>
                    <a:pt x="354787" y="1595"/>
                  </a:lnTo>
                  <a:lnTo>
                    <a:pt x="353294" y="638"/>
                  </a:lnTo>
                  <a:lnTo>
                    <a:pt x="351347" y="0"/>
                  </a:lnTo>
                  <a:lnTo>
                    <a:pt x="321734" y="729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SMARTInkShape-2288"/>
            <p:cNvSpPr/>
            <p:nvPr>
              <p:custDataLst>
                <p:tags r:id="rId143"/>
              </p:custDataLst>
            </p:nvPr>
          </p:nvSpPr>
          <p:spPr bwMode="auto">
            <a:xfrm>
              <a:off x="448628" y="1549427"/>
              <a:ext cx="137161" cy="105066"/>
            </a:xfrm>
            <a:custGeom>
              <a:avLst/>
              <a:gdLst/>
              <a:ahLst/>
              <a:cxnLst/>
              <a:rect l="0" t="0" r="0" b="0"/>
              <a:pathLst>
                <a:path w="137161" h="105066">
                  <a:moveTo>
                    <a:pt x="0" y="45058"/>
                  </a:moveTo>
                  <a:lnTo>
                    <a:pt x="0" y="45058"/>
                  </a:lnTo>
                  <a:lnTo>
                    <a:pt x="0" y="73429"/>
                  </a:lnTo>
                  <a:lnTo>
                    <a:pt x="952" y="74449"/>
                  </a:lnTo>
                  <a:lnTo>
                    <a:pt x="2540" y="74177"/>
                  </a:lnTo>
                  <a:lnTo>
                    <a:pt x="9701" y="68477"/>
                  </a:lnTo>
                  <a:lnTo>
                    <a:pt x="47883" y="36314"/>
                  </a:lnTo>
                  <a:lnTo>
                    <a:pt x="87351" y="11263"/>
                  </a:lnTo>
                  <a:lnTo>
                    <a:pt x="107373" y="331"/>
                  </a:lnTo>
                  <a:lnTo>
                    <a:pt x="112540" y="0"/>
                  </a:lnTo>
                  <a:lnTo>
                    <a:pt x="116936" y="1684"/>
                  </a:lnTo>
                  <a:lnTo>
                    <a:pt x="120820" y="4712"/>
                  </a:lnTo>
                  <a:lnTo>
                    <a:pt x="125135" y="15696"/>
                  </a:lnTo>
                  <a:lnTo>
                    <a:pt x="126100" y="31056"/>
                  </a:lnTo>
                  <a:lnTo>
                    <a:pt x="121499" y="69421"/>
                  </a:lnTo>
                  <a:lnTo>
                    <a:pt x="121004" y="78445"/>
                  </a:lnTo>
                  <a:lnTo>
                    <a:pt x="122579" y="85413"/>
                  </a:lnTo>
                  <a:lnTo>
                    <a:pt x="137160" y="1050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SMARTInkShape-2289"/>
            <p:cNvSpPr/>
            <p:nvPr>
              <p:custDataLst>
                <p:tags r:id="rId144"/>
              </p:custDataLst>
            </p:nvPr>
          </p:nvSpPr>
          <p:spPr bwMode="auto">
            <a:xfrm>
              <a:off x="825818" y="1543050"/>
              <a:ext cx="85726" cy="765218"/>
            </a:xfrm>
            <a:custGeom>
              <a:avLst/>
              <a:gdLst/>
              <a:ahLst/>
              <a:cxnLst/>
              <a:rect l="0" t="0" r="0" b="0"/>
              <a:pathLst>
                <a:path w="85726" h="765218">
                  <a:moveTo>
                    <a:pt x="85725" y="0"/>
                  </a:moveTo>
                  <a:lnTo>
                    <a:pt x="85725" y="0"/>
                  </a:lnTo>
                  <a:lnTo>
                    <a:pt x="78881" y="7796"/>
                  </a:lnTo>
                  <a:lnTo>
                    <a:pt x="71103" y="23371"/>
                  </a:lnTo>
                  <a:lnTo>
                    <a:pt x="62765" y="54126"/>
                  </a:lnTo>
                  <a:lnTo>
                    <a:pt x="57106" y="86286"/>
                  </a:lnTo>
                  <a:lnTo>
                    <a:pt x="54263" y="107054"/>
                  </a:lnTo>
                  <a:lnTo>
                    <a:pt x="51415" y="130424"/>
                  </a:lnTo>
                  <a:lnTo>
                    <a:pt x="48564" y="155529"/>
                  </a:lnTo>
                  <a:lnTo>
                    <a:pt x="45711" y="183696"/>
                  </a:lnTo>
                  <a:lnTo>
                    <a:pt x="42856" y="213904"/>
                  </a:lnTo>
                  <a:lnTo>
                    <a:pt x="40001" y="245473"/>
                  </a:lnTo>
                  <a:lnTo>
                    <a:pt x="37145" y="277949"/>
                  </a:lnTo>
                  <a:lnTo>
                    <a:pt x="34288" y="311029"/>
                  </a:lnTo>
                  <a:lnTo>
                    <a:pt x="31431" y="344513"/>
                  </a:lnTo>
                  <a:lnTo>
                    <a:pt x="28574" y="378265"/>
                  </a:lnTo>
                  <a:lnTo>
                    <a:pt x="25717" y="412197"/>
                  </a:lnTo>
                  <a:lnTo>
                    <a:pt x="22859" y="446248"/>
                  </a:lnTo>
                  <a:lnTo>
                    <a:pt x="20954" y="478474"/>
                  </a:lnTo>
                  <a:lnTo>
                    <a:pt x="19684" y="509482"/>
                  </a:lnTo>
                  <a:lnTo>
                    <a:pt x="18838" y="539680"/>
                  </a:lnTo>
                  <a:lnTo>
                    <a:pt x="18273" y="567431"/>
                  </a:lnTo>
                  <a:lnTo>
                    <a:pt x="17897" y="593553"/>
                  </a:lnTo>
                  <a:lnTo>
                    <a:pt x="17646" y="618587"/>
                  </a:lnTo>
                  <a:lnTo>
                    <a:pt x="17479" y="640991"/>
                  </a:lnTo>
                  <a:lnTo>
                    <a:pt x="17293" y="681125"/>
                  </a:lnTo>
                  <a:lnTo>
                    <a:pt x="17189" y="722197"/>
                  </a:lnTo>
                  <a:lnTo>
                    <a:pt x="12607" y="747913"/>
                  </a:lnTo>
                  <a:lnTo>
                    <a:pt x="5217" y="763047"/>
                  </a:lnTo>
                  <a:lnTo>
                    <a:pt x="3478" y="764921"/>
                  </a:lnTo>
                  <a:lnTo>
                    <a:pt x="2318" y="765217"/>
                  </a:lnTo>
                  <a:lnTo>
                    <a:pt x="0" y="7629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SMARTInkShape-2290"/>
            <p:cNvSpPr/>
            <p:nvPr>
              <p:custDataLst>
                <p:tags r:id="rId145"/>
              </p:custDataLst>
            </p:nvPr>
          </p:nvSpPr>
          <p:spPr bwMode="auto">
            <a:xfrm>
              <a:off x="1032749" y="1140142"/>
              <a:ext cx="602743" cy="59873"/>
            </a:xfrm>
            <a:custGeom>
              <a:avLst/>
              <a:gdLst/>
              <a:ahLst/>
              <a:cxnLst/>
              <a:rect l="0" t="0" r="0" b="0"/>
              <a:pathLst>
                <a:path w="602743" h="59873">
                  <a:moveTo>
                    <a:pt x="7381" y="42863"/>
                  </a:moveTo>
                  <a:lnTo>
                    <a:pt x="7381" y="42863"/>
                  </a:lnTo>
                  <a:lnTo>
                    <a:pt x="2830" y="42863"/>
                  </a:lnTo>
                  <a:lnTo>
                    <a:pt x="1490" y="43815"/>
                  </a:lnTo>
                  <a:lnTo>
                    <a:pt x="596" y="45403"/>
                  </a:lnTo>
                  <a:lnTo>
                    <a:pt x="0" y="47414"/>
                  </a:lnTo>
                  <a:lnTo>
                    <a:pt x="555" y="49707"/>
                  </a:lnTo>
                  <a:lnTo>
                    <a:pt x="3713" y="54795"/>
                  </a:lnTo>
                  <a:lnTo>
                    <a:pt x="13370" y="57691"/>
                  </a:lnTo>
                  <a:lnTo>
                    <a:pt x="42493" y="59322"/>
                  </a:lnTo>
                  <a:lnTo>
                    <a:pt x="74421" y="59703"/>
                  </a:lnTo>
                  <a:lnTo>
                    <a:pt x="117187" y="59872"/>
                  </a:lnTo>
                  <a:lnTo>
                    <a:pt x="142497" y="58013"/>
                  </a:lnTo>
                  <a:lnTo>
                    <a:pt x="169849" y="54868"/>
                  </a:lnTo>
                  <a:lnTo>
                    <a:pt x="198560" y="50866"/>
                  </a:lnTo>
                  <a:lnTo>
                    <a:pt x="229131" y="46293"/>
                  </a:lnTo>
                  <a:lnTo>
                    <a:pt x="260942" y="41340"/>
                  </a:lnTo>
                  <a:lnTo>
                    <a:pt x="293579" y="36133"/>
                  </a:lnTo>
                  <a:lnTo>
                    <a:pt x="327720" y="30756"/>
                  </a:lnTo>
                  <a:lnTo>
                    <a:pt x="362863" y="25267"/>
                  </a:lnTo>
                  <a:lnTo>
                    <a:pt x="398674" y="19702"/>
                  </a:lnTo>
                  <a:lnTo>
                    <a:pt x="431121" y="15040"/>
                  </a:lnTo>
                  <a:lnTo>
                    <a:pt x="461324" y="10979"/>
                  </a:lnTo>
                  <a:lnTo>
                    <a:pt x="490032" y="7320"/>
                  </a:lnTo>
                  <a:lnTo>
                    <a:pt x="513934" y="4880"/>
                  </a:lnTo>
                  <a:lnTo>
                    <a:pt x="553191" y="2169"/>
                  </a:lnTo>
                  <a:lnTo>
                    <a:pt x="594761" y="429"/>
                  </a:lnTo>
                  <a:lnTo>
                    <a:pt x="602742" y="127"/>
                  </a:lnTo>
                  <a:lnTo>
                    <a:pt x="59888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SMARTInkShape-2291"/>
            <p:cNvSpPr/>
            <p:nvPr>
              <p:custDataLst>
                <p:tags r:id="rId146"/>
              </p:custDataLst>
            </p:nvPr>
          </p:nvSpPr>
          <p:spPr bwMode="auto">
            <a:xfrm>
              <a:off x="782955" y="1423538"/>
              <a:ext cx="882480" cy="779595"/>
            </a:xfrm>
            <a:custGeom>
              <a:avLst/>
              <a:gdLst/>
              <a:ahLst/>
              <a:cxnLst/>
              <a:rect l="0" t="0" r="0" b="0"/>
              <a:pathLst>
                <a:path w="882480" h="779595">
                  <a:moveTo>
                    <a:pt x="34290" y="162375"/>
                  </a:moveTo>
                  <a:lnTo>
                    <a:pt x="34290" y="162375"/>
                  </a:lnTo>
                  <a:lnTo>
                    <a:pt x="34290" y="157824"/>
                  </a:lnTo>
                  <a:lnTo>
                    <a:pt x="41910" y="153049"/>
                  </a:lnTo>
                  <a:lnTo>
                    <a:pt x="74636" y="137673"/>
                  </a:lnTo>
                  <a:lnTo>
                    <a:pt x="115777" y="117273"/>
                  </a:lnTo>
                  <a:lnTo>
                    <a:pt x="152739" y="103912"/>
                  </a:lnTo>
                  <a:lnTo>
                    <a:pt x="173264" y="97682"/>
                  </a:lnTo>
                  <a:lnTo>
                    <a:pt x="196472" y="92576"/>
                  </a:lnTo>
                  <a:lnTo>
                    <a:pt x="221469" y="88220"/>
                  </a:lnTo>
                  <a:lnTo>
                    <a:pt x="247658" y="84363"/>
                  </a:lnTo>
                  <a:lnTo>
                    <a:pt x="276548" y="79887"/>
                  </a:lnTo>
                  <a:lnTo>
                    <a:pt x="307238" y="74998"/>
                  </a:lnTo>
                  <a:lnTo>
                    <a:pt x="339128" y="69833"/>
                  </a:lnTo>
                  <a:lnTo>
                    <a:pt x="373723" y="64485"/>
                  </a:lnTo>
                  <a:lnTo>
                    <a:pt x="410121" y="59015"/>
                  </a:lnTo>
                  <a:lnTo>
                    <a:pt x="447722" y="53463"/>
                  </a:lnTo>
                  <a:lnTo>
                    <a:pt x="486124" y="48810"/>
                  </a:lnTo>
                  <a:lnTo>
                    <a:pt x="525060" y="44754"/>
                  </a:lnTo>
                  <a:lnTo>
                    <a:pt x="564352" y="41099"/>
                  </a:lnTo>
                  <a:lnTo>
                    <a:pt x="601025" y="37709"/>
                  </a:lnTo>
                  <a:lnTo>
                    <a:pt x="635951" y="34497"/>
                  </a:lnTo>
                  <a:lnTo>
                    <a:pt x="669712" y="31403"/>
                  </a:lnTo>
                  <a:lnTo>
                    <a:pt x="700792" y="28387"/>
                  </a:lnTo>
                  <a:lnTo>
                    <a:pt x="730085" y="25425"/>
                  </a:lnTo>
                  <a:lnTo>
                    <a:pt x="758186" y="22497"/>
                  </a:lnTo>
                  <a:lnTo>
                    <a:pt x="781682" y="19593"/>
                  </a:lnTo>
                  <a:lnTo>
                    <a:pt x="820489" y="13826"/>
                  </a:lnTo>
                  <a:lnTo>
                    <a:pt x="860011" y="5224"/>
                  </a:lnTo>
                  <a:lnTo>
                    <a:pt x="880952" y="0"/>
                  </a:lnTo>
                  <a:lnTo>
                    <a:pt x="880672" y="785"/>
                  </a:lnTo>
                  <a:lnTo>
                    <a:pt x="870859" y="16024"/>
                  </a:lnTo>
                  <a:lnTo>
                    <a:pt x="857161" y="57059"/>
                  </a:lnTo>
                  <a:lnTo>
                    <a:pt x="853400" y="84135"/>
                  </a:lnTo>
                  <a:lnTo>
                    <a:pt x="854904" y="118394"/>
                  </a:lnTo>
                  <a:lnTo>
                    <a:pt x="856207" y="160925"/>
                  </a:lnTo>
                  <a:lnTo>
                    <a:pt x="856555" y="184268"/>
                  </a:lnTo>
                  <a:lnTo>
                    <a:pt x="856787" y="208403"/>
                  </a:lnTo>
                  <a:lnTo>
                    <a:pt x="856941" y="233065"/>
                  </a:lnTo>
                  <a:lnTo>
                    <a:pt x="857044" y="258079"/>
                  </a:lnTo>
                  <a:lnTo>
                    <a:pt x="858065" y="284280"/>
                  </a:lnTo>
                  <a:lnTo>
                    <a:pt x="859699" y="311272"/>
                  </a:lnTo>
                  <a:lnTo>
                    <a:pt x="861740" y="338792"/>
                  </a:lnTo>
                  <a:lnTo>
                    <a:pt x="864053" y="367616"/>
                  </a:lnTo>
                  <a:lnTo>
                    <a:pt x="866548" y="397310"/>
                  </a:lnTo>
                  <a:lnTo>
                    <a:pt x="869164" y="427583"/>
                  </a:lnTo>
                  <a:lnTo>
                    <a:pt x="871860" y="456338"/>
                  </a:lnTo>
                  <a:lnTo>
                    <a:pt x="874610" y="484080"/>
                  </a:lnTo>
                  <a:lnTo>
                    <a:pt x="877396" y="511147"/>
                  </a:lnTo>
                  <a:lnTo>
                    <a:pt x="879253" y="537765"/>
                  </a:lnTo>
                  <a:lnTo>
                    <a:pt x="880491" y="564082"/>
                  </a:lnTo>
                  <a:lnTo>
                    <a:pt x="881317" y="590200"/>
                  </a:lnTo>
                  <a:lnTo>
                    <a:pt x="881867" y="613326"/>
                  </a:lnTo>
                  <a:lnTo>
                    <a:pt x="882479" y="654262"/>
                  </a:lnTo>
                  <a:lnTo>
                    <a:pt x="880210" y="686426"/>
                  </a:lnTo>
                  <a:lnTo>
                    <a:pt x="876118" y="723414"/>
                  </a:lnTo>
                  <a:lnTo>
                    <a:pt x="874735" y="747860"/>
                  </a:lnTo>
                  <a:lnTo>
                    <a:pt x="872717" y="749865"/>
                  </a:lnTo>
                  <a:lnTo>
                    <a:pt x="865394" y="752094"/>
                  </a:lnTo>
                  <a:lnTo>
                    <a:pt x="855790" y="750545"/>
                  </a:lnTo>
                  <a:lnTo>
                    <a:pt x="819734" y="739151"/>
                  </a:lnTo>
                  <a:lnTo>
                    <a:pt x="781258" y="730887"/>
                  </a:lnTo>
                  <a:lnTo>
                    <a:pt x="746959" y="725244"/>
                  </a:lnTo>
                  <a:lnTo>
                    <a:pt x="725620" y="723358"/>
                  </a:lnTo>
                  <a:lnTo>
                    <a:pt x="701869" y="722101"/>
                  </a:lnTo>
                  <a:lnTo>
                    <a:pt x="676510" y="721263"/>
                  </a:lnTo>
                  <a:lnTo>
                    <a:pt x="648174" y="721657"/>
                  </a:lnTo>
                  <a:lnTo>
                    <a:pt x="617854" y="722872"/>
                  </a:lnTo>
                  <a:lnTo>
                    <a:pt x="586210" y="724634"/>
                  </a:lnTo>
                  <a:lnTo>
                    <a:pt x="550827" y="726762"/>
                  </a:lnTo>
                  <a:lnTo>
                    <a:pt x="512950" y="729133"/>
                  </a:lnTo>
                  <a:lnTo>
                    <a:pt x="473412" y="731666"/>
                  </a:lnTo>
                  <a:lnTo>
                    <a:pt x="433718" y="734307"/>
                  </a:lnTo>
                  <a:lnTo>
                    <a:pt x="393920" y="737020"/>
                  </a:lnTo>
                  <a:lnTo>
                    <a:pt x="354054" y="739782"/>
                  </a:lnTo>
                  <a:lnTo>
                    <a:pt x="315093" y="743528"/>
                  </a:lnTo>
                  <a:lnTo>
                    <a:pt x="276737" y="747930"/>
                  </a:lnTo>
                  <a:lnTo>
                    <a:pt x="238784" y="752770"/>
                  </a:lnTo>
                  <a:lnTo>
                    <a:pt x="203957" y="756949"/>
                  </a:lnTo>
                  <a:lnTo>
                    <a:pt x="171214" y="760687"/>
                  </a:lnTo>
                  <a:lnTo>
                    <a:pt x="139860" y="764132"/>
                  </a:lnTo>
                  <a:lnTo>
                    <a:pt x="112290" y="767381"/>
                  </a:lnTo>
                  <a:lnTo>
                    <a:pt x="87243" y="770500"/>
                  </a:lnTo>
                  <a:lnTo>
                    <a:pt x="46395" y="775553"/>
                  </a:lnTo>
                  <a:lnTo>
                    <a:pt x="4324" y="779240"/>
                  </a:lnTo>
                  <a:lnTo>
                    <a:pt x="0" y="77959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SMARTInkShape-2292"/>
            <p:cNvSpPr/>
            <p:nvPr>
              <p:custDataLst>
                <p:tags r:id="rId147"/>
              </p:custDataLst>
            </p:nvPr>
          </p:nvSpPr>
          <p:spPr bwMode="auto">
            <a:xfrm>
              <a:off x="508635" y="1551832"/>
              <a:ext cx="85726" cy="557004"/>
            </a:xfrm>
            <a:custGeom>
              <a:avLst/>
              <a:gdLst/>
              <a:ahLst/>
              <a:cxnLst/>
              <a:rect l="0" t="0" r="0" b="0"/>
              <a:pathLst>
                <a:path w="85726" h="557004">
                  <a:moveTo>
                    <a:pt x="85725" y="16935"/>
                  </a:moveTo>
                  <a:lnTo>
                    <a:pt x="85725" y="16935"/>
                  </a:lnTo>
                  <a:lnTo>
                    <a:pt x="85725" y="0"/>
                  </a:lnTo>
                  <a:lnTo>
                    <a:pt x="85725" y="42198"/>
                  </a:lnTo>
                  <a:lnTo>
                    <a:pt x="85725" y="74836"/>
                  </a:lnTo>
                  <a:lnTo>
                    <a:pt x="85725" y="95541"/>
                  </a:lnTo>
                  <a:lnTo>
                    <a:pt x="85725" y="117916"/>
                  </a:lnTo>
                  <a:lnTo>
                    <a:pt x="84773" y="143311"/>
                  </a:lnTo>
                  <a:lnTo>
                    <a:pt x="83185" y="170718"/>
                  </a:lnTo>
                  <a:lnTo>
                    <a:pt x="81174" y="199467"/>
                  </a:lnTo>
                  <a:lnTo>
                    <a:pt x="77929" y="227206"/>
                  </a:lnTo>
                  <a:lnTo>
                    <a:pt x="73860" y="254271"/>
                  </a:lnTo>
                  <a:lnTo>
                    <a:pt x="69243" y="280887"/>
                  </a:lnTo>
                  <a:lnTo>
                    <a:pt x="65212" y="307203"/>
                  </a:lnTo>
                  <a:lnTo>
                    <a:pt x="61572" y="333320"/>
                  </a:lnTo>
                  <a:lnTo>
                    <a:pt x="58193" y="359303"/>
                  </a:lnTo>
                  <a:lnTo>
                    <a:pt x="54035" y="382341"/>
                  </a:lnTo>
                  <a:lnTo>
                    <a:pt x="44336" y="423178"/>
                  </a:lnTo>
                  <a:lnTo>
                    <a:pt x="38755" y="460378"/>
                  </a:lnTo>
                  <a:lnTo>
                    <a:pt x="35322" y="493103"/>
                  </a:lnTo>
                  <a:lnTo>
                    <a:pt x="25357" y="534856"/>
                  </a:lnTo>
                  <a:lnTo>
                    <a:pt x="22620" y="542238"/>
                  </a:lnTo>
                  <a:lnTo>
                    <a:pt x="18890" y="547160"/>
                  </a:lnTo>
                  <a:lnTo>
                    <a:pt x="0" y="55700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SMARTInkShape-2293"/>
            <p:cNvSpPr/>
            <p:nvPr>
              <p:custDataLst>
                <p:tags r:id="rId148"/>
              </p:custDataLst>
            </p:nvPr>
          </p:nvSpPr>
          <p:spPr bwMode="auto">
            <a:xfrm>
              <a:off x="414338" y="1952109"/>
              <a:ext cx="190364" cy="182444"/>
            </a:xfrm>
            <a:custGeom>
              <a:avLst/>
              <a:gdLst/>
              <a:ahLst/>
              <a:cxnLst/>
              <a:rect l="0" t="0" r="0" b="0"/>
              <a:pathLst>
                <a:path w="190364" h="182444">
                  <a:moveTo>
                    <a:pt x="0" y="19566"/>
                  </a:moveTo>
                  <a:lnTo>
                    <a:pt x="0" y="19566"/>
                  </a:lnTo>
                  <a:lnTo>
                    <a:pt x="0" y="24117"/>
                  </a:lnTo>
                  <a:lnTo>
                    <a:pt x="16482" y="60751"/>
                  </a:lnTo>
                  <a:lnTo>
                    <a:pt x="31773" y="76288"/>
                  </a:lnTo>
                  <a:lnTo>
                    <a:pt x="61801" y="93205"/>
                  </a:lnTo>
                  <a:lnTo>
                    <a:pt x="72633" y="97234"/>
                  </a:lnTo>
                  <a:lnTo>
                    <a:pt x="94829" y="96630"/>
                  </a:lnTo>
                  <a:lnTo>
                    <a:pt x="117393" y="88107"/>
                  </a:lnTo>
                  <a:lnTo>
                    <a:pt x="150565" y="62840"/>
                  </a:lnTo>
                  <a:lnTo>
                    <a:pt x="187573" y="24171"/>
                  </a:lnTo>
                  <a:lnTo>
                    <a:pt x="189819" y="18826"/>
                  </a:lnTo>
                  <a:lnTo>
                    <a:pt x="190363" y="14310"/>
                  </a:lnTo>
                  <a:lnTo>
                    <a:pt x="188944" y="219"/>
                  </a:lnTo>
                  <a:lnTo>
                    <a:pt x="188827" y="0"/>
                  </a:lnTo>
                  <a:lnTo>
                    <a:pt x="184074" y="31924"/>
                  </a:lnTo>
                  <a:lnTo>
                    <a:pt x="176672" y="74662"/>
                  </a:lnTo>
                  <a:lnTo>
                    <a:pt x="168691" y="104378"/>
                  </a:lnTo>
                  <a:lnTo>
                    <a:pt x="150947" y="145343"/>
                  </a:lnTo>
                  <a:lnTo>
                    <a:pt x="128587" y="1824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SMARTInkShape-2294"/>
            <p:cNvSpPr/>
            <p:nvPr>
              <p:custDataLst>
                <p:tags r:id="rId149"/>
              </p:custDataLst>
            </p:nvPr>
          </p:nvSpPr>
          <p:spPr bwMode="auto">
            <a:xfrm>
              <a:off x="1725930" y="1889972"/>
              <a:ext cx="68581" cy="4551"/>
            </a:xfrm>
            <a:custGeom>
              <a:avLst/>
              <a:gdLst/>
              <a:ahLst/>
              <a:cxnLst/>
              <a:rect l="0" t="0" r="0" b="0"/>
              <a:pathLst>
                <a:path w="68581" h="4551">
                  <a:moveTo>
                    <a:pt x="68580" y="4550"/>
                  </a:moveTo>
                  <a:lnTo>
                    <a:pt x="68580" y="4550"/>
                  </a:lnTo>
                  <a:lnTo>
                    <a:pt x="59478" y="0"/>
                  </a:lnTo>
                  <a:lnTo>
                    <a:pt x="17676" y="2664"/>
                  </a:lnTo>
                  <a:lnTo>
                    <a:pt x="0" y="45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SMARTInkShape-2295"/>
            <p:cNvSpPr/>
            <p:nvPr>
              <p:custDataLst>
                <p:tags r:id="rId150"/>
              </p:custDataLst>
            </p:nvPr>
          </p:nvSpPr>
          <p:spPr bwMode="auto">
            <a:xfrm>
              <a:off x="1657350" y="1122997"/>
              <a:ext cx="137161" cy="805817"/>
            </a:xfrm>
            <a:custGeom>
              <a:avLst/>
              <a:gdLst/>
              <a:ahLst/>
              <a:cxnLst/>
              <a:rect l="0" t="0" r="0" b="0"/>
              <a:pathLst>
                <a:path w="137161" h="805817">
                  <a:moveTo>
                    <a:pt x="0" y="0"/>
                  </a:moveTo>
                  <a:lnTo>
                    <a:pt x="0" y="0"/>
                  </a:lnTo>
                  <a:lnTo>
                    <a:pt x="0" y="4551"/>
                  </a:lnTo>
                  <a:lnTo>
                    <a:pt x="2540" y="9326"/>
                  </a:lnTo>
                  <a:lnTo>
                    <a:pt x="4551" y="11932"/>
                  </a:lnTo>
                  <a:lnTo>
                    <a:pt x="15574" y="46349"/>
                  </a:lnTo>
                  <a:lnTo>
                    <a:pt x="24702" y="78067"/>
                  </a:lnTo>
                  <a:lnTo>
                    <a:pt x="29803" y="98717"/>
                  </a:lnTo>
                  <a:lnTo>
                    <a:pt x="35109" y="122009"/>
                  </a:lnTo>
                  <a:lnTo>
                    <a:pt x="40551" y="147062"/>
                  </a:lnTo>
                  <a:lnTo>
                    <a:pt x="46084" y="175194"/>
                  </a:lnTo>
                  <a:lnTo>
                    <a:pt x="51678" y="205379"/>
                  </a:lnTo>
                  <a:lnTo>
                    <a:pt x="57312" y="236932"/>
                  </a:lnTo>
                  <a:lnTo>
                    <a:pt x="62973" y="271302"/>
                  </a:lnTo>
                  <a:lnTo>
                    <a:pt x="68652" y="307551"/>
                  </a:lnTo>
                  <a:lnTo>
                    <a:pt x="74343" y="345051"/>
                  </a:lnTo>
                  <a:lnTo>
                    <a:pt x="80042" y="382435"/>
                  </a:lnTo>
                  <a:lnTo>
                    <a:pt x="85747" y="419739"/>
                  </a:lnTo>
                  <a:lnTo>
                    <a:pt x="91454" y="456991"/>
                  </a:lnTo>
                  <a:lnTo>
                    <a:pt x="97165" y="493256"/>
                  </a:lnTo>
                  <a:lnTo>
                    <a:pt x="102876" y="528862"/>
                  </a:lnTo>
                  <a:lnTo>
                    <a:pt x="108589" y="564030"/>
                  </a:lnTo>
                  <a:lnTo>
                    <a:pt x="113350" y="596048"/>
                  </a:lnTo>
                  <a:lnTo>
                    <a:pt x="117477" y="625965"/>
                  </a:lnTo>
                  <a:lnTo>
                    <a:pt x="121180" y="654483"/>
                  </a:lnTo>
                  <a:lnTo>
                    <a:pt x="124602" y="679210"/>
                  </a:lnTo>
                  <a:lnTo>
                    <a:pt x="130944" y="721924"/>
                  </a:lnTo>
                  <a:lnTo>
                    <a:pt x="134397" y="757418"/>
                  </a:lnTo>
                  <a:lnTo>
                    <a:pt x="137160" y="80581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3" name="SMARTInkShape-Group830"/>
          <p:cNvGrpSpPr/>
          <p:nvPr/>
        </p:nvGrpSpPr>
        <p:grpSpPr>
          <a:xfrm>
            <a:off x="800100" y="2391727"/>
            <a:ext cx="865824" cy="1029590"/>
            <a:chOff x="800100" y="2391727"/>
            <a:chExt cx="865824" cy="1029590"/>
          </a:xfrm>
        </p:grpSpPr>
        <p:sp>
          <p:nvSpPr>
            <p:cNvPr id="16" name="SMARTInkShape-2296"/>
            <p:cNvSpPr/>
            <p:nvPr>
              <p:custDataLst>
                <p:tags r:id="rId135"/>
              </p:custDataLst>
            </p:nvPr>
          </p:nvSpPr>
          <p:spPr bwMode="auto">
            <a:xfrm>
              <a:off x="1520190" y="2811780"/>
              <a:ext cx="120016" cy="411481"/>
            </a:xfrm>
            <a:custGeom>
              <a:avLst/>
              <a:gdLst/>
              <a:ahLst/>
              <a:cxnLst/>
              <a:rect l="0" t="0" r="0" b="0"/>
              <a:pathLst>
                <a:path w="120016" h="411481">
                  <a:moveTo>
                    <a:pt x="120015" y="0"/>
                  </a:moveTo>
                  <a:lnTo>
                    <a:pt x="120015" y="0"/>
                  </a:lnTo>
                  <a:lnTo>
                    <a:pt x="118110" y="33091"/>
                  </a:lnTo>
                  <a:lnTo>
                    <a:pt x="110914" y="75032"/>
                  </a:lnTo>
                  <a:lnTo>
                    <a:pt x="105375" y="100503"/>
                  </a:lnTo>
                  <a:lnTo>
                    <a:pt x="98825" y="127962"/>
                  </a:lnTo>
                  <a:lnTo>
                    <a:pt x="91601" y="156746"/>
                  </a:lnTo>
                  <a:lnTo>
                    <a:pt x="82022" y="188317"/>
                  </a:lnTo>
                  <a:lnTo>
                    <a:pt x="70874" y="221747"/>
                  </a:lnTo>
                  <a:lnTo>
                    <a:pt x="58680" y="256416"/>
                  </a:lnTo>
                  <a:lnTo>
                    <a:pt x="46740" y="289054"/>
                  </a:lnTo>
                  <a:lnTo>
                    <a:pt x="34970" y="320338"/>
                  </a:lnTo>
                  <a:lnTo>
                    <a:pt x="23313" y="350718"/>
                  </a:lnTo>
                  <a:lnTo>
                    <a:pt x="0" y="4114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SMARTInkShape-2297"/>
            <p:cNvSpPr/>
            <p:nvPr>
              <p:custDataLst>
                <p:tags r:id="rId136"/>
              </p:custDataLst>
            </p:nvPr>
          </p:nvSpPr>
          <p:spPr bwMode="auto">
            <a:xfrm>
              <a:off x="1631633" y="2391727"/>
              <a:ext cx="34291" cy="394337"/>
            </a:xfrm>
            <a:custGeom>
              <a:avLst/>
              <a:gdLst/>
              <a:ahLst/>
              <a:cxnLst/>
              <a:rect l="0" t="0" r="0" b="0"/>
              <a:pathLst>
                <a:path w="34291" h="394337">
                  <a:moveTo>
                    <a:pt x="0" y="0"/>
                  </a:moveTo>
                  <a:lnTo>
                    <a:pt x="0" y="0"/>
                  </a:lnTo>
                  <a:lnTo>
                    <a:pt x="0" y="4551"/>
                  </a:lnTo>
                  <a:lnTo>
                    <a:pt x="11931" y="41185"/>
                  </a:lnTo>
                  <a:lnTo>
                    <a:pt x="14828" y="69422"/>
                  </a:lnTo>
                  <a:lnTo>
                    <a:pt x="17067" y="104197"/>
                  </a:lnTo>
                  <a:lnTo>
                    <a:pt x="21238" y="141877"/>
                  </a:lnTo>
                  <a:lnTo>
                    <a:pt x="23726" y="183389"/>
                  </a:lnTo>
                  <a:lnTo>
                    <a:pt x="24832" y="225334"/>
                  </a:lnTo>
                  <a:lnTo>
                    <a:pt x="25324" y="263026"/>
                  </a:lnTo>
                  <a:lnTo>
                    <a:pt x="28082" y="296288"/>
                  </a:lnTo>
                  <a:lnTo>
                    <a:pt x="32451" y="336709"/>
                  </a:lnTo>
                  <a:lnTo>
                    <a:pt x="33926" y="375967"/>
                  </a:lnTo>
                  <a:lnTo>
                    <a:pt x="34290" y="39433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SMARTInkShape-2298"/>
            <p:cNvSpPr/>
            <p:nvPr>
              <p:custDataLst>
                <p:tags r:id="rId137"/>
              </p:custDataLst>
            </p:nvPr>
          </p:nvSpPr>
          <p:spPr bwMode="auto">
            <a:xfrm>
              <a:off x="1125855" y="2400300"/>
              <a:ext cx="525646" cy="68581"/>
            </a:xfrm>
            <a:custGeom>
              <a:avLst/>
              <a:gdLst/>
              <a:ahLst/>
              <a:cxnLst/>
              <a:rect l="0" t="0" r="0" b="0"/>
              <a:pathLst>
                <a:path w="525646" h="68581">
                  <a:moveTo>
                    <a:pt x="0" y="68580"/>
                  </a:moveTo>
                  <a:lnTo>
                    <a:pt x="0" y="68580"/>
                  </a:lnTo>
                  <a:lnTo>
                    <a:pt x="0" y="64029"/>
                  </a:lnTo>
                  <a:lnTo>
                    <a:pt x="9102" y="52097"/>
                  </a:lnTo>
                  <a:lnTo>
                    <a:pt x="42067" y="41048"/>
                  </a:lnTo>
                  <a:lnTo>
                    <a:pt x="72036" y="34753"/>
                  </a:lnTo>
                  <a:lnTo>
                    <a:pt x="106311" y="29733"/>
                  </a:lnTo>
                  <a:lnTo>
                    <a:pt x="146944" y="27502"/>
                  </a:lnTo>
                  <a:lnTo>
                    <a:pt x="170353" y="26907"/>
                  </a:lnTo>
                  <a:lnTo>
                    <a:pt x="195484" y="26511"/>
                  </a:lnTo>
                  <a:lnTo>
                    <a:pt x="221763" y="26246"/>
                  </a:lnTo>
                  <a:lnTo>
                    <a:pt x="249759" y="26070"/>
                  </a:lnTo>
                  <a:lnTo>
                    <a:pt x="278901" y="25952"/>
                  </a:lnTo>
                  <a:lnTo>
                    <a:pt x="308807" y="25874"/>
                  </a:lnTo>
                  <a:lnTo>
                    <a:pt x="337316" y="25822"/>
                  </a:lnTo>
                  <a:lnTo>
                    <a:pt x="364895" y="25787"/>
                  </a:lnTo>
                  <a:lnTo>
                    <a:pt x="391853" y="25764"/>
                  </a:lnTo>
                  <a:lnTo>
                    <a:pt x="416493" y="24796"/>
                  </a:lnTo>
                  <a:lnTo>
                    <a:pt x="439587" y="23198"/>
                  </a:lnTo>
                  <a:lnTo>
                    <a:pt x="479217" y="18883"/>
                  </a:lnTo>
                  <a:lnTo>
                    <a:pt x="520322" y="10891"/>
                  </a:lnTo>
                  <a:lnTo>
                    <a:pt x="524046" y="10118"/>
                  </a:lnTo>
                  <a:lnTo>
                    <a:pt x="525577" y="8651"/>
                  </a:lnTo>
                  <a:lnTo>
                    <a:pt x="525645" y="6720"/>
                  </a:lnTo>
                  <a:lnTo>
                    <a:pt x="52292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SMARTInkShape-2299"/>
            <p:cNvSpPr/>
            <p:nvPr>
              <p:custDataLst>
                <p:tags r:id="rId138"/>
              </p:custDataLst>
            </p:nvPr>
          </p:nvSpPr>
          <p:spPr bwMode="auto">
            <a:xfrm>
              <a:off x="843316" y="2434590"/>
              <a:ext cx="348240" cy="291466"/>
            </a:xfrm>
            <a:custGeom>
              <a:avLst/>
              <a:gdLst/>
              <a:ahLst/>
              <a:cxnLst/>
              <a:rect l="0" t="0" r="0" b="0"/>
              <a:pathLst>
                <a:path w="348240" h="291466">
                  <a:moveTo>
                    <a:pt x="8219" y="291465"/>
                  </a:moveTo>
                  <a:lnTo>
                    <a:pt x="8219" y="291465"/>
                  </a:lnTo>
                  <a:lnTo>
                    <a:pt x="7267" y="277777"/>
                  </a:lnTo>
                  <a:lnTo>
                    <a:pt x="441" y="252391"/>
                  </a:lnTo>
                  <a:lnTo>
                    <a:pt x="0" y="246159"/>
                  </a:lnTo>
                  <a:lnTo>
                    <a:pt x="8853" y="228193"/>
                  </a:lnTo>
                  <a:lnTo>
                    <a:pt x="41744" y="204773"/>
                  </a:lnTo>
                  <a:lnTo>
                    <a:pt x="74237" y="183085"/>
                  </a:lnTo>
                  <a:lnTo>
                    <a:pt x="112808" y="157571"/>
                  </a:lnTo>
                  <a:lnTo>
                    <a:pt x="135095" y="144100"/>
                  </a:lnTo>
                  <a:lnTo>
                    <a:pt x="158525" y="130357"/>
                  </a:lnTo>
                  <a:lnTo>
                    <a:pt x="181766" y="117384"/>
                  </a:lnTo>
                  <a:lnTo>
                    <a:pt x="204879" y="104926"/>
                  </a:lnTo>
                  <a:lnTo>
                    <a:pt x="227909" y="92811"/>
                  </a:lnTo>
                  <a:lnTo>
                    <a:pt x="268736" y="69189"/>
                  </a:lnTo>
                  <a:lnTo>
                    <a:pt x="302122" y="47896"/>
                  </a:lnTo>
                  <a:lnTo>
                    <a:pt x="344638" y="19143"/>
                  </a:lnTo>
                  <a:lnTo>
                    <a:pt x="348239" y="13905"/>
                  </a:lnTo>
                  <a:lnTo>
                    <a:pt x="347294" y="11175"/>
                  </a:lnTo>
                  <a:lnTo>
                    <a:pt x="341164" y="5602"/>
                  </a:lnTo>
                  <a:lnTo>
                    <a:pt x="332090" y="2490"/>
                  </a:lnTo>
                  <a:lnTo>
                    <a:pt x="31682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 name="SMARTInkShape-2300"/>
            <p:cNvSpPr/>
            <p:nvPr>
              <p:custDataLst>
                <p:tags r:id="rId139"/>
              </p:custDataLst>
            </p:nvPr>
          </p:nvSpPr>
          <p:spPr bwMode="auto">
            <a:xfrm>
              <a:off x="800100" y="2692060"/>
              <a:ext cx="794002" cy="711223"/>
            </a:xfrm>
            <a:custGeom>
              <a:avLst/>
              <a:gdLst/>
              <a:ahLst/>
              <a:cxnLst/>
              <a:rect l="0" t="0" r="0" b="0"/>
              <a:pathLst>
                <a:path w="794002" h="711223">
                  <a:moveTo>
                    <a:pt x="60008" y="94003"/>
                  </a:moveTo>
                  <a:lnTo>
                    <a:pt x="60008" y="94003"/>
                  </a:lnTo>
                  <a:lnTo>
                    <a:pt x="60960" y="85254"/>
                  </a:lnTo>
                  <a:lnTo>
                    <a:pt x="64558" y="72969"/>
                  </a:lnTo>
                  <a:lnTo>
                    <a:pt x="68756" y="67598"/>
                  </a:lnTo>
                  <a:lnTo>
                    <a:pt x="90222" y="54535"/>
                  </a:lnTo>
                  <a:lnTo>
                    <a:pt x="129708" y="39023"/>
                  </a:lnTo>
                  <a:lnTo>
                    <a:pt x="170996" y="27974"/>
                  </a:lnTo>
                  <a:lnTo>
                    <a:pt x="195912" y="22361"/>
                  </a:lnTo>
                  <a:lnTo>
                    <a:pt x="223001" y="16714"/>
                  </a:lnTo>
                  <a:lnTo>
                    <a:pt x="251537" y="11044"/>
                  </a:lnTo>
                  <a:lnTo>
                    <a:pt x="283896" y="7264"/>
                  </a:lnTo>
                  <a:lnTo>
                    <a:pt x="318804" y="4745"/>
                  </a:lnTo>
                  <a:lnTo>
                    <a:pt x="355411" y="3065"/>
                  </a:lnTo>
                  <a:lnTo>
                    <a:pt x="392198" y="1945"/>
                  </a:lnTo>
                  <a:lnTo>
                    <a:pt x="429105" y="1198"/>
                  </a:lnTo>
                  <a:lnTo>
                    <a:pt x="466093" y="700"/>
                  </a:lnTo>
                  <a:lnTo>
                    <a:pt x="502181" y="369"/>
                  </a:lnTo>
                  <a:lnTo>
                    <a:pt x="537670" y="147"/>
                  </a:lnTo>
                  <a:lnTo>
                    <a:pt x="572759" y="0"/>
                  </a:lnTo>
                  <a:lnTo>
                    <a:pt x="604724" y="854"/>
                  </a:lnTo>
                  <a:lnTo>
                    <a:pt x="634607" y="2376"/>
                  </a:lnTo>
                  <a:lnTo>
                    <a:pt x="663102" y="4343"/>
                  </a:lnTo>
                  <a:lnTo>
                    <a:pt x="687813" y="6607"/>
                  </a:lnTo>
                  <a:lnTo>
                    <a:pt x="730510" y="11663"/>
                  </a:lnTo>
                  <a:lnTo>
                    <a:pt x="773025" y="15313"/>
                  </a:lnTo>
                  <a:lnTo>
                    <a:pt x="786479" y="18707"/>
                  </a:lnTo>
                  <a:lnTo>
                    <a:pt x="790067" y="20945"/>
                  </a:lnTo>
                  <a:lnTo>
                    <a:pt x="791506" y="23390"/>
                  </a:lnTo>
                  <a:lnTo>
                    <a:pt x="791514" y="25973"/>
                  </a:lnTo>
                  <a:lnTo>
                    <a:pt x="775357" y="56327"/>
                  </a:lnTo>
                  <a:lnTo>
                    <a:pt x="764973" y="82973"/>
                  </a:lnTo>
                  <a:lnTo>
                    <a:pt x="754008" y="124025"/>
                  </a:lnTo>
                  <a:lnTo>
                    <a:pt x="748417" y="148308"/>
                  </a:lnTo>
                  <a:lnTo>
                    <a:pt x="744690" y="174021"/>
                  </a:lnTo>
                  <a:lnTo>
                    <a:pt x="742205" y="200688"/>
                  </a:lnTo>
                  <a:lnTo>
                    <a:pt x="740548" y="227991"/>
                  </a:lnTo>
                  <a:lnTo>
                    <a:pt x="741349" y="255718"/>
                  </a:lnTo>
                  <a:lnTo>
                    <a:pt x="743787" y="283728"/>
                  </a:lnTo>
                  <a:lnTo>
                    <a:pt x="747318" y="311926"/>
                  </a:lnTo>
                  <a:lnTo>
                    <a:pt x="751577" y="341203"/>
                  </a:lnTo>
                  <a:lnTo>
                    <a:pt x="756322" y="371197"/>
                  </a:lnTo>
                  <a:lnTo>
                    <a:pt x="761389" y="401672"/>
                  </a:lnTo>
                  <a:lnTo>
                    <a:pt x="766673" y="430560"/>
                  </a:lnTo>
                  <a:lnTo>
                    <a:pt x="772100" y="458392"/>
                  </a:lnTo>
                  <a:lnTo>
                    <a:pt x="777624" y="485519"/>
                  </a:lnTo>
                  <a:lnTo>
                    <a:pt x="782258" y="509318"/>
                  </a:lnTo>
                  <a:lnTo>
                    <a:pt x="789948" y="551002"/>
                  </a:lnTo>
                  <a:lnTo>
                    <a:pt x="794001" y="583498"/>
                  </a:lnTo>
                  <a:lnTo>
                    <a:pt x="793897" y="608736"/>
                  </a:lnTo>
                  <a:lnTo>
                    <a:pt x="787500" y="626303"/>
                  </a:lnTo>
                  <a:lnTo>
                    <a:pt x="768639" y="646903"/>
                  </a:lnTo>
                  <a:lnTo>
                    <a:pt x="744952" y="660521"/>
                  </a:lnTo>
                  <a:lnTo>
                    <a:pt x="710735" y="666037"/>
                  </a:lnTo>
                  <a:lnTo>
                    <a:pt x="676562" y="667328"/>
                  </a:lnTo>
                  <a:lnTo>
                    <a:pt x="634069" y="666949"/>
                  </a:lnTo>
                  <a:lnTo>
                    <a:pt x="609403" y="665514"/>
                  </a:lnTo>
                  <a:lnTo>
                    <a:pt x="583434" y="663605"/>
                  </a:lnTo>
                  <a:lnTo>
                    <a:pt x="552786" y="662333"/>
                  </a:lnTo>
                  <a:lnTo>
                    <a:pt x="519019" y="661484"/>
                  </a:lnTo>
                  <a:lnTo>
                    <a:pt x="483173" y="660919"/>
                  </a:lnTo>
                  <a:lnTo>
                    <a:pt x="443083" y="662446"/>
                  </a:lnTo>
                  <a:lnTo>
                    <a:pt x="400163" y="665370"/>
                  </a:lnTo>
                  <a:lnTo>
                    <a:pt x="355358" y="669224"/>
                  </a:lnTo>
                  <a:lnTo>
                    <a:pt x="310248" y="675603"/>
                  </a:lnTo>
                  <a:lnTo>
                    <a:pt x="264934" y="683667"/>
                  </a:lnTo>
                  <a:lnTo>
                    <a:pt x="219485" y="692852"/>
                  </a:lnTo>
                  <a:lnTo>
                    <a:pt x="178709" y="698976"/>
                  </a:lnTo>
                  <a:lnTo>
                    <a:pt x="141047" y="703058"/>
                  </a:lnTo>
                  <a:lnTo>
                    <a:pt x="105461" y="705779"/>
                  </a:lnTo>
                  <a:lnTo>
                    <a:pt x="77927" y="707594"/>
                  </a:lnTo>
                  <a:lnTo>
                    <a:pt x="37174" y="709610"/>
                  </a:lnTo>
                  <a:lnTo>
                    <a:pt x="0" y="7112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SMARTInkShape-2301"/>
            <p:cNvSpPr/>
            <p:nvPr>
              <p:custDataLst>
                <p:tags r:id="rId140"/>
              </p:custDataLst>
            </p:nvPr>
          </p:nvSpPr>
          <p:spPr bwMode="auto">
            <a:xfrm>
              <a:off x="911543" y="2756200"/>
              <a:ext cx="17146" cy="665117"/>
            </a:xfrm>
            <a:custGeom>
              <a:avLst/>
              <a:gdLst/>
              <a:ahLst/>
              <a:cxnLst/>
              <a:rect l="0" t="0" r="0" b="0"/>
              <a:pathLst>
                <a:path w="17146" h="665117">
                  <a:moveTo>
                    <a:pt x="17145" y="12717"/>
                  </a:moveTo>
                  <a:lnTo>
                    <a:pt x="17145" y="12717"/>
                  </a:lnTo>
                  <a:lnTo>
                    <a:pt x="12594" y="8167"/>
                  </a:lnTo>
                  <a:lnTo>
                    <a:pt x="10360" y="3392"/>
                  </a:lnTo>
                  <a:lnTo>
                    <a:pt x="9764" y="786"/>
                  </a:lnTo>
                  <a:lnTo>
                    <a:pt x="9367" y="0"/>
                  </a:lnTo>
                  <a:lnTo>
                    <a:pt x="9102" y="430"/>
                  </a:lnTo>
                  <a:lnTo>
                    <a:pt x="8925" y="1668"/>
                  </a:lnTo>
                  <a:lnTo>
                    <a:pt x="13581" y="43590"/>
                  </a:lnTo>
                  <a:lnTo>
                    <a:pt x="12864" y="65684"/>
                  </a:lnTo>
                  <a:lnTo>
                    <a:pt x="11433" y="90891"/>
                  </a:lnTo>
                  <a:lnTo>
                    <a:pt x="10479" y="120078"/>
                  </a:lnTo>
                  <a:lnTo>
                    <a:pt x="9844" y="151919"/>
                  </a:lnTo>
                  <a:lnTo>
                    <a:pt x="9420" y="185528"/>
                  </a:lnTo>
                  <a:lnTo>
                    <a:pt x="8185" y="221270"/>
                  </a:lnTo>
                  <a:lnTo>
                    <a:pt x="6409" y="258432"/>
                  </a:lnTo>
                  <a:lnTo>
                    <a:pt x="4272" y="296542"/>
                  </a:lnTo>
                  <a:lnTo>
                    <a:pt x="2848" y="333379"/>
                  </a:lnTo>
                  <a:lnTo>
                    <a:pt x="1899" y="369367"/>
                  </a:lnTo>
                  <a:lnTo>
                    <a:pt x="1266" y="404789"/>
                  </a:lnTo>
                  <a:lnTo>
                    <a:pt x="1796" y="437928"/>
                  </a:lnTo>
                  <a:lnTo>
                    <a:pt x="3102" y="469546"/>
                  </a:lnTo>
                  <a:lnTo>
                    <a:pt x="4926" y="500150"/>
                  </a:lnTo>
                  <a:lnTo>
                    <a:pt x="6141" y="527220"/>
                  </a:lnTo>
                  <a:lnTo>
                    <a:pt x="6951" y="551934"/>
                  </a:lnTo>
                  <a:lnTo>
                    <a:pt x="7852" y="593364"/>
                  </a:lnTo>
                  <a:lnTo>
                    <a:pt x="8359" y="631801"/>
                  </a:lnTo>
                  <a:lnTo>
                    <a:pt x="8544" y="664132"/>
                  </a:lnTo>
                  <a:lnTo>
                    <a:pt x="7601" y="665116"/>
                  </a:lnTo>
                  <a:lnTo>
                    <a:pt x="6020" y="663867"/>
                  </a:lnTo>
                  <a:lnTo>
                    <a:pt x="0" y="6556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2" name="SMARTInkShape-2302"/>
            <p:cNvSpPr/>
            <p:nvPr>
              <p:custDataLst>
                <p:tags r:id="rId141"/>
              </p:custDataLst>
            </p:nvPr>
          </p:nvSpPr>
          <p:spPr bwMode="auto">
            <a:xfrm>
              <a:off x="1434465" y="2393660"/>
              <a:ext cx="127397" cy="238098"/>
            </a:xfrm>
            <a:custGeom>
              <a:avLst/>
              <a:gdLst/>
              <a:ahLst/>
              <a:cxnLst/>
              <a:rect l="0" t="0" r="0" b="0"/>
              <a:pathLst>
                <a:path w="127397" h="238098">
                  <a:moveTo>
                    <a:pt x="120015" y="58075"/>
                  </a:moveTo>
                  <a:lnTo>
                    <a:pt x="120015" y="58075"/>
                  </a:lnTo>
                  <a:lnTo>
                    <a:pt x="126800" y="41965"/>
                  </a:lnTo>
                  <a:lnTo>
                    <a:pt x="127396" y="38762"/>
                  </a:lnTo>
                  <a:lnTo>
                    <a:pt x="126841" y="36627"/>
                  </a:lnTo>
                  <a:lnTo>
                    <a:pt x="125518" y="35204"/>
                  </a:lnTo>
                  <a:lnTo>
                    <a:pt x="119106" y="30661"/>
                  </a:lnTo>
                  <a:lnTo>
                    <a:pt x="113896" y="26841"/>
                  </a:lnTo>
                  <a:lnTo>
                    <a:pt x="108405" y="25143"/>
                  </a:lnTo>
                  <a:lnTo>
                    <a:pt x="106560" y="22785"/>
                  </a:lnTo>
                  <a:lnTo>
                    <a:pt x="103963" y="11318"/>
                  </a:lnTo>
                  <a:lnTo>
                    <a:pt x="103014" y="0"/>
                  </a:lnTo>
                  <a:lnTo>
                    <a:pt x="101946" y="6246"/>
                  </a:lnTo>
                  <a:lnTo>
                    <a:pt x="88471" y="29916"/>
                  </a:lnTo>
                  <a:lnTo>
                    <a:pt x="69393" y="64972"/>
                  </a:lnTo>
                  <a:lnTo>
                    <a:pt x="56559" y="96383"/>
                  </a:lnTo>
                  <a:lnTo>
                    <a:pt x="41330" y="132568"/>
                  </a:lnTo>
                  <a:lnTo>
                    <a:pt x="25036" y="173415"/>
                  </a:lnTo>
                  <a:lnTo>
                    <a:pt x="11127" y="209350"/>
                  </a:lnTo>
                  <a:lnTo>
                    <a:pt x="0" y="23809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7" name="SMARTInkShape-Group831"/>
          <p:cNvGrpSpPr/>
          <p:nvPr/>
        </p:nvGrpSpPr>
        <p:grpSpPr>
          <a:xfrm>
            <a:off x="3020378" y="1183005"/>
            <a:ext cx="420053" cy="700166"/>
            <a:chOff x="3020378" y="1183005"/>
            <a:chExt cx="420053" cy="700166"/>
          </a:xfrm>
        </p:grpSpPr>
        <p:sp>
          <p:nvSpPr>
            <p:cNvPr id="24" name="SMARTInkShape-2303"/>
            <p:cNvSpPr/>
            <p:nvPr>
              <p:custDataLst>
                <p:tags r:id="rId132"/>
              </p:custDataLst>
            </p:nvPr>
          </p:nvSpPr>
          <p:spPr bwMode="auto">
            <a:xfrm>
              <a:off x="3020378" y="1209782"/>
              <a:ext cx="308611" cy="281308"/>
            </a:xfrm>
            <a:custGeom>
              <a:avLst/>
              <a:gdLst/>
              <a:ahLst/>
              <a:cxnLst/>
              <a:rect l="0" t="0" r="0" b="0"/>
              <a:pathLst>
                <a:path w="308611" h="281308">
                  <a:moveTo>
                    <a:pt x="0" y="24658"/>
                  </a:moveTo>
                  <a:lnTo>
                    <a:pt x="0" y="24658"/>
                  </a:lnTo>
                  <a:lnTo>
                    <a:pt x="6843" y="6984"/>
                  </a:lnTo>
                  <a:lnTo>
                    <a:pt x="11931" y="2515"/>
                  </a:lnTo>
                  <a:lnTo>
                    <a:pt x="24702" y="0"/>
                  </a:lnTo>
                  <a:lnTo>
                    <a:pt x="35108" y="4491"/>
                  </a:lnTo>
                  <a:lnTo>
                    <a:pt x="73731" y="38798"/>
                  </a:lnTo>
                  <a:lnTo>
                    <a:pt x="101856" y="71710"/>
                  </a:lnTo>
                  <a:lnTo>
                    <a:pt x="130827" y="109084"/>
                  </a:lnTo>
                  <a:lnTo>
                    <a:pt x="168621" y="144288"/>
                  </a:lnTo>
                  <a:lnTo>
                    <a:pt x="210934" y="178849"/>
                  </a:lnTo>
                  <a:lnTo>
                    <a:pt x="245061" y="208139"/>
                  </a:lnTo>
                  <a:lnTo>
                    <a:pt x="284154" y="246093"/>
                  </a:lnTo>
                  <a:lnTo>
                    <a:pt x="300517" y="259708"/>
                  </a:lnTo>
                  <a:lnTo>
                    <a:pt x="305013" y="266602"/>
                  </a:lnTo>
                  <a:lnTo>
                    <a:pt x="308516" y="281307"/>
                  </a:lnTo>
                  <a:lnTo>
                    <a:pt x="308610" y="2732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5" name="SMARTInkShape-2304"/>
            <p:cNvSpPr/>
            <p:nvPr>
              <p:custDataLst>
                <p:tags r:id="rId133"/>
              </p:custDataLst>
            </p:nvPr>
          </p:nvSpPr>
          <p:spPr bwMode="auto">
            <a:xfrm>
              <a:off x="3277553" y="1183005"/>
              <a:ext cx="162878" cy="280346"/>
            </a:xfrm>
            <a:custGeom>
              <a:avLst/>
              <a:gdLst/>
              <a:ahLst/>
              <a:cxnLst/>
              <a:rect l="0" t="0" r="0" b="0"/>
              <a:pathLst>
                <a:path w="162878" h="280346">
                  <a:moveTo>
                    <a:pt x="162877" y="0"/>
                  </a:moveTo>
                  <a:lnTo>
                    <a:pt x="162877" y="0"/>
                  </a:lnTo>
                  <a:lnTo>
                    <a:pt x="158326" y="4551"/>
                  </a:lnTo>
                  <a:lnTo>
                    <a:pt x="148255" y="30215"/>
                  </a:lnTo>
                  <a:lnTo>
                    <a:pt x="137060" y="66843"/>
                  </a:lnTo>
                  <a:lnTo>
                    <a:pt x="120605" y="97336"/>
                  </a:lnTo>
                  <a:lnTo>
                    <a:pt x="98052" y="129938"/>
                  </a:lnTo>
                  <a:lnTo>
                    <a:pt x="74058" y="162525"/>
                  </a:lnTo>
                  <a:lnTo>
                    <a:pt x="53870" y="192883"/>
                  </a:lnTo>
                  <a:lnTo>
                    <a:pt x="26439" y="232199"/>
                  </a:lnTo>
                  <a:lnTo>
                    <a:pt x="4140" y="269996"/>
                  </a:lnTo>
                  <a:lnTo>
                    <a:pt x="817" y="280345"/>
                  </a:lnTo>
                  <a:lnTo>
                    <a:pt x="545" y="280242"/>
                  </a:lnTo>
                  <a:lnTo>
                    <a:pt x="0" y="2743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6" name="SMARTInkShape-2305"/>
            <p:cNvSpPr/>
            <p:nvPr>
              <p:custDataLst>
                <p:tags r:id="rId134"/>
              </p:custDataLst>
            </p:nvPr>
          </p:nvSpPr>
          <p:spPr bwMode="auto">
            <a:xfrm>
              <a:off x="3217545" y="1441507"/>
              <a:ext cx="51436" cy="441664"/>
            </a:xfrm>
            <a:custGeom>
              <a:avLst/>
              <a:gdLst/>
              <a:ahLst/>
              <a:cxnLst/>
              <a:rect l="0" t="0" r="0" b="0"/>
              <a:pathLst>
                <a:path w="51436" h="441664">
                  <a:moveTo>
                    <a:pt x="51435" y="24390"/>
                  </a:moveTo>
                  <a:lnTo>
                    <a:pt x="51435" y="24390"/>
                  </a:lnTo>
                  <a:lnTo>
                    <a:pt x="51435" y="0"/>
                  </a:lnTo>
                  <a:lnTo>
                    <a:pt x="46884" y="8168"/>
                  </a:lnTo>
                  <a:lnTo>
                    <a:pt x="37766" y="43587"/>
                  </a:lnTo>
                  <a:lnTo>
                    <a:pt x="35835" y="71975"/>
                  </a:lnTo>
                  <a:lnTo>
                    <a:pt x="32436" y="101102"/>
                  </a:lnTo>
                  <a:lnTo>
                    <a:pt x="29656" y="131827"/>
                  </a:lnTo>
                  <a:lnTo>
                    <a:pt x="31596" y="167707"/>
                  </a:lnTo>
                  <a:lnTo>
                    <a:pt x="30553" y="203339"/>
                  </a:lnTo>
                  <a:lnTo>
                    <a:pt x="28819" y="238226"/>
                  </a:lnTo>
                  <a:lnTo>
                    <a:pt x="31224" y="272781"/>
                  </a:lnTo>
                  <a:lnTo>
                    <a:pt x="37932" y="315263"/>
                  </a:lnTo>
                  <a:lnTo>
                    <a:pt x="36851" y="356532"/>
                  </a:lnTo>
                  <a:lnTo>
                    <a:pt x="30498" y="389820"/>
                  </a:lnTo>
                  <a:lnTo>
                    <a:pt x="19562" y="430371"/>
                  </a:lnTo>
                  <a:lnTo>
                    <a:pt x="17623" y="441663"/>
                  </a:lnTo>
                  <a:lnTo>
                    <a:pt x="15558" y="441637"/>
                  </a:lnTo>
                  <a:lnTo>
                    <a:pt x="0" y="4358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0" name="SMARTInkShape-Group832"/>
          <p:cNvGrpSpPr/>
          <p:nvPr/>
        </p:nvGrpSpPr>
        <p:grpSpPr>
          <a:xfrm>
            <a:off x="3811431" y="1345672"/>
            <a:ext cx="289083" cy="367123"/>
            <a:chOff x="3811431" y="1345672"/>
            <a:chExt cx="289083" cy="367123"/>
          </a:xfrm>
        </p:grpSpPr>
        <p:sp>
          <p:nvSpPr>
            <p:cNvPr id="28" name="SMARTInkShape-2306"/>
            <p:cNvSpPr/>
            <p:nvPr>
              <p:custDataLst>
                <p:tags r:id="rId130"/>
              </p:custDataLst>
            </p:nvPr>
          </p:nvSpPr>
          <p:spPr bwMode="auto">
            <a:xfrm>
              <a:off x="3826105" y="1345672"/>
              <a:ext cx="274409" cy="367123"/>
            </a:xfrm>
            <a:custGeom>
              <a:avLst/>
              <a:gdLst/>
              <a:ahLst/>
              <a:cxnLst/>
              <a:rect l="0" t="0" r="0" b="0"/>
              <a:pathLst>
                <a:path w="274409" h="367123">
                  <a:moveTo>
                    <a:pt x="171538" y="154516"/>
                  </a:moveTo>
                  <a:lnTo>
                    <a:pt x="171538" y="154516"/>
                  </a:lnTo>
                  <a:lnTo>
                    <a:pt x="206673" y="118428"/>
                  </a:lnTo>
                  <a:lnTo>
                    <a:pt x="224281" y="93023"/>
                  </a:lnTo>
                  <a:lnTo>
                    <a:pt x="239248" y="50788"/>
                  </a:lnTo>
                  <a:lnTo>
                    <a:pt x="243541" y="30309"/>
                  </a:lnTo>
                  <a:lnTo>
                    <a:pt x="242274" y="14858"/>
                  </a:lnTo>
                  <a:lnTo>
                    <a:pt x="237745" y="9023"/>
                  </a:lnTo>
                  <a:lnTo>
                    <a:pt x="222553" y="0"/>
                  </a:lnTo>
                  <a:lnTo>
                    <a:pt x="200561" y="434"/>
                  </a:lnTo>
                  <a:lnTo>
                    <a:pt x="173007" y="9835"/>
                  </a:lnTo>
                  <a:lnTo>
                    <a:pt x="138536" y="29888"/>
                  </a:lnTo>
                  <a:lnTo>
                    <a:pt x="100989" y="64836"/>
                  </a:lnTo>
                  <a:lnTo>
                    <a:pt x="81643" y="86156"/>
                  </a:lnTo>
                  <a:lnTo>
                    <a:pt x="63983" y="108943"/>
                  </a:lnTo>
                  <a:lnTo>
                    <a:pt x="47447" y="132706"/>
                  </a:lnTo>
                  <a:lnTo>
                    <a:pt x="31660" y="157121"/>
                  </a:lnTo>
                  <a:lnTo>
                    <a:pt x="20184" y="181017"/>
                  </a:lnTo>
                  <a:lnTo>
                    <a:pt x="11580" y="204568"/>
                  </a:lnTo>
                  <a:lnTo>
                    <a:pt x="4892" y="227889"/>
                  </a:lnTo>
                  <a:lnTo>
                    <a:pt x="0" y="266501"/>
                  </a:lnTo>
                  <a:lnTo>
                    <a:pt x="29" y="283465"/>
                  </a:lnTo>
                  <a:lnTo>
                    <a:pt x="12761" y="315014"/>
                  </a:lnTo>
                  <a:lnTo>
                    <a:pt x="22824" y="330094"/>
                  </a:lnTo>
                  <a:lnTo>
                    <a:pt x="54325" y="349390"/>
                  </a:lnTo>
                  <a:lnTo>
                    <a:pt x="92773" y="360189"/>
                  </a:lnTo>
                  <a:lnTo>
                    <a:pt x="132086" y="364989"/>
                  </a:lnTo>
                  <a:lnTo>
                    <a:pt x="171784" y="367122"/>
                  </a:lnTo>
                  <a:lnTo>
                    <a:pt x="207842" y="367117"/>
                  </a:lnTo>
                  <a:lnTo>
                    <a:pt x="233393" y="363940"/>
                  </a:lnTo>
                  <a:lnTo>
                    <a:pt x="251734" y="354273"/>
                  </a:lnTo>
                  <a:lnTo>
                    <a:pt x="274408" y="3345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9" name="SMARTInkShape-2307"/>
            <p:cNvSpPr/>
            <p:nvPr>
              <p:custDataLst>
                <p:tags r:id="rId131"/>
              </p:custDataLst>
            </p:nvPr>
          </p:nvSpPr>
          <p:spPr bwMode="auto">
            <a:xfrm>
              <a:off x="3811431" y="1551622"/>
              <a:ext cx="263365" cy="67037"/>
            </a:xfrm>
            <a:custGeom>
              <a:avLst/>
              <a:gdLst/>
              <a:ahLst/>
              <a:cxnLst/>
              <a:rect l="0" t="0" r="0" b="0"/>
              <a:pathLst>
                <a:path w="263365" h="67037">
                  <a:moveTo>
                    <a:pt x="14762" y="51435"/>
                  </a:moveTo>
                  <a:lnTo>
                    <a:pt x="14762" y="51435"/>
                  </a:lnTo>
                  <a:lnTo>
                    <a:pt x="5660" y="55986"/>
                  </a:lnTo>
                  <a:lnTo>
                    <a:pt x="2979" y="58279"/>
                  </a:lnTo>
                  <a:lnTo>
                    <a:pt x="0" y="63367"/>
                  </a:lnTo>
                  <a:lnTo>
                    <a:pt x="3015" y="65105"/>
                  </a:lnTo>
                  <a:lnTo>
                    <a:pt x="16526" y="67036"/>
                  </a:lnTo>
                  <a:lnTo>
                    <a:pt x="59206" y="63572"/>
                  </a:lnTo>
                  <a:lnTo>
                    <a:pt x="79633" y="59526"/>
                  </a:lnTo>
                  <a:lnTo>
                    <a:pt x="102777" y="53972"/>
                  </a:lnTo>
                  <a:lnTo>
                    <a:pt x="127731" y="47412"/>
                  </a:lnTo>
                  <a:lnTo>
                    <a:pt x="153892" y="39228"/>
                  </a:lnTo>
                  <a:lnTo>
                    <a:pt x="26336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1" name="SMARTInkShape-Group833"/>
          <p:cNvGrpSpPr/>
          <p:nvPr/>
        </p:nvGrpSpPr>
        <p:grpSpPr>
          <a:xfrm>
            <a:off x="4443413" y="908685"/>
            <a:ext cx="1560195" cy="745808"/>
            <a:chOff x="4443413" y="908685"/>
            <a:chExt cx="1560195" cy="745808"/>
          </a:xfrm>
        </p:grpSpPr>
        <p:sp>
          <p:nvSpPr>
            <p:cNvPr id="31" name="SMARTInkShape-2308"/>
            <p:cNvSpPr/>
            <p:nvPr>
              <p:custDataLst>
                <p:tags r:id="rId120"/>
              </p:custDataLst>
            </p:nvPr>
          </p:nvSpPr>
          <p:spPr bwMode="auto">
            <a:xfrm>
              <a:off x="4829175" y="1045845"/>
              <a:ext cx="25719" cy="137161"/>
            </a:xfrm>
            <a:custGeom>
              <a:avLst/>
              <a:gdLst/>
              <a:ahLst/>
              <a:cxnLst/>
              <a:rect l="0" t="0" r="0" b="0"/>
              <a:pathLst>
                <a:path w="25719" h="137161">
                  <a:moveTo>
                    <a:pt x="25718" y="0"/>
                  </a:moveTo>
                  <a:lnTo>
                    <a:pt x="25718" y="0"/>
                  </a:lnTo>
                  <a:lnTo>
                    <a:pt x="21167" y="41184"/>
                  </a:lnTo>
                  <a:lnTo>
                    <a:pt x="11095" y="82712"/>
                  </a:lnTo>
                  <a:lnTo>
                    <a:pt x="1650" y="123640"/>
                  </a:lnTo>
                  <a:lnTo>
                    <a:pt x="0" y="1371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SMARTInkShape-2309"/>
            <p:cNvSpPr/>
            <p:nvPr>
              <p:custDataLst>
                <p:tags r:id="rId121"/>
              </p:custDataLst>
            </p:nvPr>
          </p:nvSpPr>
          <p:spPr bwMode="auto">
            <a:xfrm>
              <a:off x="5034915" y="1088720"/>
              <a:ext cx="360046" cy="34278"/>
            </a:xfrm>
            <a:custGeom>
              <a:avLst/>
              <a:gdLst/>
              <a:ahLst/>
              <a:cxnLst/>
              <a:rect l="0" t="0" r="0" b="0"/>
              <a:pathLst>
                <a:path w="360046" h="34278">
                  <a:moveTo>
                    <a:pt x="0" y="34277"/>
                  </a:moveTo>
                  <a:lnTo>
                    <a:pt x="0" y="34277"/>
                  </a:lnTo>
                  <a:lnTo>
                    <a:pt x="32965" y="22346"/>
                  </a:lnTo>
                  <a:lnTo>
                    <a:pt x="68717" y="18677"/>
                  </a:lnTo>
                  <a:lnTo>
                    <a:pt x="98168" y="15279"/>
                  </a:lnTo>
                  <a:lnTo>
                    <a:pt x="129355" y="10594"/>
                  </a:lnTo>
                  <a:lnTo>
                    <a:pt x="171783" y="3553"/>
                  </a:lnTo>
                  <a:lnTo>
                    <a:pt x="214152" y="0"/>
                  </a:lnTo>
                  <a:lnTo>
                    <a:pt x="218815" y="4542"/>
                  </a:lnTo>
                  <a:lnTo>
                    <a:pt x="223616" y="6774"/>
                  </a:lnTo>
                  <a:lnTo>
                    <a:pt x="257800" y="14216"/>
                  </a:lnTo>
                  <a:lnTo>
                    <a:pt x="289640" y="16268"/>
                  </a:lnTo>
                  <a:lnTo>
                    <a:pt x="331991" y="16962"/>
                  </a:lnTo>
                  <a:lnTo>
                    <a:pt x="360045" y="171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 name="SMARTInkShape-2310"/>
            <p:cNvSpPr/>
            <p:nvPr>
              <p:custDataLst>
                <p:tags r:id="rId122"/>
              </p:custDataLst>
            </p:nvPr>
          </p:nvSpPr>
          <p:spPr bwMode="auto">
            <a:xfrm>
              <a:off x="5420677" y="1097280"/>
              <a:ext cx="42864" cy="8573"/>
            </a:xfrm>
            <a:custGeom>
              <a:avLst/>
              <a:gdLst/>
              <a:ahLst/>
              <a:cxnLst/>
              <a:rect l="0" t="0" r="0" b="0"/>
              <a:pathLst>
                <a:path w="42864" h="8573">
                  <a:moveTo>
                    <a:pt x="0" y="8572"/>
                  </a:moveTo>
                  <a:lnTo>
                    <a:pt x="0" y="8572"/>
                  </a:lnTo>
                  <a:lnTo>
                    <a:pt x="0" y="4022"/>
                  </a:lnTo>
                  <a:lnTo>
                    <a:pt x="4286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 name="SMARTInkShape-2311"/>
            <p:cNvSpPr/>
            <p:nvPr>
              <p:custDataLst>
                <p:tags r:id="rId123"/>
              </p:custDataLst>
            </p:nvPr>
          </p:nvSpPr>
          <p:spPr bwMode="auto">
            <a:xfrm>
              <a:off x="5600700" y="1062990"/>
              <a:ext cx="34291" cy="34291"/>
            </a:xfrm>
            <a:custGeom>
              <a:avLst/>
              <a:gdLst/>
              <a:ahLst/>
              <a:cxnLst/>
              <a:rect l="0" t="0" r="0" b="0"/>
              <a:pathLst>
                <a:path w="34291" h="34291">
                  <a:moveTo>
                    <a:pt x="34290" y="0"/>
                  </a:moveTo>
                  <a:lnTo>
                    <a:pt x="34290" y="0"/>
                  </a:lnTo>
                  <a:lnTo>
                    <a:pt x="29739" y="0"/>
                  </a:lnTo>
                  <a:lnTo>
                    <a:pt x="28399" y="952"/>
                  </a:lnTo>
                  <a:lnTo>
                    <a:pt x="27505" y="2540"/>
                  </a:lnTo>
                  <a:lnTo>
                    <a:pt x="21520" y="16483"/>
                  </a:lnTo>
                  <a:lnTo>
                    <a:pt x="14010" y="24153"/>
                  </a:lnTo>
                  <a:lnTo>
                    <a:pt x="0" y="342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 name="SMARTInkShape-2312"/>
            <p:cNvSpPr/>
            <p:nvPr>
              <p:custDataLst>
                <p:tags r:id="rId124"/>
              </p:custDataLst>
            </p:nvPr>
          </p:nvSpPr>
          <p:spPr bwMode="auto">
            <a:xfrm>
              <a:off x="5760586" y="908685"/>
              <a:ext cx="105863" cy="172566"/>
            </a:xfrm>
            <a:custGeom>
              <a:avLst/>
              <a:gdLst/>
              <a:ahLst/>
              <a:cxnLst/>
              <a:rect l="0" t="0" r="0" b="0"/>
              <a:pathLst>
                <a:path w="105863" h="172566">
                  <a:moveTo>
                    <a:pt x="88716" y="0"/>
                  </a:moveTo>
                  <a:lnTo>
                    <a:pt x="88716" y="0"/>
                  </a:lnTo>
                  <a:lnTo>
                    <a:pt x="84166" y="0"/>
                  </a:lnTo>
                  <a:lnTo>
                    <a:pt x="72234" y="9102"/>
                  </a:lnTo>
                  <a:lnTo>
                    <a:pt x="32508" y="50728"/>
                  </a:lnTo>
                  <a:lnTo>
                    <a:pt x="13253" y="80648"/>
                  </a:lnTo>
                  <a:lnTo>
                    <a:pt x="0" y="120522"/>
                  </a:lnTo>
                  <a:lnTo>
                    <a:pt x="1979" y="142148"/>
                  </a:lnTo>
                  <a:lnTo>
                    <a:pt x="5174" y="151915"/>
                  </a:lnTo>
                  <a:lnTo>
                    <a:pt x="13019" y="159379"/>
                  </a:lnTo>
                  <a:lnTo>
                    <a:pt x="36976" y="170213"/>
                  </a:lnTo>
                  <a:lnTo>
                    <a:pt x="78043" y="172565"/>
                  </a:lnTo>
                  <a:lnTo>
                    <a:pt x="105862" y="1714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 name="SMARTInkShape-2313"/>
            <p:cNvSpPr/>
            <p:nvPr>
              <p:custDataLst>
                <p:tags r:id="rId125"/>
              </p:custDataLst>
            </p:nvPr>
          </p:nvSpPr>
          <p:spPr bwMode="auto">
            <a:xfrm>
              <a:off x="5866448" y="1027040"/>
              <a:ext cx="137160" cy="120077"/>
            </a:xfrm>
            <a:custGeom>
              <a:avLst/>
              <a:gdLst/>
              <a:ahLst/>
              <a:cxnLst/>
              <a:rect l="0" t="0" r="0" b="0"/>
              <a:pathLst>
                <a:path w="137160" h="120077">
                  <a:moveTo>
                    <a:pt x="0" y="27377"/>
                  </a:moveTo>
                  <a:lnTo>
                    <a:pt x="0" y="27377"/>
                  </a:lnTo>
                  <a:lnTo>
                    <a:pt x="0" y="19158"/>
                  </a:lnTo>
                  <a:lnTo>
                    <a:pt x="4550" y="18910"/>
                  </a:lnTo>
                  <a:lnTo>
                    <a:pt x="9325" y="21391"/>
                  </a:lnTo>
                  <a:lnTo>
                    <a:pt x="14622" y="26622"/>
                  </a:lnTo>
                  <a:lnTo>
                    <a:pt x="20150" y="35297"/>
                  </a:lnTo>
                  <a:lnTo>
                    <a:pt x="24068" y="55441"/>
                  </a:lnTo>
                  <a:lnTo>
                    <a:pt x="24439" y="85943"/>
                  </a:lnTo>
                  <a:lnTo>
                    <a:pt x="17910" y="107712"/>
                  </a:lnTo>
                  <a:lnTo>
                    <a:pt x="17655" y="107604"/>
                  </a:lnTo>
                  <a:lnTo>
                    <a:pt x="17157" y="72837"/>
                  </a:lnTo>
                  <a:lnTo>
                    <a:pt x="19055" y="53297"/>
                  </a:lnTo>
                  <a:lnTo>
                    <a:pt x="33256" y="17328"/>
                  </a:lnTo>
                  <a:lnTo>
                    <a:pt x="36458" y="12105"/>
                  </a:lnTo>
                  <a:lnTo>
                    <a:pt x="39545" y="9576"/>
                  </a:lnTo>
                  <a:lnTo>
                    <a:pt x="42555" y="8842"/>
                  </a:lnTo>
                  <a:lnTo>
                    <a:pt x="45515" y="9306"/>
                  </a:lnTo>
                  <a:lnTo>
                    <a:pt x="51343" y="17441"/>
                  </a:lnTo>
                  <a:lnTo>
                    <a:pt x="56157" y="30581"/>
                  </a:lnTo>
                  <a:lnTo>
                    <a:pt x="57914" y="54997"/>
                  </a:lnTo>
                  <a:lnTo>
                    <a:pt x="52996" y="94358"/>
                  </a:lnTo>
                  <a:lnTo>
                    <a:pt x="51176" y="109534"/>
                  </a:lnTo>
                  <a:lnTo>
                    <a:pt x="49357" y="113581"/>
                  </a:lnTo>
                  <a:lnTo>
                    <a:pt x="44145" y="120076"/>
                  </a:lnTo>
                  <a:lnTo>
                    <a:pt x="64403" y="77697"/>
                  </a:lnTo>
                  <a:lnTo>
                    <a:pt x="80465" y="41546"/>
                  </a:lnTo>
                  <a:lnTo>
                    <a:pt x="97290" y="13796"/>
                  </a:lnTo>
                  <a:lnTo>
                    <a:pt x="108644" y="2926"/>
                  </a:lnTo>
                  <a:lnTo>
                    <a:pt x="113387" y="599"/>
                  </a:lnTo>
                  <a:lnTo>
                    <a:pt x="117501" y="0"/>
                  </a:lnTo>
                  <a:lnTo>
                    <a:pt x="121197" y="553"/>
                  </a:lnTo>
                  <a:lnTo>
                    <a:pt x="124613" y="2827"/>
                  </a:lnTo>
                  <a:lnTo>
                    <a:pt x="130948" y="10434"/>
                  </a:lnTo>
                  <a:lnTo>
                    <a:pt x="134399" y="22704"/>
                  </a:lnTo>
                  <a:lnTo>
                    <a:pt x="136917" y="63797"/>
                  </a:lnTo>
                  <a:lnTo>
                    <a:pt x="137159" y="9595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 name="SMARTInkShape-2314"/>
            <p:cNvSpPr/>
            <p:nvPr>
              <p:custDataLst>
                <p:tags r:id="rId126"/>
              </p:custDataLst>
            </p:nvPr>
          </p:nvSpPr>
          <p:spPr bwMode="auto">
            <a:xfrm>
              <a:off x="4443413" y="1329929"/>
              <a:ext cx="49384" cy="324564"/>
            </a:xfrm>
            <a:custGeom>
              <a:avLst/>
              <a:gdLst/>
              <a:ahLst/>
              <a:cxnLst/>
              <a:rect l="0" t="0" r="0" b="0"/>
              <a:pathLst>
                <a:path w="49384" h="324564">
                  <a:moveTo>
                    <a:pt x="25717" y="7381"/>
                  </a:moveTo>
                  <a:lnTo>
                    <a:pt x="25717" y="7381"/>
                  </a:lnTo>
                  <a:lnTo>
                    <a:pt x="25717" y="2830"/>
                  </a:lnTo>
                  <a:lnTo>
                    <a:pt x="26669" y="1490"/>
                  </a:lnTo>
                  <a:lnTo>
                    <a:pt x="28257" y="596"/>
                  </a:lnTo>
                  <a:lnTo>
                    <a:pt x="30268" y="0"/>
                  </a:lnTo>
                  <a:lnTo>
                    <a:pt x="32561" y="555"/>
                  </a:lnTo>
                  <a:lnTo>
                    <a:pt x="37649" y="3712"/>
                  </a:lnTo>
                  <a:lnTo>
                    <a:pt x="45868" y="29048"/>
                  </a:lnTo>
                  <a:lnTo>
                    <a:pt x="48961" y="61143"/>
                  </a:lnTo>
                  <a:lnTo>
                    <a:pt x="49383" y="101760"/>
                  </a:lnTo>
                  <a:lnTo>
                    <a:pt x="48162" y="124593"/>
                  </a:lnTo>
                  <a:lnTo>
                    <a:pt x="46395" y="148387"/>
                  </a:lnTo>
                  <a:lnTo>
                    <a:pt x="43312" y="171870"/>
                  </a:lnTo>
                  <a:lnTo>
                    <a:pt x="39352" y="195145"/>
                  </a:lnTo>
                  <a:lnTo>
                    <a:pt x="34807" y="218282"/>
                  </a:lnTo>
                  <a:lnTo>
                    <a:pt x="27217" y="259230"/>
                  </a:lnTo>
                  <a:lnTo>
                    <a:pt x="19716" y="292669"/>
                  </a:lnTo>
                  <a:lnTo>
                    <a:pt x="6688" y="319346"/>
                  </a:lnTo>
                  <a:lnTo>
                    <a:pt x="4459" y="322038"/>
                  </a:lnTo>
                  <a:lnTo>
                    <a:pt x="0" y="3245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 name="SMARTInkShape-2315"/>
            <p:cNvSpPr/>
            <p:nvPr>
              <p:custDataLst>
                <p:tags r:id="rId127"/>
              </p:custDataLst>
            </p:nvPr>
          </p:nvSpPr>
          <p:spPr bwMode="auto">
            <a:xfrm>
              <a:off x="4554855" y="1294447"/>
              <a:ext cx="25718" cy="329250"/>
            </a:xfrm>
            <a:custGeom>
              <a:avLst/>
              <a:gdLst/>
              <a:ahLst/>
              <a:cxnLst/>
              <a:rect l="0" t="0" r="0" b="0"/>
              <a:pathLst>
                <a:path w="25718" h="329250">
                  <a:moveTo>
                    <a:pt x="25717" y="0"/>
                  </a:moveTo>
                  <a:lnTo>
                    <a:pt x="25717" y="0"/>
                  </a:lnTo>
                  <a:lnTo>
                    <a:pt x="21167" y="0"/>
                  </a:lnTo>
                  <a:lnTo>
                    <a:pt x="16392" y="2540"/>
                  </a:lnTo>
                  <a:lnTo>
                    <a:pt x="13786" y="4551"/>
                  </a:lnTo>
                  <a:lnTo>
                    <a:pt x="8650" y="45808"/>
                  </a:lnTo>
                  <a:lnTo>
                    <a:pt x="4479" y="86082"/>
                  </a:lnTo>
                  <a:lnTo>
                    <a:pt x="2986" y="108823"/>
                  </a:lnTo>
                  <a:lnTo>
                    <a:pt x="1991" y="132556"/>
                  </a:lnTo>
                  <a:lnTo>
                    <a:pt x="1327" y="156951"/>
                  </a:lnTo>
                  <a:lnTo>
                    <a:pt x="885" y="180834"/>
                  </a:lnTo>
                  <a:lnTo>
                    <a:pt x="589" y="204376"/>
                  </a:lnTo>
                  <a:lnTo>
                    <a:pt x="393" y="227691"/>
                  </a:lnTo>
                  <a:lnTo>
                    <a:pt x="175" y="268836"/>
                  </a:lnTo>
                  <a:lnTo>
                    <a:pt x="78" y="302363"/>
                  </a:lnTo>
                  <a:lnTo>
                    <a:pt x="15" y="329249"/>
                  </a:lnTo>
                  <a:lnTo>
                    <a:pt x="0" y="3257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 name="SMARTInkShape-2316"/>
            <p:cNvSpPr/>
            <p:nvPr>
              <p:custDataLst>
                <p:tags r:id="rId128"/>
              </p:custDataLst>
            </p:nvPr>
          </p:nvSpPr>
          <p:spPr bwMode="auto">
            <a:xfrm>
              <a:off x="4530329" y="1210965"/>
              <a:ext cx="290275" cy="387918"/>
            </a:xfrm>
            <a:custGeom>
              <a:avLst/>
              <a:gdLst/>
              <a:ahLst/>
              <a:cxnLst/>
              <a:rect l="0" t="0" r="0" b="0"/>
              <a:pathLst>
                <a:path w="290275" h="387918">
                  <a:moveTo>
                    <a:pt x="7381" y="57765"/>
                  </a:moveTo>
                  <a:lnTo>
                    <a:pt x="7381" y="57765"/>
                  </a:lnTo>
                  <a:lnTo>
                    <a:pt x="6428" y="49016"/>
                  </a:lnTo>
                  <a:lnTo>
                    <a:pt x="0" y="18301"/>
                  </a:lnTo>
                  <a:lnTo>
                    <a:pt x="1878" y="9111"/>
                  </a:lnTo>
                  <a:lnTo>
                    <a:pt x="3712" y="5326"/>
                  </a:lnTo>
                  <a:lnTo>
                    <a:pt x="8745" y="2803"/>
                  </a:lnTo>
                  <a:lnTo>
                    <a:pt x="24497" y="0"/>
                  </a:lnTo>
                  <a:lnTo>
                    <a:pt x="59337" y="2973"/>
                  </a:lnTo>
                  <a:lnTo>
                    <a:pt x="95271" y="18988"/>
                  </a:lnTo>
                  <a:lnTo>
                    <a:pt x="125498" y="50932"/>
                  </a:lnTo>
                  <a:lnTo>
                    <a:pt x="136078" y="74413"/>
                  </a:lnTo>
                  <a:lnTo>
                    <a:pt x="139827" y="97549"/>
                  </a:lnTo>
                  <a:lnTo>
                    <a:pt x="138318" y="120532"/>
                  </a:lnTo>
                  <a:lnTo>
                    <a:pt x="126853" y="140906"/>
                  </a:lnTo>
                  <a:lnTo>
                    <a:pt x="108105" y="158534"/>
                  </a:lnTo>
                  <a:lnTo>
                    <a:pt x="71727" y="178216"/>
                  </a:lnTo>
                  <a:lnTo>
                    <a:pt x="37347" y="188598"/>
                  </a:lnTo>
                  <a:lnTo>
                    <a:pt x="4448" y="186837"/>
                  </a:lnTo>
                  <a:lnTo>
                    <a:pt x="5426" y="187628"/>
                  </a:lnTo>
                  <a:lnTo>
                    <a:pt x="35147" y="200821"/>
                  </a:lnTo>
                  <a:lnTo>
                    <a:pt x="63536" y="216596"/>
                  </a:lnTo>
                  <a:lnTo>
                    <a:pt x="95204" y="239481"/>
                  </a:lnTo>
                  <a:lnTo>
                    <a:pt x="125788" y="265528"/>
                  </a:lnTo>
                  <a:lnTo>
                    <a:pt x="164702" y="306967"/>
                  </a:lnTo>
                  <a:lnTo>
                    <a:pt x="194330" y="344328"/>
                  </a:lnTo>
                  <a:lnTo>
                    <a:pt x="226839" y="382698"/>
                  </a:lnTo>
                  <a:lnTo>
                    <a:pt x="241125" y="387917"/>
                  </a:lnTo>
                  <a:lnTo>
                    <a:pt x="290274" y="3835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 name="SMARTInkShape-2317"/>
            <p:cNvSpPr/>
            <p:nvPr>
              <p:custDataLst>
                <p:tags r:id="rId129"/>
              </p:custDataLst>
            </p:nvPr>
          </p:nvSpPr>
          <p:spPr bwMode="auto">
            <a:xfrm>
              <a:off x="4631506" y="925830"/>
              <a:ext cx="189098" cy="201197"/>
            </a:xfrm>
            <a:custGeom>
              <a:avLst/>
              <a:gdLst/>
              <a:ahLst/>
              <a:cxnLst/>
              <a:rect l="0" t="0" r="0" b="0"/>
              <a:pathLst>
                <a:path w="189098" h="201197">
                  <a:moveTo>
                    <a:pt x="154807" y="0"/>
                  </a:moveTo>
                  <a:lnTo>
                    <a:pt x="154807" y="0"/>
                  </a:lnTo>
                  <a:lnTo>
                    <a:pt x="147426" y="0"/>
                  </a:lnTo>
                  <a:lnTo>
                    <a:pt x="108822" y="21033"/>
                  </a:lnTo>
                  <a:lnTo>
                    <a:pt x="74718" y="44015"/>
                  </a:lnTo>
                  <a:lnTo>
                    <a:pt x="35905" y="85177"/>
                  </a:lnTo>
                  <a:lnTo>
                    <a:pt x="11309" y="122498"/>
                  </a:lnTo>
                  <a:lnTo>
                    <a:pt x="1178" y="143026"/>
                  </a:lnTo>
                  <a:lnTo>
                    <a:pt x="0" y="152501"/>
                  </a:lnTo>
                  <a:lnTo>
                    <a:pt x="3771" y="170648"/>
                  </a:lnTo>
                  <a:lnTo>
                    <a:pt x="16877" y="185698"/>
                  </a:lnTo>
                  <a:lnTo>
                    <a:pt x="25706" y="192379"/>
                  </a:lnTo>
                  <a:lnTo>
                    <a:pt x="50756" y="199802"/>
                  </a:lnTo>
                  <a:lnTo>
                    <a:pt x="80940" y="201196"/>
                  </a:lnTo>
                  <a:lnTo>
                    <a:pt x="113404" y="195465"/>
                  </a:lnTo>
                  <a:lnTo>
                    <a:pt x="154710" y="181529"/>
                  </a:lnTo>
                  <a:lnTo>
                    <a:pt x="171591" y="170850"/>
                  </a:lnTo>
                  <a:lnTo>
                    <a:pt x="189097"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4" name="SMARTInkShape-Group834"/>
          <p:cNvGrpSpPr/>
          <p:nvPr/>
        </p:nvGrpSpPr>
        <p:grpSpPr>
          <a:xfrm>
            <a:off x="2943225" y="2435782"/>
            <a:ext cx="428626" cy="453151"/>
            <a:chOff x="2943225" y="2435782"/>
            <a:chExt cx="428626" cy="453151"/>
          </a:xfrm>
        </p:grpSpPr>
        <p:sp>
          <p:nvSpPr>
            <p:cNvPr id="42" name="SMARTInkShape-2318"/>
            <p:cNvSpPr/>
            <p:nvPr>
              <p:custDataLst>
                <p:tags r:id="rId118"/>
              </p:custDataLst>
            </p:nvPr>
          </p:nvSpPr>
          <p:spPr bwMode="auto">
            <a:xfrm>
              <a:off x="2943225" y="2444354"/>
              <a:ext cx="428626" cy="427435"/>
            </a:xfrm>
            <a:custGeom>
              <a:avLst/>
              <a:gdLst/>
              <a:ahLst/>
              <a:cxnLst/>
              <a:rect l="0" t="0" r="0" b="0"/>
              <a:pathLst>
                <a:path w="428626" h="427435">
                  <a:moveTo>
                    <a:pt x="0" y="7381"/>
                  </a:moveTo>
                  <a:lnTo>
                    <a:pt x="0" y="7381"/>
                  </a:lnTo>
                  <a:lnTo>
                    <a:pt x="9102" y="2830"/>
                  </a:lnTo>
                  <a:lnTo>
                    <a:pt x="32965" y="0"/>
                  </a:lnTo>
                  <a:lnTo>
                    <a:pt x="55926" y="9498"/>
                  </a:lnTo>
                  <a:lnTo>
                    <a:pt x="83911" y="29277"/>
                  </a:lnTo>
                  <a:lnTo>
                    <a:pt x="118574" y="60293"/>
                  </a:lnTo>
                  <a:lnTo>
                    <a:pt x="158744" y="101382"/>
                  </a:lnTo>
                  <a:lnTo>
                    <a:pt x="180124" y="124341"/>
                  </a:lnTo>
                  <a:lnTo>
                    <a:pt x="201998" y="148219"/>
                  </a:lnTo>
                  <a:lnTo>
                    <a:pt x="224200" y="172711"/>
                  </a:lnTo>
                  <a:lnTo>
                    <a:pt x="246622" y="197611"/>
                  </a:lnTo>
                  <a:lnTo>
                    <a:pt x="267284" y="222783"/>
                  </a:lnTo>
                  <a:lnTo>
                    <a:pt x="286775" y="248137"/>
                  </a:lnTo>
                  <a:lnTo>
                    <a:pt x="305483" y="273613"/>
                  </a:lnTo>
                  <a:lnTo>
                    <a:pt x="323670" y="296311"/>
                  </a:lnTo>
                  <a:lnTo>
                    <a:pt x="359118" y="336772"/>
                  </a:lnTo>
                  <a:lnTo>
                    <a:pt x="386304" y="371264"/>
                  </a:lnTo>
                  <a:lnTo>
                    <a:pt x="422488" y="414010"/>
                  </a:lnTo>
                  <a:lnTo>
                    <a:pt x="428120" y="421468"/>
                  </a:lnTo>
                  <a:lnTo>
                    <a:pt x="428625" y="4274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 name="SMARTInkShape-2319"/>
            <p:cNvSpPr/>
            <p:nvPr>
              <p:custDataLst>
                <p:tags r:id="rId119"/>
              </p:custDataLst>
            </p:nvPr>
          </p:nvSpPr>
          <p:spPr bwMode="auto">
            <a:xfrm>
              <a:off x="3003233" y="2435782"/>
              <a:ext cx="265748" cy="453151"/>
            </a:xfrm>
            <a:custGeom>
              <a:avLst/>
              <a:gdLst/>
              <a:ahLst/>
              <a:cxnLst/>
              <a:rect l="0" t="0" r="0" b="0"/>
              <a:pathLst>
                <a:path w="265748" h="453151">
                  <a:moveTo>
                    <a:pt x="265747" y="7381"/>
                  </a:moveTo>
                  <a:lnTo>
                    <a:pt x="265747" y="7381"/>
                  </a:lnTo>
                  <a:lnTo>
                    <a:pt x="265747" y="2830"/>
                  </a:lnTo>
                  <a:lnTo>
                    <a:pt x="264795" y="1489"/>
                  </a:lnTo>
                  <a:lnTo>
                    <a:pt x="263207" y="595"/>
                  </a:lnTo>
                  <a:lnTo>
                    <a:pt x="261196" y="0"/>
                  </a:lnTo>
                  <a:lnTo>
                    <a:pt x="242376" y="36120"/>
                  </a:lnTo>
                  <a:lnTo>
                    <a:pt x="224563" y="72224"/>
                  </a:lnTo>
                  <a:lnTo>
                    <a:pt x="211621" y="94424"/>
                  </a:lnTo>
                  <a:lnTo>
                    <a:pt x="196325" y="118750"/>
                  </a:lnTo>
                  <a:lnTo>
                    <a:pt x="179461" y="144492"/>
                  </a:lnTo>
                  <a:lnTo>
                    <a:pt x="161550" y="172130"/>
                  </a:lnTo>
                  <a:lnTo>
                    <a:pt x="142942" y="201034"/>
                  </a:lnTo>
                  <a:lnTo>
                    <a:pt x="123870" y="230780"/>
                  </a:lnTo>
                  <a:lnTo>
                    <a:pt x="106392" y="259183"/>
                  </a:lnTo>
                  <a:lnTo>
                    <a:pt x="89978" y="286692"/>
                  </a:lnTo>
                  <a:lnTo>
                    <a:pt x="74273" y="313603"/>
                  </a:lnTo>
                  <a:lnTo>
                    <a:pt x="59992" y="338211"/>
                  </a:lnTo>
                  <a:lnTo>
                    <a:pt x="46662" y="361284"/>
                  </a:lnTo>
                  <a:lnTo>
                    <a:pt x="24548" y="400891"/>
                  </a:lnTo>
                  <a:lnTo>
                    <a:pt x="0" y="4531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7" name="SMARTInkShape-Group835"/>
          <p:cNvGrpSpPr/>
          <p:nvPr/>
        </p:nvGrpSpPr>
        <p:grpSpPr>
          <a:xfrm>
            <a:off x="3663315" y="2457510"/>
            <a:ext cx="334329" cy="329365"/>
            <a:chOff x="3663315" y="2457510"/>
            <a:chExt cx="334329" cy="329365"/>
          </a:xfrm>
        </p:grpSpPr>
        <p:sp>
          <p:nvSpPr>
            <p:cNvPr id="45" name="SMARTInkShape-2320"/>
            <p:cNvSpPr/>
            <p:nvPr>
              <p:custDataLst>
                <p:tags r:id="rId116"/>
              </p:custDataLst>
            </p:nvPr>
          </p:nvSpPr>
          <p:spPr bwMode="auto">
            <a:xfrm>
              <a:off x="3705668" y="2457510"/>
              <a:ext cx="291976" cy="329365"/>
            </a:xfrm>
            <a:custGeom>
              <a:avLst/>
              <a:gdLst/>
              <a:ahLst/>
              <a:cxnLst/>
              <a:rect l="0" t="0" r="0" b="0"/>
              <a:pathLst>
                <a:path w="291976" h="329365">
                  <a:moveTo>
                    <a:pt x="231967" y="37087"/>
                  </a:moveTo>
                  <a:lnTo>
                    <a:pt x="231967" y="37087"/>
                  </a:lnTo>
                  <a:lnTo>
                    <a:pt x="231967" y="17775"/>
                  </a:lnTo>
                  <a:lnTo>
                    <a:pt x="230062" y="14687"/>
                  </a:lnTo>
                  <a:lnTo>
                    <a:pt x="222865" y="8717"/>
                  </a:lnTo>
                  <a:lnTo>
                    <a:pt x="199002" y="0"/>
                  </a:lnTo>
                  <a:lnTo>
                    <a:pt x="176041" y="1872"/>
                  </a:lnTo>
                  <a:lnTo>
                    <a:pt x="149008" y="10959"/>
                  </a:lnTo>
                  <a:lnTo>
                    <a:pt x="117944" y="27697"/>
                  </a:lnTo>
                  <a:lnTo>
                    <a:pt x="82548" y="55457"/>
                  </a:lnTo>
                  <a:lnTo>
                    <a:pt x="47449" y="91924"/>
                  </a:lnTo>
                  <a:lnTo>
                    <a:pt x="32754" y="113650"/>
                  </a:lnTo>
                  <a:lnTo>
                    <a:pt x="19149" y="136707"/>
                  </a:lnTo>
                  <a:lnTo>
                    <a:pt x="10078" y="159698"/>
                  </a:lnTo>
                  <a:lnTo>
                    <a:pt x="4031" y="182646"/>
                  </a:lnTo>
                  <a:lnTo>
                    <a:pt x="0" y="205563"/>
                  </a:lnTo>
                  <a:lnTo>
                    <a:pt x="3141" y="243728"/>
                  </a:lnTo>
                  <a:lnTo>
                    <a:pt x="7979" y="260573"/>
                  </a:lnTo>
                  <a:lnTo>
                    <a:pt x="33674" y="289449"/>
                  </a:lnTo>
                  <a:lnTo>
                    <a:pt x="71447" y="312126"/>
                  </a:lnTo>
                  <a:lnTo>
                    <a:pt x="93521" y="319506"/>
                  </a:lnTo>
                  <a:lnTo>
                    <a:pt x="116810" y="325379"/>
                  </a:lnTo>
                  <a:lnTo>
                    <a:pt x="139955" y="328342"/>
                  </a:lnTo>
                  <a:lnTo>
                    <a:pt x="163006" y="329364"/>
                  </a:lnTo>
                  <a:lnTo>
                    <a:pt x="185993" y="329094"/>
                  </a:lnTo>
                  <a:lnTo>
                    <a:pt x="226774" y="323713"/>
                  </a:lnTo>
                  <a:lnTo>
                    <a:pt x="259187" y="314972"/>
                  </a:lnTo>
                  <a:lnTo>
                    <a:pt x="291975" y="29426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 name="SMARTInkShape-2321"/>
            <p:cNvSpPr/>
            <p:nvPr>
              <p:custDataLst>
                <p:tags r:id="rId117"/>
              </p:custDataLst>
            </p:nvPr>
          </p:nvSpPr>
          <p:spPr bwMode="auto">
            <a:xfrm>
              <a:off x="3663315" y="2708910"/>
              <a:ext cx="334329" cy="38435"/>
            </a:xfrm>
            <a:custGeom>
              <a:avLst/>
              <a:gdLst/>
              <a:ahLst/>
              <a:cxnLst/>
              <a:rect l="0" t="0" r="0" b="0"/>
              <a:pathLst>
                <a:path w="334329" h="38435">
                  <a:moveTo>
                    <a:pt x="0" y="25718"/>
                  </a:moveTo>
                  <a:lnTo>
                    <a:pt x="0" y="25718"/>
                  </a:lnTo>
                  <a:lnTo>
                    <a:pt x="42381" y="35043"/>
                  </a:lnTo>
                  <a:lnTo>
                    <a:pt x="74081" y="38434"/>
                  </a:lnTo>
                  <a:lnTo>
                    <a:pt x="113570" y="36767"/>
                  </a:lnTo>
                  <a:lnTo>
                    <a:pt x="136673" y="34989"/>
                  </a:lnTo>
                  <a:lnTo>
                    <a:pt x="161600" y="32851"/>
                  </a:lnTo>
                  <a:lnTo>
                    <a:pt x="187744" y="30473"/>
                  </a:lnTo>
                  <a:lnTo>
                    <a:pt x="215650" y="26030"/>
                  </a:lnTo>
                  <a:lnTo>
                    <a:pt x="244732" y="20211"/>
                  </a:lnTo>
                  <a:lnTo>
                    <a:pt x="274597" y="13474"/>
                  </a:lnTo>
                  <a:lnTo>
                    <a:pt x="33432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8" name="SMARTInkShape-Group836"/>
          <p:cNvGrpSpPr/>
          <p:nvPr/>
        </p:nvGrpSpPr>
        <p:grpSpPr>
          <a:xfrm>
            <a:off x="4323397" y="1887509"/>
            <a:ext cx="1834517" cy="941417"/>
            <a:chOff x="4323397" y="1887509"/>
            <a:chExt cx="1834517" cy="941417"/>
          </a:xfrm>
        </p:grpSpPr>
        <p:sp>
          <p:nvSpPr>
            <p:cNvPr id="48" name="SMARTInkShape-2322"/>
            <p:cNvSpPr/>
            <p:nvPr>
              <p:custDataLst>
                <p:tags r:id="rId106"/>
              </p:custDataLst>
            </p:nvPr>
          </p:nvSpPr>
          <p:spPr bwMode="auto">
            <a:xfrm>
              <a:off x="5437823" y="2185988"/>
              <a:ext cx="282893" cy="60008"/>
            </a:xfrm>
            <a:custGeom>
              <a:avLst/>
              <a:gdLst/>
              <a:ahLst/>
              <a:cxnLst/>
              <a:rect l="0" t="0" r="0" b="0"/>
              <a:pathLst>
                <a:path w="282893" h="60008">
                  <a:moveTo>
                    <a:pt x="0" y="60007"/>
                  </a:moveTo>
                  <a:lnTo>
                    <a:pt x="0" y="60007"/>
                  </a:lnTo>
                  <a:lnTo>
                    <a:pt x="0" y="55456"/>
                  </a:lnTo>
                  <a:lnTo>
                    <a:pt x="9102" y="43524"/>
                  </a:lnTo>
                  <a:lnTo>
                    <a:pt x="32965" y="27924"/>
                  </a:lnTo>
                  <a:lnTo>
                    <a:pt x="68716" y="15788"/>
                  </a:lnTo>
                  <a:lnTo>
                    <a:pt x="109472" y="6159"/>
                  </a:lnTo>
                  <a:lnTo>
                    <a:pt x="147159" y="1824"/>
                  </a:lnTo>
                  <a:lnTo>
                    <a:pt x="182456" y="9642"/>
                  </a:lnTo>
                  <a:lnTo>
                    <a:pt x="219767" y="21554"/>
                  </a:lnTo>
                  <a:lnTo>
                    <a:pt x="230388" y="23867"/>
                  </a:lnTo>
                  <a:lnTo>
                    <a:pt x="234555" y="23531"/>
                  </a:lnTo>
                  <a:lnTo>
                    <a:pt x="275538" y="3678"/>
                  </a:lnTo>
                  <a:lnTo>
                    <a:pt x="28289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 name="SMARTInkShape-2323"/>
            <p:cNvSpPr/>
            <p:nvPr>
              <p:custDataLst>
                <p:tags r:id="rId107"/>
              </p:custDataLst>
            </p:nvPr>
          </p:nvSpPr>
          <p:spPr bwMode="auto">
            <a:xfrm>
              <a:off x="5746134" y="1887509"/>
              <a:ext cx="223185" cy="332769"/>
            </a:xfrm>
            <a:custGeom>
              <a:avLst/>
              <a:gdLst/>
              <a:ahLst/>
              <a:cxnLst/>
              <a:rect l="0" t="0" r="0" b="0"/>
              <a:pathLst>
                <a:path w="223185" h="332769">
                  <a:moveTo>
                    <a:pt x="180321" y="289906"/>
                  </a:moveTo>
                  <a:lnTo>
                    <a:pt x="180321" y="289906"/>
                  </a:lnTo>
                  <a:lnTo>
                    <a:pt x="179368" y="270327"/>
                  </a:lnTo>
                  <a:lnTo>
                    <a:pt x="164746" y="228807"/>
                  </a:lnTo>
                  <a:lnTo>
                    <a:pt x="149565" y="204810"/>
                  </a:lnTo>
                  <a:lnTo>
                    <a:pt x="127393" y="186164"/>
                  </a:lnTo>
                  <a:lnTo>
                    <a:pt x="111077" y="177758"/>
                  </a:lnTo>
                  <a:lnTo>
                    <a:pt x="91762" y="175927"/>
                  </a:lnTo>
                  <a:lnTo>
                    <a:pt x="81276" y="176773"/>
                  </a:lnTo>
                  <a:lnTo>
                    <a:pt x="59466" y="187872"/>
                  </a:lnTo>
                  <a:lnTo>
                    <a:pt x="38025" y="206458"/>
                  </a:lnTo>
                  <a:lnTo>
                    <a:pt x="18971" y="230593"/>
                  </a:lnTo>
                  <a:lnTo>
                    <a:pt x="6058" y="259735"/>
                  </a:lnTo>
                  <a:lnTo>
                    <a:pt x="0" y="288879"/>
                  </a:lnTo>
                  <a:lnTo>
                    <a:pt x="3658" y="311357"/>
                  </a:lnTo>
                  <a:lnTo>
                    <a:pt x="8254" y="318494"/>
                  </a:lnTo>
                  <a:lnTo>
                    <a:pt x="14174" y="323252"/>
                  </a:lnTo>
                  <a:lnTo>
                    <a:pt x="20979" y="326424"/>
                  </a:lnTo>
                  <a:lnTo>
                    <a:pt x="38700" y="324869"/>
                  </a:lnTo>
                  <a:lnTo>
                    <a:pt x="48760" y="321787"/>
                  </a:lnTo>
                  <a:lnTo>
                    <a:pt x="67556" y="308203"/>
                  </a:lnTo>
                  <a:lnTo>
                    <a:pt x="85436" y="286608"/>
                  </a:lnTo>
                  <a:lnTo>
                    <a:pt x="102907" y="254785"/>
                  </a:lnTo>
                  <a:lnTo>
                    <a:pt x="110614" y="234107"/>
                  </a:lnTo>
                  <a:lnTo>
                    <a:pt x="117658" y="210797"/>
                  </a:lnTo>
                  <a:lnTo>
                    <a:pt x="124258" y="185731"/>
                  </a:lnTo>
                  <a:lnTo>
                    <a:pt x="130563" y="159496"/>
                  </a:lnTo>
                  <a:lnTo>
                    <a:pt x="136671" y="132481"/>
                  </a:lnTo>
                  <a:lnTo>
                    <a:pt x="142649" y="104946"/>
                  </a:lnTo>
                  <a:lnTo>
                    <a:pt x="144729" y="81827"/>
                  </a:lnTo>
                  <a:lnTo>
                    <a:pt x="141959" y="43439"/>
                  </a:lnTo>
                  <a:lnTo>
                    <a:pt x="129690" y="8705"/>
                  </a:lnTo>
                  <a:lnTo>
                    <a:pt x="124660" y="3378"/>
                  </a:lnTo>
                  <a:lnTo>
                    <a:pt x="119401" y="780"/>
                  </a:lnTo>
                  <a:lnTo>
                    <a:pt x="113990" y="0"/>
                  </a:lnTo>
                  <a:lnTo>
                    <a:pt x="100358" y="6754"/>
                  </a:lnTo>
                  <a:lnTo>
                    <a:pt x="92722" y="12556"/>
                  </a:lnTo>
                  <a:lnTo>
                    <a:pt x="81698" y="34242"/>
                  </a:lnTo>
                  <a:lnTo>
                    <a:pt x="74576" y="65787"/>
                  </a:lnTo>
                  <a:lnTo>
                    <a:pt x="71411" y="108383"/>
                  </a:lnTo>
                  <a:lnTo>
                    <a:pt x="72472" y="130790"/>
                  </a:lnTo>
                  <a:lnTo>
                    <a:pt x="75084" y="153349"/>
                  </a:lnTo>
                  <a:lnTo>
                    <a:pt x="78731" y="176008"/>
                  </a:lnTo>
                  <a:lnTo>
                    <a:pt x="92942" y="216425"/>
                  </a:lnTo>
                  <a:lnTo>
                    <a:pt x="113863" y="252485"/>
                  </a:lnTo>
                  <a:lnTo>
                    <a:pt x="142212" y="284387"/>
                  </a:lnTo>
                  <a:lnTo>
                    <a:pt x="173861" y="306820"/>
                  </a:lnTo>
                  <a:lnTo>
                    <a:pt x="223184" y="3327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 name="SMARTInkShape-2324"/>
            <p:cNvSpPr/>
            <p:nvPr>
              <p:custDataLst>
                <p:tags r:id="rId108"/>
              </p:custDataLst>
            </p:nvPr>
          </p:nvSpPr>
          <p:spPr bwMode="auto">
            <a:xfrm>
              <a:off x="5986463" y="2101519"/>
              <a:ext cx="171451" cy="264492"/>
            </a:xfrm>
            <a:custGeom>
              <a:avLst/>
              <a:gdLst/>
              <a:ahLst/>
              <a:cxnLst/>
              <a:rect l="0" t="0" r="0" b="0"/>
              <a:pathLst>
                <a:path w="171451" h="264492">
                  <a:moveTo>
                    <a:pt x="0" y="33033"/>
                  </a:moveTo>
                  <a:lnTo>
                    <a:pt x="0" y="33033"/>
                  </a:lnTo>
                  <a:lnTo>
                    <a:pt x="4550" y="37584"/>
                  </a:lnTo>
                  <a:lnTo>
                    <a:pt x="9325" y="39819"/>
                  </a:lnTo>
                  <a:lnTo>
                    <a:pt x="11931" y="40414"/>
                  </a:lnTo>
                  <a:lnTo>
                    <a:pt x="17367" y="46156"/>
                  </a:lnTo>
                  <a:lnTo>
                    <a:pt x="22006" y="55058"/>
                  </a:lnTo>
                  <a:lnTo>
                    <a:pt x="25228" y="90979"/>
                  </a:lnTo>
                  <a:lnTo>
                    <a:pt x="21021" y="118147"/>
                  </a:lnTo>
                  <a:lnTo>
                    <a:pt x="4085" y="156461"/>
                  </a:lnTo>
                  <a:lnTo>
                    <a:pt x="2723" y="161038"/>
                  </a:lnTo>
                  <a:lnTo>
                    <a:pt x="1815" y="160280"/>
                  </a:lnTo>
                  <a:lnTo>
                    <a:pt x="806" y="149278"/>
                  </a:lnTo>
                  <a:lnTo>
                    <a:pt x="9340" y="117112"/>
                  </a:lnTo>
                  <a:lnTo>
                    <a:pt x="18756" y="85959"/>
                  </a:lnTo>
                  <a:lnTo>
                    <a:pt x="29291" y="52746"/>
                  </a:lnTo>
                  <a:lnTo>
                    <a:pt x="46884" y="15485"/>
                  </a:lnTo>
                  <a:lnTo>
                    <a:pt x="61795" y="2057"/>
                  </a:lnTo>
                  <a:lnTo>
                    <a:pt x="69771" y="0"/>
                  </a:lnTo>
                  <a:lnTo>
                    <a:pt x="86254" y="2794"/>
                  </a:lnTo>
                  <a:lnTo>
                    <a:pt x="103105" y="15466"/>
                  </a:lnTo>
                  <a:lnTo>
                    <a:pt x="128657" y="46561"/>
                  </a:lnTo>
                  <a:lnTo>
                    <a:pt x="151785" y="88477"/>
                  </a:lnTo>
                  <a:lnTo>
                    <a:pt x="162710" y="119587"/>
                  </a:lnTo>
                  <a:lnTo>
                    <a:pt x="167565" y="149289"/>
                  </a:lnTo>
                  <a:lnTo>
                    <a:pt x="169723" y="178365"/>
                  </a:lnTo>
                  <a:lnTo>
                    <a:pt x="170682" y="207163"/>
                  </a:lnTo>
                  <a:lnTo>
                    <a:pt x="171222" y="245388"/>
                  </a:lnTo>
                  <a:lnTo>
                    <a:pt x="171450" y="2644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 name="SMARTInkShape-2325"/>
            <p:cNvSpPr/>
            <p:nvPr>
              <p:custDataLst>
                <p:tags r:id="rId109"/>
              </p:custDataLst>
            </p:nvPr>
          </p:nvSpPr>
          <p:spPr bwMode="auto">
            <a:xfrm>
              <a:off x="5257800" y="2245995"/>
              <a:ext cx="42864" cy="7382"/>
            </a:xfrm>
            <a:custGeom>
              <a:avLst/>
              <a:gdLst/>
              <a:ahLst/>
              <a:cxnLst/>
              <a:rect l="0" t="0" r="0" b="0"/>
              <a:pathLst>
                <a:path w="42864" h="7382">
                  <a:moveTo>
                    <a:pt x="0" y="0"/>
                  </a:moveTo>
                  <a:lnTo>
                    <a:pt x="0" y="0"/>
                  </a:lnTo>
                  <a:lnTo>
                    <a:pt x="0" y="4551"/>
                  </a:lnTo>
                  <a:lnTo>
                    <a:pt x="952" y="5891"/>
                  </a:lnTo>
                  <a:lnTo>
                    <a:pt x="2540" y="6785"/>
                  </a:lnTo>
                  <a:lnTo>
                    <a:pt x="4551" y="7381"/>
                  </a:lnTo>
                  <a:lnTo>
                    <a:pt x="4286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 name="SMARTInkShape-2326"/>
            <p:cNvSpPr/>
            <p:nvPr>
              <p:custDataLst>
                <p:tags r:id="rId110"/>
              </p:custDataLst>
            </p:nvPr>
          </p:nvSpPr>
          <p:spPr bwMode="auto">
            <a:xfrm>
              <a:off x="5034915" y="2220277"/>
              <a:ext cx="120016" cy="25719"/>
            </a:xfrm>
            <a:custGeom>
              <a:avLst/>
              <a:gdLst/>
              <a:ahLst/>
              <a:cxnLst/>
              <a:rect l="0" t="0" r="0" b="0"/>
              <a:pathLst>
                <a:path w="120016" h="25719">
                  <a:moveTo>
                    <a:pt x="0" y="25718"/>
                  </a:moveTo>
                  <a:lnTo>
                    <a:pt x="0" y="25718"/>
                  </a:lnTo>
                  <a:lnTo>
                    <a:pt x="8748" y="24765"/>
                  </a:lnTo>
                  <a:lnTo>
                    <a:pt x="41098" y="13853"/>
                  </a:lnTo>
                  <a:lnTo>
                    <a:pt x="79169" y="4105"/>
                  </a:lnTo>
                  <a:lnTo>
                    <a:pt x="12001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 name="SMARTInkShape-2327"/>
            <p:cNvSpPr/>
            <p:nvPr>
              <p:custDataLst>
                <p:tags r:id="rId111"/>
              </p:custDataLst>
            </p:nvPr>
          </p:nvSpPr>
          <p:spPr bwMode="auto">
            <a:xfrm>
              <a:off x="4822218" y="2204324"/>
              <a:ext cx="19729" cy="135969"/>
            </a:xfrm>
            <a:custGeom>
              <a:avLst/>
              <a:gdLst/>
              <a:ahLst/>
              <a:cxnLst/>
              <a:rect l="0" t="0" r="0" b="0"/>
              <a:pathLst>
                <a:path w="19729" h="135969">
                  <a:moveTo>
                    <a:pt x="6957" y="7381"/>
                  </a:moveTo>
                  <a:lnTo>
                    <a:pt x="6957" y="7381"/>
                  </a:lnTo>
                  <a:lnTo>
                    <a:pt x="14338" y="0"/>
                  </a:lnTo>
                  <a:lnTo>
                    <a:pt x="19728" y="8263"/>
                  </a:lnTo>
                  <a:lnTo>
                    <a:pt x="19617" y="22695"/>
                  </a:lnTo>
                  <a:lnTo>
                    <a:pt x="14201" y="54781"/>
                  </a:lnTo>
                  <a:lnTo>
                    <a:pt x="6563" y="91910"/>
                  </a:lnTo>
                  <a:lnTo>
                    <a:pt x="0" y="124937"/>
                  </a:lnTo>
                  <a:lnTo>
                    <a:pt x="1366" y="128614"/>
                  </a:lnTo>
                  <a:lnTo>
                    <a:pt x="4182" y="131066"/>
                  </a:lnTo>
                  <a:lnTo>
                    <a:pt x="15529" y="1359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 name="SMARTInkShape-2328"/>
            <p:cNvSpPr/>
            <p:nvPr>
              <p:custDataLst>
                <p:tags r:id="rId112"/>
              </p:custDataLst>
            </p:nvPr>
          </p:nvSpPr>
          <p:spPr bwMode="auto">
            <a:xfrm>
              <a:off x="4544156" y="2015267"/>
              <a:ext cx="267875" cy="316155"/>
            </a:xfrm>
            <a:custGeom>
              <a:avLst/>
              <a:gdLst/>
              <a:ahLst/>
              <a:cxnLst/>
              <a:rect l="0" t="0" r="0" b="0"/>
              <a:pathLst>
                <a:path w="267875" h="316155">
                  <a:moveTo>
                    <a:pt x="199294" y="153575"/>
                  </a:moveTo>
                  <a:lnTo>
                    <a:pt x="199294" y="153575"/>
                  </a:lnTo>
                  <a:lnTo>
                    <a:pt x="199294" y="149025"/>
                  </a:lnTo>
                  <a:lnTo>
                    <a:pt x="201834" y="144250"/>
                  </a:lnTo>
                  <a:lnTo>
                    <a:pt x="203844" y="141644"/>
                  </a:lnTo>
                  <a:lnTo>
                    <a:pt x="204233" y="138953"/>
                  </a:lnTo>
                  <a:lnTo>
                    <a:pt x="202124" y="133424"/>
                  </a:lnTo>
                  <a:lnTo>
                    <a:pt x="191031" y="120406"/>
                  </a:lnTo>
                  <a:lnTo>
                    <a:pt x="166577" y="109034"/>
                  </a:lnTo>
                  <a:lnTo>
                    <a:pt x="130651" y="108734"/>
                  </a:lnTo>
                  <a:lnTo>
                    <a:pt x="98619" y="117453"/>
                  </a:lnTo>
                  <a:lnTo>
                    <a:pt x="65015" y="133711"/>
                  </a:lnTo>
                  <a:lnTo>
                    <a:pt x="37379" y="159987"/>
                  </a:lnTo>
                  <a:lnTo>
                    <a:pt x="14937" y="193255"/>
                  </a:lnTo>
                  <a:lnTo>
                    <a:pt x="200" y="227408"/>
                  </a:lnTo>
                  <a:lnTo>
                    <a:pt x="0" y="255288"/>
                  </a:lnTo>
                  <a:lnTo>
                    <a:pt x="5472" y="265198"/>
                  </a:lnTo>
                  <a:lnTo>
                    <a:pt x="24250" y="278751"/>
                  </a:lnTo>
                  <a:lnTo>
                    <a:pt x="53553" y="285409"/>
                  </a:lnTo>
                  <a:lnTo>
                    <a:pt x="86895" y="285511"/>
                  </a:lnTo>
                  <a:lnTo>
                    <a:pt x="117589" y="276031"/>
                  </a:lnTo>
                  <a:lnTo>
                    <a:pt x="147106" y="257213"/>
                  </a:lnTo>
                  <a:lnTo>
                    <a:pt x="161644" y="245527"/>
                  </a:lnTo>
                  <a:lnTo>
                    <a:pt x="180339" y="214763"/>
                  </a:lnTo>
                  <a:lnTo>
                    <a:pt x="190869" y="177912"/>
                  </a:lnTo>
                  <a:lnTo>
                    <a:pt x="195550" y="136134"/>
                  </a:lnTo>
                  <a:lnTo>
                    <a:pt x="192549" y="97246"/>
                  </a:lnTo>
                  <a:lnTo>
                    <a:pt x="183914" y="62818"/>
                  </a:lnTo>
                  <a:lnTo>
                    <a:pt x="162987" y="23920"/>
                  </a:lnTo>
                  <a:lnTo>
                    <a:pt x="146963" y="6733"/>
                  </a:lnTo>
                  <a:lnTo>
                    <a:pt x="140594" y="2341"/>
                  </a:lnTo>
                  <a:lnTo>
                    <a:pt x="135396" y="365"/>
                  </a:lnTo>
                  <a:lnTo>
                    <a:pt x="130978" y="0"/>
                  </a:lnTo>
                  <a:lnTo>
                    <a:pt x="127080" y="1662"/>
                  </a:lnTo>
                  <a:lnTo>
                    <a:pt x="120209" y="8588"/>
                  </a:lnTo>
                  <a:lnTo>
                    <a:pt x="119060" y="23097"/>
                  </a:lnTo>
                  <a:lnTo>
                    <a:pt x="123768" y="60305"/>
                  </a:lnTo>
                  <a:lnTo>
                    <a:pt x="129532" y="96882"/>
                  </a:lnTo>
                  <a:lnTo>
                    <a:pt x="133736" y="118637"/>
                  </a:lnTo>
                  <a:lnTo>
                    <a:pt x="138443" y="141713"/>
                  </a:lnTo>
                  <a:lnTo>
                    <a:pt x="143487" y="163765"/>
                  </a:lnTo>
                  <a:lnTo>
                    <a:pt x="154171" y="206047"/>
                  </a:lnTo>
                  <a:lnTo>
                    <a:pt x="170349" y="241984"/>
                  </a:lnTo>
                  <a:lnTo>
                    <a:pt x="198337" y="283910"/>
                  </a:lnTo>
                  <a:lnTo>
                    <a:pt x="228844" y="314576"/>
                  </a:lnTo>
                  <a:lnTo>
                    <a:pt x="236139" y="316154"/>
                  </a:lnTo>
                  <a:lnTo>
                    <a:pt x="267874" y="3078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 name="SMARTInkShape-2329"/>
            <p:cNvSpPr/>
            <p:nvPr>
              <p:custDataLst>
                <p:tags r:id="rId113"/>
              </p:custDataLst>
            </p:nvPr>
          </p:nvSpPr>
          <p:spPr bwMode="auto">
            <a:xfrm>
              <a:off x="4323397" y="2409435"/>
              <a:ext cx="34292" cy="402346"/>
            </a:xfrm>
            <a:custGeom>
              <a:avLst/>
              <a:gdLst/>
              <a:ahLst/>
              <a:cxnLst/>
              <a:rect l="0" t="0" r="0" b="0"/>
              <a:pathLst>
                <a:path w="34292" h="402346">
                  <a:moveTo>
                    <a:pt x="34291" y="25155"/>
                  </a:moveTo>
                  <a:lnTo>
                    <a:pt x="34291" y="25155"/>
                  </a:lnTo>
                  <a:lnTo>
                    <a:pt x="34291" y="0"/>
                  </a:lnTo>
                  <a:lnTo>
                    <a:pt x="34291" y="29782"/>
                  </a:lnTo>
                  <a:lnTo>
                    <a:pt x="34291" y="60866"/>
                  </a:lnTo>
                  <a:lnTo>
                    <a:pt x="33338" y="81347"/>
                  </a:lnTo>
                  <a:lnTo>
                    <a:pt x="31750" y="104527"/>
                  </a:lnTo>
                  <a:lnTo>
                    <a:pt x="29740" y="129505"/>
                  </a:lnTo>
                  <a:lnTo>
                    <a:pt x="27447" y="154729"/>
                  </a:lnTo>
                  <a:lnTo>
                    <a:pt x="24965" y="180118"/>
                  </a:lnTo>
                  <a:lnTo>
                    <a:pt x="22359" y="205616"/>
                  </a:lnTo>
                  <a:lnTo>
                    <a:pt x="19669" y="231187"/>
                  </a:lnTo>
                  <a:lnTo>
                    <a:pt x="16923" y="256807"/>
                  </a:lnTo>
                  <a:lnTo>
                    <a:pt x="14139" y="282460"/>
                  </a:lnTo>
                  <a:lnTo>
                    <a:pt x="11331" y="305277"/>
                  </a:lnTo>
                  <a:lnTo>
                    <a:pt x="5672" y="345868"/>
                  </a:lnTo>
                  <a:lnTo>
                    <a:pt x="1680" y="382648"/>
                  </a:lnTo>
                  <a:lnTo>
                    <a:pt x="0" y="4023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 name="SMARTInkShape-2330"/>
            <p:cNvSpPr/>
            <p:nvPr>
              <p:custDataLst>
                <p:tags r:id="rId114"/>
              </p:custDataLst>
            </p:nvPr>
          </p:nvSpPr>
          <p:spPr bwMode="auto">
            <a:xfrm>
              <a:off x="4434840" y="2429651"/>
              <a:ext cx="34291" cy="399275"/>
            </a:xfrm>
            <a:custGeom>
              <a:avLst/>
              <a:gdLst/>
              <a:ahLst/>
              <a:cxnLst/>
              <a:rect l="0" t="0" r="0" b="0"/>
              <a:pathLst>
                <a:path w="34291" h="399275">
                  <a:moveTo>
                    <a:pt x="34290" y="4939"/>
                  </a:moveTo>
                  <a:lnTo>
                    <a:pt x="34290" y="4939"/>
                  </a:lnTo>
                  <a:lnTo>
                    <a:pt x="34290" y="0"/>
                  </a:lnTo>
                  <a:lnTo>
                    <a:pt x="32385" y="29674"/>
                  </a:lnTo>
                  <a:lnTo>
                    <a:pt x="25189" y="63240"/>
                  </a:lnTo>
                  <a:lnTo>
                    <a:pt x="21555" y="84764"/>
                  </a:lnTo>
                  <a:lnTo>
                    <a:pt x="18180" y="108638"/>
                  </a:lnTo>
                  <a:lnTo>
                    <a:pt x="14978" y="134079"/>
                  </a:lnTo>
                  <a:lnTo>
                    <a:pt x="12842" y="159612"/>
                  </a:lnTo>
                  <a:lnTo>
                    <a:pt x="11420" y="185207"/>
                  </a:lnTo>
                  <a:lnTo>
                    <a:pt x="10470" y="210843"/>
                  </a:lnTo>
                  <a:lnTo>
                    <a:pt x="8885" y="236505"/>
                  </a:lnTo>
                  <a:lnTo>
                    <a:pt x="6876" y="262187"/>
                  </a:lnTo>
                  <a:lnTo>
                    <a:pt x="4584" y="287880"/>
                  </a:lnTo>
                  <a:lnTo>
                    <a:pt x="2037" y="329128"/>
                  </a:lnTo>
                  <a:lnTo>
                    <a:pt x="604" y="371505"/>
                  </a:lnTo>
                  <a:lnTo>
                    <a:pt x="0" y="39927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 name="SMARTInkShape-2331"/>
            <p:cNvSpPr/>
            <p:nvPr>
              <p:custDataLst>
                <p:tags r:id="rId115"/>
              </p:custDataLst>
            </p:nvPr>
          </p:nvSpPr>
          <p:spPr bwMode="auto">
            <a:xfrm>
              <a:off x="4353882" y="2390736"/>
              <a:ext cx="423859" cy="395328"/>
            </a:xfrm>
            <a:custGeom>
              <a:avLst/>
              <a:gdLst/>
              <a:ahLst/>
              <a:cxnLst/>
              <a:rect l="0" t="0" r="0" b="0"/>
              <a:pathLst>
                <a:path w="423859" h="395328">
                  <a:moveTo>
                    <a:pt x="29523" y="60999"/>
                  </a:moveTo>
                  <a:lnTo>
                    <a:pt x="29523" y="60999"/>
                  </a:lnTo>
                  <a:lnTo>
                    <a:pt x="11320" y="51897"/>
                  </a:lnTo>
                  <a:lnTo>
                    <a:pt x="5957" y="47311"/>
                  </a:lnTo>
                  <a:lnTo>
                    <a:pt x="0" y="37135"/>
                  </a:lnTo>
                  <a:lnTo>
                    <a:pt x="316" y="31755"/>
                  </a:lnTo>
                  <a:lnTo>
                    <a:pt x="5747" y="20697"/>
                  </a:lnTo>
                  <a:lnTo>
                    <a:pt x="33167" y="3761"/>
                  </a:lnTo>
                  <a:lnTo>
                    <a:pt x="65750" y="0"/>
                  </a:lnTo>
                  <a:lnTo>
                    <a:pt x="105631" y="2456"/>
                  </a:lnTo>
                  <a:lnTo>
                    <a:pt x="126934" y="5778"/>
                  </a:lnTo>
                  <a:lnTo>
                    <a:pt x="168067" y="17406"/>
                  </a:lnTo>
                  <a:lnTo>
                    <a:pt x="202223" y="38449"/>
                  </a:lnTo>
                  <a:lnTo>
                    <a:pt x="234575" y="77072"/>
                  </a:lnTo>
                  <a:lnTo>
                    <a:pt x="241942" y="104655"/>
                  </a:lnTo>
                  <a:lnTo>
                    <a:pt x="242573" y="118678"/>
                  </a:lnTo>
                  <a:lnTo>
                    <a:pt x="230575" y="146959"/>
                  </a:lnTo>
                  <a:lnTo>
                    <a:pt x="220707" y="161168"/>
                  </a:lnTo>
                  <a:lnTo>
                    <a:pt x="189424" y="184576"/>
                  </a:lnTo>
                  <a:lnTo>
                    <a:pt x="151072" y="203552"/>
                  </a:lnTo>
                  <a:lnTo>
                    <a:pt x="111803" y="218336"/>
                  </a:lnTo>
                  <a:lnTo>
                    <a:pt x="79744" y="223636"/>
                  </a:lnTo>
                  <a:lnTo>
                    <a:pt x="46322" y="223829"/>
                  </a:lnTo>
                  <a:lnTo>
                    <a:pt x="88265" y="232974"/>
                  </a:lnTo>
                  <a:lnTo>
                    <a:pt x="121036" y="242525"/>
                  </a:lnTo>
                  <a:lnTo>
                    <a:pt x="156873" y="255025"/>
                  </a:lnTo>
                  <a:lnTo>
                    <a:pt x="191851" y="273280"/>
                  </a:lnTo>
                  <a:lnTo>
                    <a:pt x="226446" y="294094"/>
                  </a:lnTo>
                  <a:lnTo>
                    <a:pt x="258967" y="316044"/>
                  </a:lnTo>
                  <a:lnTo>
                    <a:pt x="298695" y="348869"/>
                  </a:lnTo>
                  <a:lnTo>
                    <a:pt x="334597" y="375211"/>
                  </a:lnTo>
                  <a:lnTo>
                    <a:pt x="370317" y="388943"/>
                  </a:lnTo>
                  <a:lnTo>
                    <a:pt x="423858" y="39532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8" name="SMARTInkShape-Group837"/>
          <p:cNvGrpSpPr/>
          <p:nvPr/>
        </p:nvGrpSpPr>
        <p:grpSpPr>
          <a:xfrm>
            <a:off x="4556400" y="927022"/>
            <a:ext cx="1464353" cy="315887"/>
            <a:chOff x="4556400" y="927022"/>
            <a:chExt cx="1464353" cy="315887"/>
          </a:xfrm>
        </p:grpSpPr>
        <p:sp>
          <p:nvSpPr>
            <p:cNvPr id="59" name="SMARTInkShape-2332"/>
            <p:cNvSpPr/>
            <p:nvPr>
              <p:custDataLst>
                <p:tags r:id="rId97"/>
              </p:custDataLst>
            </p:nvPr>
          </p:nvSpPr>
          <p:spPr bwMode="auto">
            <a:xfrm>
              <a:off x="5189220" y="968692"/>
              <a:ext cx="60008" cy="51436"/>
            </a:xfrm>
            <a:custGeom>
              <a:avLst/>
              <a:gdLst/>
              <a:ahLst/>
              <a:cxnLst/>
              <a:rect l="0" t="0" r="0" b="0"/>
              <a:pathLst>
                <a:path w="60008" h="51436">
                  <a:moveTo>
                    <a:pt x="60007" y="0"/>
                  </a:moveTo>
                  <a:lnTo>
                    <a:pt x="60007" y="0"/>
                  </a:lnTo>
                  <a:lnTo>
                    <a:pt x="23989" y="29234"/>
                  </a:lnTo>
                  <a:lnTo>
                    <a:pt x="0" y="514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 name="SMARTInkShape-2333"/>
            <p:cNvSpPr/>
            <p:nvPr>
              <p:custDataLst>
                <p:tags r:id="rId98"/>
              </p:custDataLst>
            </p:nvPr>
          </p:nvSpPr>
          <p:spPr bwMode="auto">
            <a:xfrm>
              <a:off x="5129213" y="977265"/>
              <a:ext cx="188595" cy="145733"/>
            </a:xfrm>
            <a:custGeom>
              <a:avLst/>
              <a:gdLst/>
              <a:ahLst/>
              <a:cxnLst/>
              <a:rect l="0" t="0" r="0" b="0"/>
              <a:pathLst>
                <a:path w="188595" h="145733">
                  <a:moveTo>
                    <a:pt x="0" y="0"/>
                  </a:moveTo>
                  <a:lnTo>
                    <a:pt x="0" y="0"/>
                  </a:lnTo>
                  <a:lnTo>
                    <a:pt x="21465" y="952"/>
                  </a:lnTo>
                  <a:lnTo>
                    <a:pt x="39485" y="8749"/>
                  </a:lnTo>
                  <a:lnTo>
                    <a:pt x="78742" y="36018"/>
                  </a:lnTo>
                  <a:lnTo>
                    <a:pt x="98814" y="53156"/>
                  </a:lnTo>
                  <a:lnTo>
                    <a:pt x="127221" y="92662"/>
                  </a:lnTo>
                  <a:lnTo>
                    <a:pt x="147867" y="116990"/>
                  </a:lnTo>
                  <a:lnTo>
                    <a:pt x="188594" y="1457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 name="SMARTInkShape-2334"/>
            <p:cNvSpPr/>
            <p:nvPr>
              <p:custDataLst>
                <p:tags r:id="rId99"/>
              </p:custDataLst>
            </p:nvPr>
          </p:nvSpPr>
          <p:spPr bwMode="auto">
            <a:xfrm>
              <a:off x="4829175" y="998432"/>
              <a:ext cx="180024" cy="133139"/>
            </a:xfrm>
            <a:custGeom>
              <a:avLst/>
              <a:gdLst/>
              <a:ahLst/>
              <a:cxnLst/>
              <a:rect l="0" t="0" r="0" b="0"/>
              <a:pathLst>
                <a:path w="180024" h="133139">
                  <a:moveTo>
                    <a:pt x="180023" y="4550"/>
                  </a:moveTo>
                  <a:lnTo>
                    <a:pt x="180023" y="4550"/>
                  </a:lnTo>
                  <a:lnTo>
                    <a:pt x="175472" y="0"/>
                  </a:lnTo>
                  <a:lnTo>
                    <a:pt x="165617" y="305"/>
                  </a:lnTo>
                  <a:lnTo>
                    <a:pt x="158989" y="1720"/>
                  </a:lnTo>
                  <a:lnTo>
                    <a:pt x="125914" y="25476"/>
                  </a:lnTo>
                  <a:lnTo>
                    <a:pt x="88954" y="55095"/>
                  </a:lnTo>
                  <a:lnTo>
                    <a:pt x="48794" y="88001"/>
                  </a:lnTo>
                  <a:lnTo>
                    <a:pt x="0" y="1331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 name="SMARTInkShape-2335"/>
            <p:cNvSpPr/>
            <p:nvPr>
              <p:custDataLst>
                <p:tags r:id="rId100"/>
              </p:custDataLst>
            </p:nvPr>
          </p:nvSpPr>
          <p:spPr bwMode="auto">
            <a:xfrm>
              <a:off x="4872038" y="1004174"/>
              <a:ext cx="171451" cy="157558"/>
            </a:xfrm>
            <a:custGeom>
              <a:avLst/>
              <a:gdLst/>
              <a:ahLst/>
              <a:cxnLst/>
              <a:rect l="0" t="0" r="0" b="0"/>
              <a:pathLst>
                <a:path w="171451" h="157558">
                  <a:moveTo>
                    <a:pt x="0" y="7381"/>
                  </a:moveTo>
                  <a:lnTo>
                    <a:pt x="0" y="7381"/>
                  </a:lnTo>
                  <a:lnTo>
                    <a:pt x="4550" y="2830"/>
                  </a:lnTo>
                  <a:lnTo>
                    <a:pt x="11865" y="596"/>
                  </a:lnTo>
                  <a:lnTo>
                    <a:pt x="16481" y="0"/>
                  </a:lnTo>
                  <a:lnTo>
                    <a:pt x="24153" y="1878"/>
                  </a:lnTo>
                  <a:lnTo>
                    <a:pt x="27532" y="3712"/>
                  </a:lnTo>
                  <a:lnTo>
                    <a:pt x="52050" y="44198"/>
                  </a:lnTo>
                  <a:lnTo>
                    <a:pt x="71301" y="79250"/>
                  </a:lnTo>
                  <a:lnTo>
                    <a:pt x="97644" y="114718"/>
                  </a:lnTo>
                  <a:lnTo>
                    <a:pt x="136127" y="147752"/>
                  </a:lnTo>
                  <a:lnTo>
                    <a:pt x="151305" y="155493"/>
                  </a:lnTo>
                  <a:lnTo>
                    <a:pt x="158020" y="157557"/>
                  </a:lnTo>
                  <a:lnTo>
                    <a:pt x="162497" y="157029"/>
                  </a:lnTo>
                  <a:lnTo>
                    <a:pt x="165481" y="154771"/>
                  </a:lnTo>
                  <a:lnTo>
                    <a:pt x="171450" y="14454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 name="SMARTInkShape-2336"/>
            <p:cNvSpPr/>
            <p:nvPr>
              <p:custDataLst>
                <p:tags r:id="rId101"/>
              </p:custDataLst>
            </p:nvPr>
          </p:nvSpPr>
          <p:spPr bwMode="auto">
            <a:xfrm>
              <a:off x="4580572" y="1191577"/>
              <a:ext cx="120017" cy="42864"/>
            </a:xfrm>
            <a:custGeom>
              <a:avLst/>
              <a:gdLst/>
              <a:ahLst/>
              <a:cxnLst/>
              <a:rect l="0" t="0" r="0" b="0"/>
              <a:pathLst>
                <a:path w="120017" h="42864">
                  <a:moveTo>
                    <a:pt x="0" y="42863"/>
                  </a:moveTo>
                  <a:lnTo>
                    <a:pt x="0" y="42863"/>
                  </a:lnTo>
                  <a:lnTo>
                    <a:pt x="19908" y="25495"/>
                  </a:lnTo>
                  <a:lnTo>
                    <a:pt x="32661" y="19904"/>
                  </a:lnTo>
                  <a:lnTo>
                    <a:pt x="66616" y="11401"/>
                  </a:lnTo>
                  <a:lnTo>
                    <a:pt x="12001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 name="SMARTInkShape-2337"/>
            <p:cNvSpPr/>
            <p:nvPr>
              <p:custDataLst>
                <p:tags r:id="rId102"/>
              </p:custDataLst>
            </p:nvPr>
          </p:nvSpPr>
          <p:spPr bwMode="auto">
            <a:xfrm>
              <a:off x="5755005" y="1191577"/>
              <a:ext cx="265748" cy="25719"/>
            </a:xfrm>
            <a:custGeom>
              <a:avLst/>
              <a:gdLst/>
              <a:ahLst/>
              <a:cxnLst/>
              <a:rect l="0" t="0" r="0" b="0"/>
              <a:pathLst>
                <a:path w="265748" h="25719">
                  <a:moveTo>
                    <a:pt x="0" y="25718"/>
                  </a:moveTo>
                  <a:lnTo>
                    <a:pt x="0" y="25718"/>
                  </a:lnTo>
                  <a:lnTo>
                    <a:pt x="35596" y="25718"/>
                  </a:lnTo>
                  <a:lnTo>
                    <a:pt x="65350" y="24765"/>
                  </a:lnTo>
                  <a:lnTo>
                    <a:pt x="100799" y="21167"/>
                  </a:lnTo>
                  <a:lnTo>
                    <a:pt x="138780" y="16393"/>
                  </a:lnTo>
                  <a:lnTo>
                    <a:pt x="175980" y="12048"/>
                  </a:lnTo>
                  <a:lnTo>
                    <a:pt x="208388" y="10118"/>
                  </a:lnTo>
                  <a:lnTo>
                    <a:pt x="244307" y="4480"/>
                  </a:lnTo>
                  <a:lnTo>
                    <a:pt x="26574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 name="SMARTInkShape-2338"/>
            <p:cNvSpPr/>
            <p:nvPr>
              <p:custDataLst>
                <p:tags r:id="rId103"/>
              </p:custDataLst>
            </p:nvPr>
          </p:nvSpPr>
          <p:spPr bwMode="auto">
            <a:xfrm>
              <a:off x="4556400" y="1225867"/>
              <a:ext cx="212769" cy="17042"/>
            </a:xfrm>
            <a:custGeom>
              <a:avLst/>
              <a:gdLst/>
              <a:ahLst/>
              <a:cxnLst/>
              <a:rect l="0" t="0" r="0" b="0"/>
              <a:pathLst>
                <a:path w="212769" h="17042">
                  <a:moveTo>
                    <a:pt x="15600" y="8573"/>
                  </a:moveTo>
                  <a:lnTo>
                    <a:pt x="15600" y="8573"/>
                  </a:lnTo>
                  <a:lnTo>
                    <a:pt x="11050" y="13124"/>
                  </a:lnTo>
                  <a:lnTo>
                    <a:pt x="6275" y="15358"/>
                  </a:lnTo>
                  <a:lnTo>
                    <a:pt x="0" y="16792"/>
                  </a:lnTo>
                  <a:lnTo>
                    <a:pt x="1681" y="16989"/>
                  </a:lnTo>
                  <a:lnTo>
                    <a:pt x="3463" y="17041"/>
                  </a:lnTo>
                  <a:lnTo>
                    <a:pt x="31618" y="10281"/>
                  </a:lnTo>
                  <a:lnTo>
                    <a:pt x="65264" y="5205"/>
                  </a:lnTo>
                  <a:lnTo>
                    <a:pt x="100538" y="2313"/>
                  </a:lnTo>
                  <a:lnTo>
                    <a:pt x="136217" y="1028"/>
                  </a:lnTo>
                  <a:lnTo>
                    <a:pt x="174300" y="457"/>
                  </a:lnTo>
                  <a:lnTo>
                    <a:pt x="21276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6" name="SMARTInkShape-2339"/>
            <p:cNvSpPr/>
            <p:nvPr>
              <p:custDataLst>
                <p:tags r:id="rId104"/>
              </p:custDataLst>
            </p:nvPr>
          </p:nvSpPr>
          <p:spPr bwMode="auto">
            <a:xfrm>
              <a:off x="5514975" y="942975"/>
              <a:ext cx="42864" cy="102871"/>
            </a:xfrm>
            <a:custGeom>
              <a:avLst/>
              <a:gdLst/>
              <a:ahLst/>
              <a:cxnLst/>
              <a:rect l="0" t="0" r="0" b="0"/>
              <a:pathLst>
                <a:path w="42864" h="102871">
                  <a:moveTo>
                    <a:pt x="42863" y="0"/>
                  </a:moveTo>
                  <a:lnTo>
                    <a:pt x="42863" y="0"/>
                  </a:lnTo>
                  <a:lnTo>
                    <a:pt x="30931" y="40346"/>
                  </a:lnTo>
                  <a:lnTo>
                    <a:pt x="13610" y="76936"/>
                  </a:lnTo>
                  <a:lnTo>
                    <a:pt x="0" y="1028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7" name="SMARTInkShape-2340"/>
            <p:cNvSpPr/>
            <p:nvPr>
              <p:custDataLst>
                <p:tags r:id="rId105"/>
              </p:custDataLst>
            </p:nvPr>
          </p:nvSpPr>
          <p:spPr bwMode="auto">
            <a:xfrm>
              <a:off x="5420677" y="927022"/>
              <a:ext cx="171451" cy="135969"/>
            </a:xfrm>
            <a:custGeom>
              <a:avLst/>
              <a:gdLst/>
              <a:ahLst/>
              <a:cxnLst/>
              <a:rect l="0" t="0" r="0" b="0"/>
              <a:pathLst>
                <a:path w="171451" h="135969">
                  <a:moveTo>
                    <a:pt x="0" y="7380"/>
                  </a:moveTo>
                  <a:lnTo>
                    <a:pt x="0" y="7380"/>
                  </a:lnTo>
                  <a:lnTo>
                    <a:pt x="0" y="0"/>
                  </a:lnTo>
                  <a:lnTo>
                    <a:pt x="4551" y="3712"/>
                  </a:lnTo>
                  <a:lnTo>
                    <a:pt x="36634" y="42854"/>
                  </a:lnTo>
                  <a:lnTo>
                    <a:pt x="69804" y="72289"/>
                  </a:lnTo>
                  <a:lnTo>
                    <a:pt x="109991" y="108573"/>
                  </a:lnTo>
                  <a:lnTo>
                    <a:pt x="136730" y="127004"/>
                  </a:lnTo>
                  <a:lnTo>
                    <a:pt x="171450" y="1359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90" name="SMARTInkShape-Group838"/>
          <p:cNvGrpSpPr/>
          <p:nvPr/>
        </p:nvGrpSpPr>
        <p:grpSpPr>
          <a:xfrm>
            <a:off x="1588770" y="3446145"/>
            <a:ext cx="3751730" cy="1518462"/>
            <a:chOff x="1588770" y="3446145"/>
            <a:chExt cx="3751730" cy="1518462"/>
          </a:xfrm>
        </p:grpSpPr>
        <p:sp>
          <p:nvSpPr>
            <p:cNvPr id="69" name="SMARTInkShape-2341"/>
            <p:cNvSpPr/>
            <p:nvPr>
              <p:custDataLst>
                <p:tags r:id="rId76"/>
              </p:custDataLst>
            </p:nvPr>
          </p:nvSpPr>
          <p:spPr bwMode="auto">
            <a:xfrm>
              <a:off x="1760220" y="4227261"/>
              <a:ext cx="1131571" cy="71278"/>
            </a:xfrm>
            <a:custGeom>
              <a:avLst/>
              <a:gdLst/>
              <a:ahLst/>
              <a:cxnLst/>
              <a:rect l="0" t="0" r="0" b="0"/>
              <a:pathLst>
                <a:path w="1131571" h="71278">
                  <a:moveTo>
                    <a:pt x="0" y="58989"/>
                  </a:moveTo>
                  <a:lnTo>
                    <a:pt x="0" y="58989"/>
                  </a:lnTo>
                  <a:lnTo>
                    <a:pt x="0" y="63539"/>
                  </a:lnTo>
                  <a:lnTo>
                    <a:pt x="22754" y="70920"/>
                  </a:lnTo>
                  <a:lnTo>
                    <a:pt x="59326" y="71277"/>
                  </a:lnTo>
                  <a:lnTo>
                    <a:pt x="82413" y="70038"/>
                  </a:lnTo>
                  <a:lnTo>
                    <a:pt x="111139" y="68260"/>
                  </a:lnTo>
                  <a:lnTo>
                    <a:pt x="143626" y="66122"/>
                  </a:lnTo>
                  <a:lnTo>
                    <a:pt x="178618" y="63745"/>
                  </a:lnTo>
                  <a:lnTo>
                    <a:pt x="220044" y="59302"/>
                  </a:lnTo>
                  <a:lnTo>
                    <a:pt x="265758" y="53483"/>
                  </a:lnTo>
                  <a:lnTo>
                    <a:pt x="314332" y="46746"/>
                  </a:lnTo>
                  <a:lnTo>
                    <a:pt x="369575" y="40349"/>
                  </a:lnTo>
                  <a:lnTo>
                    <a:pt x="429263" y="34180"/>
                  </a:lnTo>
                  <a:lnTo>
                    <a:pt x="491915" y="28162"/>
                  </a:lnTo>
                  <a:lnTo>
                    <a:pt x="556544" y="22245"/>
                  </a:lnTo>
                  <a:lnTo>
                    <a:pt x="622489" y="16395"/>
                  </a:lnTo>
                  <a:lnTo>
                    <a:pt x="689313" y="10591"/>
                  </a:lnTo>
                  <a:lnTo>
                    <a:pt x="752912" y="6721"/>
                  </a:lnTo>
                  <a:lnTo>
                    <a:pt x="814361" y="4141"/>
                  </a:lnTo>
                  <a:lnTo>
                    <a:pt x="874378" y="2421"/>
                  </a:lnTo>
                  <a:lnTo>
                    <a:pt x="926771" y="1275"/>
                  </a:lnTo>
                  <a:lnTo>
                    <a:pt x="974082" y="510"/>
                  </a:lnTo>
                  <a:lnTo>
                    <a:pt x="1018006" y="0"/>
                  </a:lnTo>
                  <a:lnTo>
                    <a:pt x="1051098" y="613"/>
                  </a:lnTo>
                  <a:lnTo>
                    <a:pt x="1076969" y="1974"/>
                  </a:lnTo>
                  <a:lnTo>
                    <a:pt x="1118884" y="8441"/>
                  </a:lnTo>
                  <a:lnTo>
                    <a:pt x="1131570" y="1612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 name="SMARTInkShape-2342"/>
            <p:cNvSpPr/>
            <p:nvPr>
              <p:custDataLst>
                <p:tags r:id="rId77"/>
              </p:custDataLst>
            </p:nvPr>
          </p:nvSpPr>
          <p:spPr bwMode="auto">
            <a:xfrm>
              <a:off x="5120640" y="3446145"/>
              <a:ext cx="219860" cy="488633"/>
            </a:xfrm>
            <a:custGeom>
              <a:avLst/>
              <a:gdLst/>
              <a:ahLst/>
              <a:cxnLst/>
              <a:rect l="0" t="0" r="0" b="0"/>
              <a:pathLst>
                <a:path w="219860" h="488633">
                  <a:moveTo>
                    <a:pt x="0" y="0"/>
                  </a:moveTo>
                  <a:lnTo>
                    <a:pt x="0" y="0"/>
                  </a:lnTo>
                  <a:lnTo>
                    <a:pt x="40346" y="40346"/>
                  </a:lnTo>
                  <a:lnTo>
                    <a:pt x="72386" y="81487"/>
                  </a:lnTo>
                  <a:lnTo>
                    <a:pt x="97259" y="120989"/>
                  </a:lnTo>
                  <a:lnTo>
                    <a:pt x="110559" y="143524"/>
                  </a:lnTo>
                  <a:lnTo>
                    <a:pt x="125141" y="166168"/>
                  </a:lnTo>
                  <a:lnTo>
                    <a:pt x="140577" y="188884"/>
                  </a:lnTo>
                  <a:lnTo>
                    <a:pt x="156583" y="211647"/>
                  </a:lnTo>
                  <a:lnTo>
                    <a:pt x="171064" y="234443"/>
                  </a:lnTo>
                  <a:lnTo>
                    <a:pt x="184528" y="257260"/>
                  </a:lnTo>
                  <a:lnTo>
                    <a:pt x="197313" y="280092"/>
                  </a:lnTo>
                  <a:lnTo>
                    <a:pt x="214060" y="320700"/>
                  </a:lnTo>
                  <a:lnTo>
                    <a:pt x="219859" y="339530"/>
                  </a:lnTo>
                  <a:lnTo>
                    <a:pt x="216142" y="375692"/>
                  </a:lnTo>
                  <a:lnTo>
                    <a:pt x="209818" y="393337"/>
                  </a:lnTo>
                  <a:lnTo>
                    <a:pt x="177389" y="430721"/>
                  </a:lnTo>
                  <a:lnTo>
                    <a:pt x="140752" y="462894"/>
                  </a:lnTo>
                  <a:lnTo>
                    <a:pt x="111442" y="4886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 name="SMARTInkShape-2343"/>
            <p:cNvSpPr/>
            <p:nvPr>
              <p:custDataLst>
                <p:tags r:id="rId78"/>
              </p:custDataLst>
            </p:nvPr>
          </p:nvSpPr>
          <p:spPr bwMode="auto">
            <a:xfrm>
              <a:off x="4933892" y="3824880"/>
              <a:ext cx="221039" cy="205537"/>
            </a:xfrm>
            <a:custGeom>
              <a:avLst/>
              <a:gdLst/>
              <a:ahLst/>
              <a:cxnLst/>
              <a:rect l="0" t="0" r="0" b="0"/>
              <a:pathLst>
                <a:path w="221039" h="205537">
                  <a:moveTo>
                    <a:pt x="23871" y="15600"/>
                  </a:moveTo>
                  <a:lnTo>
                    <a:pt x="23871" y="15600"/>
                  </a:lnTo>
                  <a:lnTo>
                    <a:pt x="23871" y="0"/>
                  </a:lnTo>
                  <a:lnTo>
                    <a:pt x="33196" y="34253"/>
                  </a:lnTo>
                  <a:lnTo>
                    <a:pt x="37540" y="62943"/>
                  </a:lnTo>
                  <a:lnTo>
                    <a:pt x="39471" y="94744"/>
                  </a:lnTo>
                  <a:lnTo>
                    <a:pt x="32709" y="127928"/>
                  </a:lnTo>
                  <a:lnTo>
                    <a:pt x="22084" y="158868"/>
                  </a:lnTo>
                  <a:lnTo>
                    <a:pt x="7501" y="196935"/>
                  </a:lnTo>
                  <a:lnTo>
                    <a:pt x="2308" y="204778"/>
                  </a:lnTo>
                  <a:lnTo>
                    <a:pt x="923" y="205536"/>
                  </a:lnTo>
                  <a:lnTo>
                    <a:pt x="0" y="205089"/>
                  </a:lnTo>
                  <a:lnTo>
                    <a:pt x="10261" y="166177"/>
                  </a:lnTo>
                  <a:lnTo>
                    <a:pt x="20679" y="132053"/>
                  </a:lnTo>
                  <a:lnTo>
                    <a:pt x="34835" y="91487"/>
                  </a:lnTo>
                  <a:lnTo>
                    <a:pt x="54318" y="53113"/>
                  </a:lnTo>
                  <a:lnTo>
                    <a:pt x="66295" y="41798"/>
                  </a:lnTo>
                  <a:lnTo>
                    <a:pt x="72157" y="38780"/>
                  </a:lnTo>
                  <a:lnTo>
                    <a:pt x="77016" y="38673"/>
                  </a:lnTo>
                  <a:lnTo>
                    <a:pt x="81208" y="40507"/>
                  </a:lnTo>
                  <a:lnTo>
                    <a:pt x="84956" y="43635"/>
                  </a:lnTo>
                  <a:lnTo>
                    <a:pt x="86502" y="49530"/>
                  </a:lnTo>
                  <a:lnTo>
                    <a:pt x="84126" y="75077"/>
                  </a:lnTo>
                  <a:lnTo>
                    <a:pt x="74790" y="109793"/>
                  </a:lnTo>
                  <a:lnTo>
                    <a:pt x="67204" y="141484"/>
                  </a:lnTo>
                  <a:lnTo>
                    <a:pt x="66873" y="134285"/>
                  </a:lnTo>
                  <a:lnTo>
                    <a:pt x="71325" y="106434"/>
                  </a:lnTo>
                  <a:lnTo>
                    <a:pt x="92330" y="68020"/>
                  </a:lnTo>
                  <a:lnTo>
                    <a:pt x="109541" y="50645"/>
                  </a:lnTo>
                  <a:lnTo>
                    <a:pt x="125764" y="40700"/>
                  </a:lnTo>
                  <a:lnTo>
                    <a:pt x="139324" y="36280"/>
                  </a:lnTo>
                  <a:lnTo>
                    <a:pt x="145606" y="37007"/>
                  </a:lnTo>
                  <a:lnTo>
                    <a:pt x="157668" y="42894"/>
                  </a:lnTo>
                  <a:lnTo>
                    <a:pt x="166839" y="59481"/>
                  </a:lnTo>
                  <a:lnTo>
                    <a:pt x="177356" y="93054"/>
                  </a:lnTo>
                  <a:lnTo>
                    <a:pt x="189443" y="129431"/>
                  </a:lnTo>
                  <a:lnTo>
                    <a:pt x="198130" y="148917"/>
                  </a:lnTo>
                  <a:lnTo>
                    <a:pt x="201956" y="153055"/>
                  </a:lnTo>
                  <a:lnTo>
                    <a:pt x="221038" y="1613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 name="SMARTInkShape-2344"/>
            <p:cNvSpPr/>
            <p:nvPr>
              <p:custDataLst>
                <p:tags r:id="rId79"/>
              </p:custDataLst>
            </p:nvPr>
          </p:nvSpPr>
          <p:spPr bwMode="auto">
            <a:xfrm>
              <a:off x="4752022" y="3480435"/>
              <a:ext cx="25719" cy="1"/>
            </a:xfrm>
            <a:custGeom>
              <a:avLst/>
              <a:gdLst/>
              <a:ahLst/>
              <a:cxnLst/>
              <a:rect l="0" t="0" r="0" b="0"/>
              <a:pathLst>
                <a:path w="25719" h="1">
                  <a:moveTo>
                    <a:pt x="0" y="0"/>
                  </a:moveTo>
                  <a:lnTo>
                    <a:pt x="0" y="0"/>
                  </a:lnTo>
                  <a:lnTo>
                    <a:pt x="2571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3" name="SMARTInkShape-2345"/>
            <p:cNvSpPr/>
            <p:nvPr>
              <p:custDataLst>
                <p:tags r:id="rId80"/>
              </p:custDataLst>
            </p:nvPr>
          </p:nvSpPr>
          <p:spPr bwMode="auto">
            <a:xfrm>
              <a:off x="4819318" y="3713084"/>
              <a:ext cx="69865" cy="248941"/>
            </a:xfrm>
            <a:custGeom>
              <a:avLst/>
              <a:gdLst/>
              <a:ahLst/>
              <a:cxnLst/>
              <a:rect l="0" t="0" r="0" b="0"/>
              <a:pathLst>
                <a:path w="69865" h="248941">
                  <a:moveTo>
                    <a:pt x="52720" y="7381"/>
                  </a:moveTo>
                  <a:lnTo>
                    <a:pt x="52720" y="7381"/>
                  </a:lnTo>
                  <a:lnTo>
                    <a:pt x="52720" y="0"/>
                  </a:lnTo>
                  <a:lnTo>
                    <a:pt x="48169" y="3712"/>
                  </a:lnTo>
                  <a:lnTo>
                    <a:pt x="36193" y="42781"/>
                  </a:lnTo>
                  <a:lnTo>
                    <a:pt x="23467" y="75819"/>
                  </a:lnTo>
                  <a:lnTo>
                    <a:pt x="15906" y="112728"/>
                  </a:lnTo>
                  <a:lnTo>
                    <a:pt x="10640" y="151357"/>
                  </a:lnTo>
                  <a:lnTo>
                    <a:pt x="1950" y="190750"/>
                  </a:lnTo>
                  <a:lnTo>
                    <a:pt x="0" y="232210"/>
                  </a:lnTo>
                  <a:lnTo>
                    <a:pt x="3286" y="240134"/>
                  </a:lnTo>
                  <a:lnTo>
                    <a:pt x="8333" y="245417"/>
                  </a:lnTo>
                  <a:lnTo>
                    <a:pt x="14556" y="248940"/>
                  </a:lnTo>
                  <a:lnTo>
                    <a:pt x="23467" y="248430"/>
                  </a:lnTo>
                  <a:lnTo>
                    <a:pt x="69864" y="23026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4" name="SMARTInkShape-2346"/>
            <p:cNvSpPr/>
            <p:nvPr>
              <p:custDataLst>
                <p:tags r:id="rId81"/>
              </p:custDataLst>
            </p:nvPr>
          </p:nvSpPr>
          <p:spPr bwMode="auto">
            <a:xfrm>
              <a:off x="2506028" y="3737610"/>
              <a:ext cx="77153" cy="342901"/>
            </a:xfrm>
            <a:custGeom>
              <a:avLst/>
              <a:gdLst/>
              <a:ahLst/>
              <a:cxnLst/>
              <a:rect l="0" t="0" r="0" b="0"/>
              <a:pathLst>
                <a:path w="77153" h="342901">
                  <a:moveTo>
                    <a:pt x="77152" y="0"/>
                  </a:moveTo>
                  <a:lnTo>
                    <a:pt x="77152" y="0"/>
                  </a:lnTo>
                  <a:lnTo>
                    <a:pt x="68050" y="0"/>
                  </a:lnTo>
                  <a:lnTo>
                    <a:pt x="58502" y="7620"/>
                  </a:lnTo>
                  <a:lnTo>
                    <a:pt x="32299" y="44897"/>
                  </a:lnTo>
                  <a:lnTo>
                    <a:pt x="21340" y="73294"/>
                  </a:lnTo>
                  <a:lnTo>
                    <a:pt x="14247" y="106870"/>
                  </a:lnTo>
                  <a:lnTo>
                    <a:pt x="11094" y="147193"/>
                  </a:lnTo>
                  <a:lnTo>
                    <a:pt x="9693" y="187974"/>
                  </a:lnTo>
                  <a:lnTo>
                    <a:pt x="10023" y="227372"/>
                  </a:lnTo>
                  <a:lnTo>
                    <a:pt x="13344" y="263931"/>
                  </a:lnTo>
                  <a:lnTo>
                    <a:pt x="12916" y="294150"/>
                  </a:lnTo>
                  <a:lnTo>
                    <a:pt x="7319" y="324963"/>
                  </a:lnTo>
                  <a:lnTo>
                    <a:pt x="0" y="3429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 name="SMARTInkShape-2347"/>
            <p:cNvSpPr/>
            <p:nvPr>
              <p:custDataLst>
                <p:tags r:id="rId82"/>
              </p:custDataLst>
            </p:nvPr>
          </p:nvSpPr>
          <p:spPr bwMode="auto">
            <a:xfrm>
              <a:off x="2514600" y="3566160"/>
              <a:ext cx="214314" cy="291466"/>
            </a:xfrm>
            <a:custGeom>
              <a:avLst/>
              <a:gdLst/>
              <a:ahLst/>
              <a:cxnLst/>
              <a:rect l="0" t="0" r="0" b="0"/>
              <a:pathLst>
                <a:path w="214314" h="291466">
                  <a:moveTo>
                    <a:pt x="214313" y="0"/>
                  </a:moveTo>
                  <a:lnTo>
                    <a:pt x="214313" y="0"/>
                  </a:lnTo>
                  <a:lnTo>
                    <a:pt x="209762" y="0"/>
                  </a:lnTo>
                  <a:lnTo>
                    <a:pt x="176301" y="38029"/>
                  </a:lnTo>
                  <a:lnTo>
                    <a:pt x="144714" y="77862"/>
                  </a:lnTo>
                  <a:lnTo>
                    <a:pt x="126956" y="100485"/>
                  </a:lnTo>
                  <a:lnTo>
                    <a:pt x="108450" y="124140"/>
                  </a:lnTo>
                  <a:lnTo>
                    <a:pt x="89445" y="148483"/>
                  </a:lnTo>
                  <a:lnTo>
                    <a:pt x="72012" y="171379"/>
                  </a:lnTo>
                  <a:lnTo>
                    <a:pt x="55628" y="193310"/>
                  </a:lnTo>
                  <a:lnTo>
                    <a:pt x="28534" y="232600"/>
                  </a:lnTo>
                  <a:lnTo>
                    <a:pt x="8878" y="272330"/>
                  </a:lnTo>
                  <a:lnTo>
                    <a:pt x="0" y="2914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 name="SMARTInkShape-2348"/>
            <p:cNvSpPr/>
            <p:nvPr>
              <p:custDataLst>
                <p:tags r:id="rId83"/>
              </p:custDataLst>
            </p:nvPr>
          </p:nvSpPr>
          <p:spPr bwMode="auto">
            <a:xfrm>
              <a:off x="2291715" y="3561609"/>
              <a:ext cx="308611" cy="334895"/>
            </a:xfrm>
            <a:custGeom>
              <a:avLst/>
              <a:gdLst/>
              <a:ahLst/>
              <a:cxnLst/>
              <a:rect l="0" t="0" r="0" b="0"/>
              <a:pathLst>
                <a:path w="308611" h="334895">
                  <a:moveTo>
                    <a:pt x="0" y="4551"/>
                  </a:moveTo>
                  <a:lnTo>
                    <a:pt x="0" y="4551"/>
                  </a:lnTo>
                  <a:lnTo>
                    <a:pt x="9102" y="0"/>
                  </a:lnTo>
                  <a:lnTo>
                    <a:pt x="23730" y="5386"/>
                  </a:lnTo>
                  <a:lnTo>
                    <a:pt x="43884" y="21115"/>
                  </a:lnTo>
                  <a:lnTo>
                    <a:pt x="68717" y="50330"/>
                  </a:lnTo>
                  <a:lnTo>
                    <a:pt x="95628" y="90620"/>
                  </a:lnTo>
                  <a:lnTo>
                    <a:pt x="109472" y="113365"/>
                  </a:lnTo>
                  <a:lnTo>
                    <a:pt x="124416" y="136149"/>
                  </a:lnTo>
                  <a:lnTo>
                    <a:pt x="140094" y="158958"/>
                  </a:lnTo>
                  <a:lnTo>
                    <a:pt x="156261" y="181784"/>
                  </a:lnTo>
                  <a:lnTo>
                    <a:pt x="173707" y="204621"/>
                  </a:lnTo>
                  <a:lnTo>
                    <a:pt x="192004" y="227466"/>
                  </a:lnTo>
                  <a:lnTo>
                    <a:pt x="228210" y="269359"/>
                  </a:lnTo>
                  <a:lnTo>
                    <a:pt x="260177" y="300679"/>
                  </a:lnTo>
                  <a:lnTo>
                    <a:pt x="297067" y="334331"/>
                  </a:lnTo>
                  <a:lnTo>
                    <a:pt x="300915" y="334894"/>
                  </a:lnTo>
                  <a:lnTo>
                    <a:pt x="308610" y="33030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 name="SMARTInkShape-2349"/>
            <p:cNvSpPr/>
            <p:nvPr>
              <p:custDataLst>
                <p:tags r:id="rId84"/>
              </p:custDataLst>
            </p:nvPr>
          </p:nvSpPr>
          <p:spPr bwMode="auto">
            <a:xfrm>
              <a:off x="1785938" y="3610748"/>
              <a:ext cx="476427" cy="547320"/>
            </a:xfrm>
            <a:custGeom>
              <a:avLst/>
              <a:gdLst/>
              <a:ahLst/>
              <a:cxnLst/>
              <a:rect l="0" t="0" r="0" b="0"/>
              <a:pathLst>
                <a:path w="476427" h="547320">
                  <a:moveTo>
                    <a:pt x="471487" y="332602"/>
                  </a:moveTo>
                  <a:lnTo>
                    <a:pt x="471487" y="332602"/>
                  </a:lnTo>
                  <a:lnTo>
                    <a:pt x="476426" y="300287"/>
                  </a:lnTo>
                  <a:lnTo>
                    <a:pt x="474317" y="282045"/>
                  </a:lnTo>
                  <a:lnTo>
                    <a:pt x="467665" y="266952"/>
                  </a:lnTo>
                  <a:lnTo>
                    <a:pt x="463224" y="260261"/>
                  </a:lnTo>
                  <a:lnTo>
                    <a:pt x="448130" y="250285"/>
                  </a:lnTo>
                  <a:lnTo>
                    <a:pt x="426816" y="243629"/>
                  </a:lnTo>
                  <a:lnTo>
                    <a:pt x="398293" y="240671"/>
                  </a:lnTo>
                  <a:lnTo>
                    <a:pt x="358947" y="246976"/>
                  </a:lnTo>
                  <a:lnTo>
                    <a:pt x="336453" y="252658"/>
                  </a:lnTo>
                  <a:lnTo>
                    <a:pt x="310979" y="262161"/>
                  </a:lnTo>
                  <a:lnTo>
                    <a:pt x="283519" y="274211"/>
                  </a:lnTo>
                  <a:lnTo>
                    <a:pt x="254735" y="287960"/>
                  </a:lnTo>
                  <a:lnTo>
                    <a:pt x="226021" y="305698"/>
                  </a:lnTo>
                  <a:lnTo>
                    <a:pt x="197353" y="326096"/>
                  </a:lnTo>
                  <a:lnTo>
                    <a:pt x="168716" y="348267"/>
                  </a:lnTo>
                  <a:lnTo>
                    <a:pt x="144862" y="371620"/>
                  </a:lnTo>
                  <a:lnTo>
                    <a:pt x="124197" y="395762"/>
                  </a:lnTo>
                  <a:lnTo>
                    <a:pt x="105658" y="420428"/>
                  </a:lnTo>
                  <a:lnTo>
                    <a:pt x="87599" y="463076"/>
                  </a:lnTo>
                  <a:lnTo>
                    <a:pt x="84117" y="482449"/>
                  </a:lnTo>
                  <a:lnTo>
                    <a:pt x="87510" y="499175"/>
                  </a:lnTo>
                  <a:lnTo>
                    <a:pt x="106521" y="527920"/>
                  </a:lnTo>
                  <a:lnTo>
                    <a:pt x="141640" y="543234"/>
                  </a:lnTo>
                  <a:lnTo>
                    <a:pt x="163006" y="547319"/>
                  </a:lnTo>
                  <a:lnTo>
                    <a:pt x="187728" y="545279"/>
                  </a:lnTo>
                  <a:lnTo>
                    <a:pt x="214687" y="539157"/>
                  </a:lnTo>
                  <a:lnTo>
                    <a:pt x="243137" y="530312"/>
                  </a:lnTo>
                  <a:lnTo>
                    <a:pt x="272581" y="516797"/>
                  </a:lnTo>
                  <a:lnTo>
                    <a:pt x="302688" y="500165"/>
                  </a:lnTo>
                  <a:lnTo>
                    <a:pt x="333237" y="481459"/>
                  </a:lnTo>
                  <a:lnTo>
                    <a:pt x="361223" y="458510"/>
                  </a:lnTo>
                  <a:lnTo>
                    <a:pt x="387500" y="432733"/>
                  </a:lnTo>
                  <a:lnTo>
                    <a:pt x="412638" y="405071"/>
                  </a:lnTo>
                  <a:lnTo>
                    <a:pt x="432255" y="373294"/>
                  </a:lnTo>
                  <a:lnTo>
                    <a:pt x="448190" y="338775"/>
                  </a:lnTo>
                  <a:lnTo>
                    <a:pt x="461671" y="302428"/>
                  </a:lnTo>
                  <a:lnTo>
                    <a:pt x="469705" y="264861"/>
                  </a:lnTo>
                  <a:lnTo>
                    <a:pt x="474109" y="226481"/>
                  </a:lnTo>
                  <a:lnTo>
                    <a:pt x="476093" y="187560"/>
                  </a:lnTo>
                  <a:lnTo>
                    <a:pt x="470748" y="153040"/>
                  </a:lnTo>
                  <a:lnTo>
                    <a:pt x="460517" y="121454"/>
                  </a:lnTo>
                  <a:lnTo>
                    <a:pt x="447028" y="91824"/>
                  </a:lnTo>
                  <a:lnTo>
                    <a:pt x="425654" y="67308"/>
                  </a:lnTo>
                  <a:lnTo>
                    <a:pt x="399021" y="46202"/>
                  </a:lnTo>
                  <a:lnTo>
                    <a:pt x="368884" y="27369"/>
                  </a:lnTo>
                  <a:lnTo>
                    <a:pt x="333553" y="14813"/>
                  </a:lnTo>
                  <a:lnTo>
                    <a:pt x="294758" y="6443"/>
                  </a:lnTo>
                  <a:lnTo>
                    <a:pt x="253655" y="863"/>
                  </a:lnTo>
                  <a:lnTo>
                    <a:pt x="213871" y="0"/>
                  </a:lnTo>
                  <a:lnTo>
                    <a:pt x="174965" y="2282"/>
                  </a:lnTo>
                  <a:lnTo>
                    <a:pt x="136646" y="6661"/>
                  </a:lnTo>
                  <a:lnTo>
                    <a:pt x="104432" y="12438"/>
                  </a:lnTo>
                  <a:lnTo>
                    <a:pt x="76289" y="19147"/>
                  </a:lnTo>
                  <a:lnTo>
                    <a:pt x="33906" y="35174"/>
                  </a:lnTo>
                  <a:lnTo>
                    <a:pt x="22604" y="44781"/>
                  </a:lnTo>
                  <a:lnTo>
                    <a:pt x="0" y="7542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 name="SMARTInkShape-2350"/>
            <p:cNvSpPr/>
            <p:nvPr>
              <p:custDataLst>
                <p:tags r:id="rId85"/>
              </p:custDataLst>
            </p:nvPr>
          </p:nvSpPr>
          <p:spPr bwMode="auto">
            <a:xfrm>
              <a:off x="4623435" y="3918824"/>
              <a:ext cx="77154" cy="101679"/>
            </a:xfrm>
            <a:custGeom>
              <a:avLst/>
              <a:gdLst/>
              <a:ahLst/>
              <a:cxnLst/>
              <a:rect l="0" t="0" r="0" b="0"/>
              <a:pathLst>
                <a:path w="77154" h="101679">
                  <a:moveTo>
                    <a:pt x="77153" y="7381"/>
                  </a:moveTo>
                  <a:lnTo>
                    <a:pt x="77153" y="7381"/>
                  </a:lnTo>
                  <a:lnTo>
                    <a:pt x="77153" y="0"/>
                  </a:lnTo>
                  <a:lnTo>
                    <a:pt x="77153" y="3712"/>
                  </a:lnTo>
                  <a:lnTo>
                    <a:pt x="42393" y="44198"/>
                  </a:lnTo>
                  <a:lnTo>
                    <a:pt x="13030" y="83339"/>
                  </a:lnTo>
                  <a:lnTo>
                    <a:pt x="0" y="1016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9" name="SMARTInkShape-2351"/>
            <p:cNvSpPr/>
            <p:nvPr>
              <p:custDataLst>
                <p:tags r:id="rId86"/>
              </p:custDataLst>
            </p:nvPr>
          </p:nvSpPr>
          <p:spPr bwMode="auto">
            <a:xfrm>
              <a:off x="4503420" y="3943350"/>
              <a:ext cx="60009" cy="51436"/>
            </a:xfrm>
            <a:custGeom>
              <a:avLst/>
              <a:gdLst/>
              <a:ahLst/>
              <a:cxnLst/>
              <a:rect l="0" t="0" r="0" b="0"/>
              <a:pathLst>
                <a:path w="60009" h="51436">
                  <a:moveTo>
                    <a:pt x="0" y="51435"/>
                  </a:moveTo>
                  <a:lnTo>
                    <a:pt x="0" y="51435"/>
                  </a:lnTo>
                  <a:lnTo>
                    <a:pt x="4551" y="51435"/>
                  </a:lnTo>
                  <a:lnTo>
                    <a:pt x="16482" y="46884"/>
                  </a:lnTo>
                  <a:lnTo>
                    <a:pt x="32083" y="34953"/>
                  </a:lnTo>
                  <a:lnTo>
                    <a:pt x="6000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 name="SMARTInkShape-2352"/>
            <p:cNvSpPr/>
            <p:nvPr>
              <p:custDataLst>
                <p:tags r:id="rId87"/>
              </p:custDataLst>
            </p:nvPr>
          </p:nvSpPr>
          <p:spPr bwMode="auto">
            <a:xfrm>
              <a:off x="4237672" y="3938646"/>
              <a:ext cx="120017" cy="13277"/>
            </a:xfrm>
            <a:custGeom>
              <a:avLst/>
              <a:gdLst/>
              <a:ahLst/>
              <a:cxnLst/>
              <a:rect l="0" t="0" r="0" b="0"/>
              <a:pathLst>
                <a:path w="120017" h="13277">
                  <a:moveTo>
                    <a:pt x="0" y="13276"/>
                  </a:moveTo>
                  <a:lnTo>
                    <a:pt x="0" y="13276"/>
                  </a:lnTo>
                  <a:lnTo>
                    <a:pt x="19580" y="12324"/>
                  </a:lnTo>
                  <a:lnTo>
                    <a:pt x="61100" y="4546"/>
                  </a:lnTo>
                  <a:lnTo>
                    <a:pt x="86049" y="0"/>
                  </a:lnTo>
                  <a:lnTo>
                    <a:pt x="120016" y="47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 name="SMARTInkShape-2353"/>
            <p:cNvSpPr/>
            <p:nvPr>
              <p:custDataLst>
                <p:tags r:id="rId88"/>
              </p:custDataLst>
            </p:nvPr>
          </p:nvSpPr>
          <p:spPr bwMode="auto">
            <a:xfrm>
              <a:off x="3980497" y="3986213"/>
              <a:ext cx="68582" cy="25718"/>
            </a:xfrm>
            <a:custGeom>
              <a:avLst/>
              <a:gdLst/>
              <a:ahLst/>
              <a:cxnLst/>
              <a:rect l="0" t="0" r="0" b="0"/>
              <a:pathLst>
                <a:path w="68582" h="25718">
                  <a:moveTo>
                    <a:pt x="0" y="25717"/>
                  </a:moveTo>
                  <a:lnTo>
                    <a:pt x="0" y="25717"/>
                  </a:lnTo>
                  <a:lnTo>
                    <a:pt x="4551" y="21166"/>
                  </a:lnTo>
                  <a:lnTo>
                    <a:pt x="38558" y="12594"/>
                  </a:lnTo>
                  <a:lnTo>
                    <a:pt x="6858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 name="SMARTInkShape-2354"/>
            <p:cNvSpPr/>
            <p:nvPr>
              <p:custDataLst>
                <p:tags r:id="rId89"/>
              </p:custDataLst>
            </p:nvPr>
          </p:nvSpPr>
          <p:spPr bwMode="auto">
            <a:xfrm>
              <a:off x="3851910" y="3917632"/>
              <a:ext cx="33834" cy="180024"/>
            </a:xfrm>
            <a:custGeom>
              <a:avLst/>
              <a:gdLst/>
              <a:ahLst/>
              <a:cxnLst/>
              <a:rect l="0" t="0" r="0" b="0"/>
              <a:pathLst>
                <a:path w="33834" h="180024">
                  <a:moveTo>
                    <a:pt x="17145" y="0"/>
                  </a:moveTo>
                  <a:lnTo>
                    <a:pt x="17145" y="0"/>
                  </a:lnTo>
                  <a:lnTo>
                    <a:pt x="21696" y="0"/>
                  </a:lnTo>
                  <a:lnTo>
                    <a:pt x="29077" y="22755"/>
                  </a:lnTo>
                  <a:lnTo>
                    <a:pt x="32745" y="55108"/>
                  </a:lnTo>
                  <a:lnTo>
                    <a:pt x="33833" y="93375"/>
                  </a:lnTo>
                  <a:lnTo>
                    <a:pt x="25053" y="130326"/>
                  </a:lnTo>
                  <a:lnTo>
                    <a:pt x="0"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 name="SMARTInkShape-2355"/>
            <p:cNvSpPr/>
            <p:nvPr>
              <p:custDataLst>
                <p:tags r:id="rId90"/>
              </p:custDataLst>
            </p:nvPr>
          </p:nvSpPr>
          <p:spPr bwMode="auto">
            <a:xfrm>
              <a:off x="3594735" y="3694747"/>
              <a:ext cx="34291" cy="1"/>
            </a:xfrm>
            <a:custGeom>
              <a:avLst/>
              <a:gdLst/>
              <a:ahLst/>
              <a:cxnLst/>
              <a:rect l="0" t="0" r="0" b="0"/>
              <a:pathLst>
                <a:path w="34291" h="1">
                  <a:moveTo>
                    <a:pt x="0" y="0"/>
                  </a:moveTo>
                  <a:lnTo>
                    <a:pt x="0" y="0"/>
                  </a:lnTo>
                  <a:lnTo>
                    <a:pt x="3429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4" name="SMARTInkShape-2356"/>
            <p:cNvSpPr/>
            <p:nvPr>
              <p:custDataLst>
                <p:tags r:id="rId91"/>
              </p:custDataLst>
            </p:nvPr>
          </p:nvSpPr>
          <p:spPr bwMode="auto">
            <a:xfrm>
              <a:off x="3694602" y="3806752"/>
              <a:ext cx="88729" cy="288511"/>
            </a:xfrm>
            <a:custGeom>
              <a:avLst/>
              <a:gdLst/>
              <a:ahLst/>
              <a:cxnLst/>
              <a:rect l="0" t="0" r="0" b="0"/>
              <a:pathLst>
                <a:path w="88729" h="288511">
                  <a:moveTo>
                    <a:pt x="28720" y="25155"/>
                  </a:moveTo>
                  <a:lnTo>
                    <a:pt x="28720" y="25155"/>
                  </a:lnTo>
                  <a:lnTo>
                    <a:pt x="28720" y="16054"/>
                  </a:lnTo>
                  <a:lnTo>
                    <a:pt x="26181" y="9045"/>
                  </a:lnTo>
                  <a:lnTo>
                    <a:pt x="20501" y="0"/>
                  </a:lnTo>
                  <a:lnTo>
                    <a:pt x="15628" y="41554"/>
                  </a:lnTo>
                  <a:lnTo>
                    <a:pt x="10837" y="76576"/>
                  </a:lnTo>
                  <a:lnTo>
                    <a:pt x="5532" y="118494"/>
                  </a:lnTo>
                  <a:lnTo>
                    <a:pt x="2784" y="141674"/>
                  </a:lnTo>
                  <a:lnTo>
                    <a:pt x="0" y="165699"/>
                  </a:lnTo>
                  <a:lnTo>
                    <a:pt x="1986" y="207634"/>
                  </a:lnTo>
                  <a:lnTo>
                    <a:pt x="10171" y="242465"/>
                  </a:lnTo>
                  <a:lnTo>
                    <a:pt x="23333" y="267470"/>
                  </a:lnTo>
                  <a:lnTo>
                    <a:pt x="38709" y="283028"/>
                  </a:lnTo>
                  <a:lnTo>
                    <a:pt x="46810" y="288510"/>
                  </a:lnTo>
                  <a:lnTo>
                    <a:pt x="55068" y="288355"/>
                  </a:lnTo>
                  <a:lnTo>
                    <a:pt x="71863" y="278023"/>
                  </a:lnTo>
                  <a:lnTo>
                    <a:pt x="81232" y="253111"/>
                  </a:lnTo>
                  <a:lnTo>
                    <a:pt x="88728" y="2051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5" name="SMARTInkShape-2357"/>
            <p:cNvSpPr/>
            <p:nvPr>
              <p:custDataLst>
                <p:tags r:id="rId92"/>
              </p:custDataLst>
            </p:nvPr>
          </p:nvSpPr>
          <p:spPr bwMode="auto">
            <a:xfrm>
              <a:off x="3375489" y="3567351"/>
              <a:ext cx="193530" cy="556022"/>
            </a:xfrm>
            <a:custGeom>
              <a:avLst/>
              <a:gdLst/>
              <a:ahLst/>
              <a:cxnLst/>
              <a:rect l="0" t="0" r="0" b="0"/>
              <a:pathLst>
                <a:path w="193530" h="556022">
                  <a:moveTo>
                    <a:pt x="193529" y="7381"/>
                  </a:moveTo>
                  <a:lnTo>
                    <a:pt x="193529" y="7381"/>
                  </a:lnTo>
                  <a:lnTo>
                    <a:pt x="188978" y="2830"/>
                  </a:lnTo>
                  <a:lnTo>
                    <a:pt x="181664" y="596"/>
                  </a:lnTo>
                  <a:lnTo>
                    <a:pt x="177046" y="0"/>
                  </a:lnTo>
                  <a:lnTo>
                    <a:pt x="166836" y="4419"/>
                  </a:lnTo>
                  <a:lnTo>
                    <a:pt x="131311" y="30980"/>
                  </a:lnTo>
                  <a:lnTo>
                    <a:pt x="99635" y="68137"/>
                  </a:lnTo>
                  <a:lnTo>
                    <a:pt x="74011" y="105504"/>
                  </a:lnTo>
                  <a:lnTo>
                    <a:pt x="60510" y="128994"/>
                  </a:lnTo>
                  <a:lnTo>
                    <a:pt x="46747" y="155131"/>
                  </a:lnTo>
                  <a:lnTo>
                    <a:pt x="32809" y="183034"/>
                  </a:lnTo>
                  <a:lnTo>
                    <a:pt x="22565" y="211161"/>
                  </a:lnTo>
                  <a:lnTo>
                    <a:pt x="14783" y="239437"/>
                  </a:lnTo>
                  <a:lnTo>
                    <a:pt x="8642" y="267813"/>
                  </a:lnTo>
                  <a:lnTo>
                    <a:pt x="4548" y="294350"/>
                  </a:lnTo>
                  <a:lnTo>
                    <a:pt x="1820" y="319661"/>
                  </a:lnTo>
                  <a:lnTo>
                    <a:pt x="0" y="344155"/>
                  </a:lnTo>
                  <a:lnTo>
                    <a:pt x="1644" y="367152"/>
                  </a:lnTo>
                  <a:lnTo>
                    <a:pt x="5598" y="389151"/>
                  </a:lnTo>
                  <a:lnTo>
                    <a:pt x="17612" y="430422"/>
                  </a:lnTo>
                  <a:lnTo>
                    <a:pt x="32476" y="467814"/>
                  </a:lnTo>
                  <a:lnTo>
                    <a:pt x="51147" y="498403"/>
                  </a:lnTo>
                  <a:lnTo>
                    <a:pt x="73098" y="522793"/>
                  </a:lnTo>
                  <a:lnTo>
                    <a:pt x="110326" y="545329"/>
                  </a:lnTo>
                  <a:lnTo>
                    <a:pt x="146931" y="553909"/>
                  </a:lnTo>
                  <a:lnTo>
                    <a:pt x="167811" y="55602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6" name="SMARTInkShape-2358"/>
            <p:cNvSpPr/>
            <p:nvPr>
              <p:custDataLst>
                <p:tags r:id="rId93"/>
              </p:custDataLst>
            </p:nvPr>
          </p:nvSpPr>
          <p:spPr bwMode="auto">
            <a:xfrm>
              <a:off x="2946197" y="3506672"/>
              <a:ext cx="314212" cy="825432"/>
            </a:xfrm>
            <a:custGeom>
              <a:avLst/>
              <a:gdLst/>
              <a:ahLst/>
              <a:cxnLst/>
              <a:rect l="0" t="0" r="0" b="0"/>
              <a:pathLst>
                <a:path w="314212" h="825432">
                  <a:moveTo>
                    <a:pt x="262775" y="33770"/>
                  </a:moveTo>
                  <a:lnTo>
                    <a:pt x="262775" y="33770"/>
                  </a:lnTo>
                  <a:lnTo>
                    <a:pt x="269561" y="17660"/>
                  </a:lnTo>
                  <a:lnTo>
                    <a:pt x="270156" y="14458"/>
                  </a:lnTo>
                  <a:lnTo>
                    <a:pt x="269601" y="11370"/>
                  </a:lnTo>
                  <a:lnTo>
                    <a:pt x="266444" y="5400"/>
                  </a:lnTo>
                  <a:lnTo>
                    <a:pt x="263316" y="3427"/>
                  </a:lnTo>
                  <a:lnTo>
                    <a:pt x="254761" y="1234"/>
                  </a:lnTo>
                  <a:lnTo>
                    <a:pt x="230133" y="0"/>
                  </a:lnTo>
                  <a:lnTo>
                    <a:pt x="212073" y="4792"/>
                  </a:lnTo>
                  <a:lnTo>
                    <a:pt x="172644" y="18839"/>
                  </a:lnTo>
                  <a:lnTo>
                    <a:pt x="135011" y="37629"/>
                  </a:lnTo>
                  <a:lnTo>
                    <a:pt x="95985" y="60784"/>
                  </a:lnTo>
                  <a:lnTo>
                    <a:pt x="91574" y="65114"/>
                  </a:lnTo>
                  <a:lnTo>
                    <a:pt x="86673" y="75006"/>
                  </a:lnTo>
                  <a:lnTo>
                    <a:pt x="83915" y="95836"/>
                  </a:lnTo>
                  <a:lnTo>
                    <a:pt x="87648" y="133758"/>
                  </a:lnTo>
                  <a:lnTo>
                    <a:pt x="89691" y="169967"/>
                  </a:lnTo>
                  <a:lnTo>
                    <a:pt x="90599" y="212412"/>
                  </a:lnTo>
                  <a:lnTo>
                    <a:pt x="90841" y="235732"/>
                  </a:lnTo>
                  <a:lnTo>
                    <a:pt x="91003" y="259852"/>
                  </a:lnTo>
                  <a:lnTo>
                    <a:pt x="91110" y="286409"/>
                  </a:lnTo>
                  <a:lnTo>
                    <a:pt x="91182" y="314591"/>
                  </a:lnTo>
                  <a:lnTo>
                    <a:pt x="91230" y="343857"/>
                  </a:lnTo>
                  <a:lnTo>
                    <a:pt x="90310" y="373845"/>
                  </a:lnTo>
                  <a:lnTo>
                    <a:pt x="88743" y="404314"/>
                  </a:lnTo>
                  <a:lnTo>
                    <a:pt x="86746" y="435104"/>
                  </a:lnTo>
                  <a:lnTo>
                    <a:pt x="84463" y="465156"/>
                  </a:lnTo>
                  <a:lnTo>
                    <a:pt x="81988" y="494716"/>
                  </a:lnTo>
                  <a:lnTo>
                    <a:pt x="79385" y="523948"/>
                  </a:lnTo>
                  <a:lnTo>
                    <a:pt x="75746" y="551056"/>
                  </a:lnTo>
                  <a:lnTo>
                    <a:pt x="71414" y="576747"/>
                  </a:lnTo>
                  <a:lnTo>
                    <a:pt x="66621" y="601495"/>
                  </a:lnTo>
                  <a:lnTo>
                    <a:pt x="61521" y="624661"/>
                  </a:lnTo>
                  <a:lnTo>
                    <a:pt x="56216" y="646773"/>
                  </a:lnTo>
                  <a:lnTo>
                    <a:pt x="45241" y="687216"/>
                  </a:lnTo>
                  <a:lnTo>
                    <a:pt x="34014" y="721066"/>
                  </a:lnTo>
                  <a:lnTo>
                    <a:pt x="21533" y="762347"/>
                  </a:lnTo>
                  <a:lnTo>
                    <a:pt x="3844" y="801680"/>
                  </a:lnTo>
                  <a:lnTo>
                    <a:pt x="57" y="812579"/>
                  </a:lnTo>
                  <a:lnTo>
                    <a:pt x="0" y="816818"/>
                  </a:lnTo>
                  <a:lnTo>
                    <a:pt x="2477" y="824069"/>
                  </a:lnTo>
                  <a:lnTo>
                    <a:pt x="8280" y="825431"/>
                  </a:lnTo>
                  <a:lnTo>
                    <a:pt x="41108" y="821845"/>
                  </a:lnTo>
                  <a:lnTo>
                    <a:pt x="74087" y="813921"/>
                  </a:lnTo>
                  <a:lnTo>
                    <a:pt x="110969" y="806589"/>
                  </a:lnTo>
                  <a:lnTo>
                    <a:pt x="150538" y="799203"/>
                  </a:lnTo>
                  <a:lnTo>
                    <a:pt x="171758" y="794566"/>
                  </a:lnTo>
                  <a:lnTo>
                    <a:pt x="213751" y="786240"/>
                  </a:lnTo>
                  <a:lnTo>
                    <a:pt x="251464" y="782539"/>
                  </a:lnTo>
                  <a:lnTo>
                    <a:pt x="291174" y="780455"/>
                  </a:lnTo>
                  <a:lnTo>
                    <a:pt x="314211" y="7795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7" name="SMARTInkShape-2359"/>
            <p:cNvSpPr/>
            <p:nvPr>
              <p:custDataLst>
                <p:tags r:id="rId94"/>
              </p:custDataLst>
            </p:nvPr>
          </p:nvSpPr>
          <p:spPr bwMode="auto">
            <a:xfrm>
              <a:off x="2120265" y="4474845"/>
              <a:ext cx="240560" cy="462916"/>
            </a:xfrm>
            <a:custGeom>
              <a:avLst/>
              <a:gdLst/>
              <a:ahLst/>
              <a:cxnLst/>
              <a:rect l="0" t="0" r="0" b="0"/>
              <a:pathLst>
                <a:path w="240560" h="462916">
                  <a:moveTo>
                    <a:pt x="231458" y="0"/>
                  </a:moveTo>
                  <a:lnTo>
                    <a:pt x="231458" y="0"/>
                  </a:lnTo>
                  <a:lnTo>
                    <a:pt x="240559" y="13652"/>
                  </a:lnTo>
                  <a:lnTo>
                    <a:pt x="239948" y="40675"/>
                  </a:lnTo>
                  <a:lnTo>
                    <a:pt x="229516" y="80943"/>
                  </a:lnTo>
                  <a:lnTo>
                    <a:pt x="218733" y="106349"/>
                  </a:lnTo>
                  <a:lnTo>
                    <a:pt x="205830" y="133764"/>
                  </a:lnTo>
                  <a:lnTo>
                    <a:pt x="189607" y="163471"/>
                  </a:lnTo>
                  <a:lnTo>
                    <a:pt x="171172" y="194706"/>
                  </a:lnTo>
                  <a:lnTo>
                    <a:pt x="151262" y="226959"/>
                  </a:lnTo>
                  <a:lnTo>
                    <a:pt x="130369" y="258938"/>
                  </a:lnTo>
                  <a:lnTo>
                    <a:pt x="108820" y="290735"/>
                  </a:lnTo>
                  <a:lnTo>
                    <a:pt x="86834" y="322411"/>
                  </a:lnTo>
                  <a:lnTo>
                    <a:pt x="67415" y="352101"/>
                  </a:lnTo>
                  <a:lnTo>
                    <a:pt x="49706" y="380466"/>
                  </a:lnTo>
                  <a:lnTo>
                    <a:pt x="33137" y="407949"/>
                  </a:lnTo>
                  <a:lnTo>
                    <a:pt x="0" y="4629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8" name="SMARTInkShape-2360"/>
            <p:cNvSpPr/>
            <p:nvPr>
              <p:custDataLst>
                <p:tags r:id="rId95"/>
              </p:custDataLst>
            </p:nvPr>
          </p:nvSpPr>
          <p:spPr bwMode="auto">
            <a:xfrm>
              <a:off x="2145983" y="4477228"/>
              <a:ext cx="363794" cy="371815"/>
            </a:xfrm>
            <a:custGeom>
              <a:avLst/>
              <a:gdLst/>
              <a:ahLst/>
              <a:cxnLst/>
              <a:rect l="0" t="0" r="0" b="0"/>
              <a:pathLst>
                <a:path w="363794" h="371815">
                  <a:moveTo>
                    <a:pt x="0" y="14762"/>
                  </a:moveTo>
                  <a:lnTo>
                    <a:pt x="0" y="14762"/>
                  </a:lnTo>
                  <a:lnTo>
                    <a:pt x="4550" y="5660"/>
                  </a:lnTo>
                  <a:lnTo>
                    <a:pt x="9701" y="2979"/>
                  </a:lnTo>
                  <a:lnTo>
                    <a:pt x="25584" y="0"/>
                  </a:lnTo>
                  <a:lnTo>
                    <a:pt x="47883" y="6296"/>
                  </a:lnTo>
                  <a:lnTo>
                    <a:pt x="75574" y="21477"/>
                  </a:lnTo>
                  <a:lnTo>
                    <a:pt x="110106" y="47274"/>
                  </a:lnTo>
                  <a:lnTo>
                    <a:pt x="145138" y="85409"/>
                  </a:lnTo>
                  <a:lnTo>
                    <a:pt x="162481" y="107580"/>
                  </a:lnTo>
                  <a:lnTo>
                    <a:pt x="180711" y="130933"/>
                  </a:lnTo>
                  <a:lnTo>
                    <a:pt x="199531" y="155074"/>
                  </a:lnTo>
                  <a:lnTo>
                    <a:pt x="218746" y="179741"/>
                  </a:lnTo>
                  <a:lnTo>
                    <a:pt x="238223" y="204758"/>
                  </a:lnTo>
                  <a:lnTo>
                    <a:pt x="257875" y="230008"/>
                  </a:lnTo>
                  <a:lnTo>
                    <a:pt x="277644" y="255415"/>
                  </a:lnTo>
                  <a:lnTo>
                    <a:pt x="294634" y="278067"/>
                  </a:lnTo>
                  <a:lnTo>
                    <a:pt x="323670" y="318476"/>
                  </a:lnTo>
                  <a:lnTo>
                    <a:pt x="352336" y="359704"/>
                  </a:lnTo>
                  <a:lnTo>
                    <a:pt x="361381" y="370317"/>
                  </a:lnTo>
                  <a:lnTo>
                    <a:pt x="363793" y="371814"/>
                  </a:lnTo>
                  <a:lnTo>
                    <a:pt x="342900" y="34908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9" name="SMARTInkShape-2361"/>
            <p:cNvSpPr/>
            <p:nvPr>
              <p:custDataLst>
                <p:tags r:id="rId96"/>
              </p:custDataLst>
            </p:nvPr>
          </p:nvSpPr>
          <p:spPr bwMode="auto">
            <a:xfrm>
              <a:off x="1588770" y="4417959"/>
              <a:ext cx="428936" cy="546648"/>
            </a:xfrm>
            <a:custGeom>
              <a:avLst/>
              <a:gdLst/>
              <a:ahLst/>
              <a:cxnLst/>
              <a:rect l="0" t="0" r="0" b="0"/>
              <a:pathLst>
                <a:path w="428936" h="546648">
                  <a:moveTo>
                    <a:pt x="420053" y="254054"/>
                  </a:moveTo>
                  <a:lnTo>
                    <a:pt x="420053" y="254054"/>
                  </a:lnTo>
                  <a:lnTo>
                    <a:pt x="399019" y="237571"/>
                  </a:lnTo>
                  <a:lnTo>
                    <a:pt x="376038" y="226521"/>
                  </a:lnTo>
                  <a:lnTo>
                    <a:pt x="334876" y="221098"/>
                  </a:lnTo>
                  <a:lnTo>
                    <a:pt x="309171" y="220356"/>
                  </a:lnTo>
                  <a:lnTo>
                    <a:pt x="267925" y="233592"/>
                  </a:lnTo>
                  <a:lnTo>
                    <a:pt x="232108" y="257977"/>
                  </a:lnTo>
                  <a:lnTo>
                    <a:pt x="193646" y="292945"/>
                  </a:lnTo>
                  <a:lnTo>
                    <a:pt x="176723" y="314271"/>
                  </a:lnTo>
                  <a:lnTo>
                    <a:pt x="160678" y="337061"/>
                  </a:lnTo>
                  <a:lnTo>
                    <a:pt x="148076" y="361779"/>
                  </a:lnTo>
                  <a:lnTo>
                    <a:pt x="137770" y="387783"/>
                  </a:lnTo>
                  <a:lnTo>
                    <a:pt x="128994" y="414644"/>
                  </a:lnTo>
                  <a:lnTo>
                    <a:pt x="125049" y="439219"/>
                  </a:lnTo>
                  <a:lnTo>
                    <a:pt x="124323" y="462269"/>
                  </a:lnTo>
                  <a:lnTo>
                    <a:pt x="130502" y="501851"/>
                  </a:lnTo>
                  <a:lnTo>
                    <a:pt x="145949" y="528968"/>
                  </a:lnTo>
                  <a:lnTo>
                    <a:pt x="158259" y="537342"/>
                  </a:lnTo>
                  <a:lnTo>
                    <a:pt x="189717" y="546647"/>
                  </a:lnTo>
                  <a:lnTo>
                    <a:pt x="225924" y="543163"/>
                  </a:lnTo>
                  <a:lnTo>
                    <a:pt x="264241" y="528279"/>
                  </a:lnTo>
                  <a:lnTo>
                    <a:pt x="303495" y="499439"/>
                  </a:lnTo>
                  <a:lnTo>
                    <a:pt x="323298" y="478604"/>
                  </a:lnTo>
                  <a:lnTo>
                    <a:pt x="343167" y="454236"/>
                  </a:lnTo>
                  <a:lnTo>
                    <a:pt x="363080" y="427513"/>
                  </a:lnTo>
                  <a:lnTo>
                    <a:pt x="380166" y="396363"/>
                  </a:lnTo>
                  <a:lnTo>
                    <a:pt x="395367" y="362262"/>
                  </a:lnTo>
                  <a:lnTo>
                    <a:pt x="409310" y="326192"/>
                  </a:lnTo>
                  <a:lnTo>
                    <a:pt x="418606" y="290716"/>
                  </a:lnTo>
                  <a:lnTo>
                    <a:pt x="424803" y="255635"/>
                  </a:lnTo>
                  <a:lnTo>
                    <a:pt x="428935" y="220818"/>
                  </a:lnTo>
                  <a:lnTo>
                    <a:pt x="426926" y="188082"/>
                  </a:lnTo>
                  <a:lnTo>
                    <a:pt x="420825" y="156732"/>
                  </a:lnTo>
                  <a:lnTo>
                    <a:pt x="411995" y="126307"/>
                  </a:lnTo>
                  <a:lnTo>
                    <a:pt x="395631" y="100309"/>
                  </a:lnTo>
                  <a:lnTo>
                    <a:pt x="374244" y="77262"/>
                  </a:lnTo>
                  <a:lnTo>
                    <a:pt x="349509" y="56183"/>
                  </a:lnTo>
                  <a:lnTo>
                    <a:pt x="320636" y="39272"/>
                  </a:lnTo>
                  <a:lnTo>
                    <a:pt x="289005" y="25141"/>
                  </a:lnTo>
                  <a:lnTo>
                    <a:pt x="255535" y="12862"/>
                  </a:lnTo>
                  <a:lnTo>
                    <a:pt x="221792" y="5630"/>
                  </a:lnTo>
                  <a:lnTo>
                    <a:pt x="187866" y="1760"/>
                  </a:lnTo>
                  <a:lnTo>
                    <a:pt x="153819" y="133"/>
                  </a:lnTo>
                  <a:lnTo>
                    <a:pt x="124454" y="0"/>
                  </a:lnTo>
                  <a:lnTo>
                    <a:pt x="98209" y="865"/>
                  </a:lnTo>
                  <a:lnTo>
                    <a:pt x="74045" y="2393"/>
                  </a:lnTo>
                  <a:lnTo>
                    <a:pt x="39577" y="9172"/>
                  </a:lnTo>
                  <a:lnTo>
                    <a:pt x="0" y="2259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05" name="SMARTInkShape-Group839"/>
          <p:cNvGrpSpPr/>
          <p:nvPr/>
        </p:nvGrpSpPr>
        <p:grpSpPr>
          <a:xfrm>
            <a:off x="5549265" y="2863430"/>
            <a:ext cx="2627422" cy="1264194"/>
            <a:chOff x="5549265" y="2863430"/>
            <a:chExt cx="2627422" cy="1264194"/>
          </a:xfrm>
        </p:grpSpPr>
        <p:sp>
          <p:nvSpPr>
            <p:cNvPr id="91" name="SMARTInkShape-2362"/>
            <p:cNvSpPr/>
            <p:nvPr>
              <p:custDataLst>
                <p:tags r:id="rId62"/>
              </p:custDataLst>
            </p:nvPr>
          </p:nvSpPr>
          <p:spPr bwMode="auto">
            <a:xfrm>
              <a:off x="7812405" y="2863430"/>
              <a:ext cx="364282" cy="1122784"/>
            </a:xfrm>
            <a:custGeom>
              <a:avLst/>
              <a:gdLst/>
              <a:ahLst/>
              <a:cxnLst/>
              <a:rect l="0" t="0" r="0" b="0"/>
              <a:pathLst>
                <a:path w="364282" h="1122784">
                  <a:moveTo>
                    <a:pt x="68580" y="34075"/>
                  </a:moveTo>
                  <a:lnTo>
                    <a:pt x="68580" y="34075"/>
                  </a:lnTo>
                  <a:lnTo>
                    <a:pt x="86783" y="15872"/>
                  </a:lnTo>
                  <a:lnTo>
                    <a:pt x="125409" y="0"/>
                  </a:lnTo>
                  <a:lnTo>
                    <a:pt x="159242" y="198"/>
                  </a:lnTo>
                  <a:lnTo>
                    <a:pt x="197456" y="8541"/>
                  </a:lnTo>
                  <a:lnTo>
                    <a:pt x="239841" y="24949"/>
                  </a:lnTo>
                  <a:lnTo>
                    <a:pt x="281538" y="44942"/>
                  </a:lnTo>
                  <a:lnTo>
                    <a:pt x="319438" y="70337"/>
                  </a:lnTo>
                  <a:lnTo>
                    <a:pt x="348983" y="107024"/>
                  </a:lnTo>
                  <a:lnTo>
                    <a:pt x="357433" y="130333"/>
                  </a:lnTo>
                  <a:lnTo>
                    <a:pt x="362113" y="156349"/>
                  </a:lnTo>
                  <a:lnTo>
                    <a:pt x="364281" y="184171"/>
                  </a:lnTo>
                  <a:lnTo>
                    <a:pt x="362870" y="215101"/>
                  </a:lnTo>
                  <a:lnTo>
                    <a:pt x="359070" y="248104"/>
                  </a:lnTo>
                  <a:lnTo>
                    <a:pt x="353680" y="282489"/>
                  </a:lnTo>
                  <a:lnTo>
                    <a:pt x="345324" y="320652"/>
                  </a:lnTo>
                  <a:lnTo>
                    <a:pt x="334991" y="361334"/>
                  </a:lnTo>
                  <a:lnTo>
                    <a:pt x="323339" y="403695"/>
                  </a:lnTo>
                  <a:lnTo>
                    <a:pt x="311762" y="448128"/>
                  </a:lnTo>
                  <a:lnTo>
                    <a:pt x="300233" y="493943"/>
                  </a:lnTo>
                  <a:lnTo>
                    <a:pt x="288738" y="540678"/>
                  </a:lnTo>
                  <a:lnTo>
                    <a:pt x="280122" y="587076"/>
                  </a:lnTo>
                  <a:lnTo>
                    <a:pt x="273425" y="633247"/>
                  </a:lnTo>
                  <a:lnTo>
                    <a:pt x="268009" y="679268"/>
                  </a:lnTo>
                  <a:lnTo>
                    <a:pt x="266303" y="723284"/>
                  </a:lnTo>
                  <a:lnTo>
                    <a:pt x="267070" y="765962"/>
                  </a:lnTo>
                  <a:lnTo>
                    <a:pt x="269486" y="807750"/>
                  </a:lnTo>
                  <a:lnTo>
                    <a:pt x="274908" y="846086"/>
                  </a:lnTo>
                  <a:lnTo>
                    <a:pt x="282332" y="882120"/>
                  </a:lnTo>
                  <a:lnTo>
                    <a:pt x="291091" y="916621"/>
                  </a:lnTo>
                  <a:lnTo>
                    <a:pt x="298836" y="946289"/>
                  </a:lnTo>
                  <a:lnTo>
                    <a:pt x="305904" y="972735"/>
                  </a:lnTo>
                  <a:lnTo>
                    <a:pt x="312521" y="997033"/>
                  </a:lnTo>
                  <a:lnTo>
                    <a:pt x="322413" y="1036731"/>
                  </a:lnTo>
                  <a:lnTo>
                    <a:pt x="326384" y="1053985"/>
                  </a:lnTo>
                  <a:lnTo>
                    <a:pt x="325222" y="1067392"/>
                  </a:lnTo>
                  <a:lnTo>
                    <a:pt x="320637" y="1078236"/>
                  </a:lnTo>
                  <a:lnTo>
                    <a:pt x="313770" y="1087370"/>
                  </a:lnTo>
                  <a:lnTo>
                    <a:pt x="273121" y="1100058"/>
                  </a:lnTo>
                  <a:lnTo>
                    <a:pt x="244946" y="1104775"/>
                  </a:lnTo>
                  <a:lnTo>
                    <a:pt x="205206" y="1108873"/>
                  </a:lnTo>
                  <a:lnTo>
                    <a:pt x="157760" y="1112557"/>
                  </a:lnTo>
                  <a:lnTo>
                    <a:pt x="105173" y="1115965"/>
                  </a:lnTo>
                  <a:lnTo>
                    <a:pt x="70115" y="1118238"/>
                  </a:lnTo>
                  <a:lnTo>
                    <a:pt x="0" y="112278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2" name="SMARTInkShape-2363"/>
            <p:cNvSpPr/>
            <p:nvPr>
              <p:custDataLst>
                <p:tags r:id="rId63"/>
              </p:custDataLst>
            </p:nvPr>
          </p:nvSpPr>
          <p:spPr bwMode="auto">
            <a:xfrm>
              <a:off x="5995035" y="3583305"/>
              <a:ext cx="8573" cy="1"/>
            </a:xfrm>
            <a:custGeom>
              <a:avLst/>
              <a:gdLst/>
              <a:ahLst/>
              <a:cxnLst/>
              <a:rect l="0" t="0" r="0" b="0"/>
              <a:pathLst>
                <a:path w="8573" h="1">
                  <a:moveTo>
                    <a:pt x="8572" y="0"/>
                  </a:moveTo>
                  <a:lnTo>
                    <a:pt x="8572" y="0"/>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3" name="SMARTInkShape-2364"/>
            <p:cNvSpPr/>
            <p:nvPr>
              <p:custDataLst>
                <p:tags r:id="rId64"/>
              </p:custDataLst>
            </p:nvPr>
          </p:nvSpPr>
          <p:spPr bwMode="auto">
            <a:xfrm>
              <a:off x="6852285" y="3823335"/>
              <a:ext cx="128588" cy="47414"/>
            </a:xfrm>
            <a:custGeom>
              <a:avLst/>
              <a:gdLst/>
              <a:ahLst/>
              <a:cxnLst/>
              <a:rect l="0" t="0" r="0" b="0"/>
              <a:pathLst>
                <a:path w="128588" h="47414">
                  <a:moveTo>
                    <a:pt x="0" y="42862"/>
                  </a:moveTo>
                  <a:lnTo>
                    <a:pt x="0" y="42862"/>
                  </a:lnTo>
                  <a:lnTo>
                    <a:pt x="9102" y="47413"/>
                  </a:lnTo>
                  <a:lnTo>
                    <a:pt x="18650" y="47107"/>
                  </a:lnTo>
                  <a:lnTo>
                    <a:pt x="49404" y="39150"/>
                  </a:lnTo>
                  <a:lnTo>
                    <a:pt x="77837" y="26290"/>
                  </a:lnTo>
                  <a:lnTo>
                    <a:pt x="12858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4" name="SMARTInkShape-2365"/>
            <p:cNvSpPr/>
            <p:nvPr>
              <p:custDataLst>
                <p:tags r:id="rId65"/>
              </p:custDataLst>
            </p:nvPr>
          </p:nvSpPr>
          <p:spPr bwMode="auto">
            <a:xfrm>
              <a:off x="6577964" y="3806190"/>
              <a:ext cx="94300" cy="42863"/>
            </a:xfrm>
            <a:custGeom>
              <a:avLst/>
              <a:gdLst/>
              <a:ahLst/>
              <a:cxnLst/>
              <a:rect l="0" t="0" r="0" b="0"/>
              <a:pathLst>
                <a:path w="94300" h="42863">
                  <a:moveTo>
                    <a:pt x="0" y="42862"/>
                  </a:moveTo>
                  <a:lnTo>
                    <a:pt x="0" y="42862"/>
                  </a:lnTo>
                  <a:lnTo>
                    <a:pt x="11933" y="42862"/>
                  </a:lnTo>
                  <a:lnTo>
                    <a:pt x="52055" y="21672"/>
                  </a:lnTo>
                  <a:lnTo>
                    <a:pt x="9429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5" name="SMARTInkShape-2366"/>
            <p:cNvSpPr/>
            <p:nvPr>
              <p:custDataLst>
                <p:tags r:id="rId66"/>
              </p:custDataLst>
            </p:nvPr>
          </p:nvSpPr>
          <p:spPr bwMode="auto">
            <a:xfrm>
              <a:off x="6269355" y="3849052"/>
              <a:ext cx="120016" cy="30658"/>
            </a:xfrm>
            <a:custGeom>
              <a:avLst/>
              <a:gdLst/>
              <a:ahLst/>
              <a:cxnLst/>
              <a:rect l="0" t="0" r="0" b="0"/>
              <a:pathLst>
                <a:path w="120016" h="30658">
                  <a:moveTo>
                    <a:pt x="0" y="25718"/>
                  </a:moveTo>
                  <a:lnTo>
                    <a:pt x="0" y="25718"/>
                  </a:lnTo>
                  <a:lnTo>
                    <a:pt x="4550" y="25718"/>
                  </a:lnTo>
                  <a:lnTo>
                    <a:pt x="9325" y="28258"/>
                  </a:lnTo>
                  <a:lnTo>
                    <a:pt x="11931" y="30269"/>
                  </a:lnTo>
                  <a:lnTo>
                    <a:pt x="15574" y="30657"/>
                  </a:lnTo>
                  <a:lnTo>
                    <a:pt x="49652" y="22006"/>
                  </a:lnTo>
                  <a:lnTo>
                    <a:pt x="90277" y="9484"/>
                  </a:lnTo>
                  <a:lnTo>
                    <a:pt x="12001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 name="SMARTInkShape-2367"/>
            <p:cNvSpPr/>
            <p:nvPr>
              <p:custDataLst>
                <p:tags r:id="rId67"/>
              </p:custDataLst>
            </p:nvPr>
          </p:nvSpPr>
          <p:spPr bwMode="auto">
            <a:xfrm>
              <a:off x="5549265" y="3867389"/>
              <a:ext cx="82284" cy="118825"/>
            </a:xfrm>
            <a:custGeom>
              <a:avLst/>
              <a:gdLst/>
              <a:ahLst/>
              <a:cxnLst/>
              <a:rect l="0" t="0" r="0" b="0"/>
              <a:pathLst>
                <a:path w="82284" h="118825">
                  <a:moveTo>
                    <a:pt x="42862" y="7381"/>
                  </a:moveTo>
                  <a:lnTo>
                    <a:pt x="42862" y="7381"/>
                  </a:lnTo>
                  <a:lnTo>
                    <a:pt x="74107" y="0"/>
                  </a:lnTo>
                  <a:lnTo>
                    <a:pt x="77979" y="2460"/>
                  </a:lnTo>
                  <a:lnTo>
                    <a:pt x="80561" y="6958"/>
                  </a:lnTo>
                  <a:lnTo>
                    <a:pt x="82283" y="12814"/>
                  </a:lnTo>
                  <a:lnTo>
                    <a:pt x="74035" y="34560"/>
                  </a:lnTo>
                  <a:lnTo>
                    <a:pt x="55764" y="62323"/>
                  </a:lnTo>
                  <a:lnTo>
                    <a:pt x="19063" y="99966"/>
                  </a:lnTo>
                  <a:lnTo>
                    <a:pt x="0" y="11882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 name="SMARTInkShape-2368"/>
            <p:cNvSpPr/>
            <p:nvPr>
              <p:custDataLst>
                <p:tags r:id="rId68"/>
              </p:custDataLst>
            </p:nvPr>
          </p:nvSpPr>
          <p:spPr bwMode="auto">
            <a:xfrm>
              <a:off x="7118032" y="3773798"/>
              <a:ext cx="120585" cy="109545"/>
            </a:xfrm>
            <a:custGeom>
              <a:avLst/>
              <a:gdLst/>
              <a:ahLst/>
              <a:cxnLst/>
              <a:rect l="0" t="0" r="0" b="0"/>
              <a:pathLst>
                <a:path w="120585" h="109545">
                  <a:moveTo>
                    <a:pt x="94298" y="23819"/>
                  </a:moveTo>
                  <a:lnTo>
                    <a:pt x="94298" y="23819"/>
                  </a:lnTo>
                  <a:lnTo>
                    <a:pt x="107950" y="14718"/>
                  </a:lnTo>
                  <a:lnTo>
                    <a:pt x="111020" y="11084"/>
                  </a:lnTo>
                  <a:lnTo>
                    <a:pt x="112114" y="7709"/>
                  </a:lnTo>
                  <a:lnTo>
                    <a:pt x="111576" y="0"/>
                  </a:lnTo>
                  <a:lnTo>
                    <a:pt x="116582" y="1486"/>
                  </a:lnTo>
                  <a:lnTo>
                    <a:pt x="120584" y="3215"/>
                  </a:lnTo>
                  <a:lnTo>
                    <a:pt x="117537" y="9131"/>
                  </a:lnTo>
                  <a:lnTo>
                    <a:pt x="86896" y="39258"/>
                  </a:lnTo>
                  <a:lnTo>
                    <a:pt x="48184" y="71785"/>
                  </a:lnTo>
                  <a:lnTo>
                    <a:pt x="0" y="10954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8" name="SMARTInkShape-2369"/>
            <p:cNvSpPr/>
            <p:nvPr>
              <p:custDataLst>
                <p:tags r:id="rId69"/>
              </p:custDataLst>
            </p:nvPr>
          </p:nvSpPr>
          <p:spPr bwMode="auto">
            <a:xfrm>
              <a:off x="7323138" y="3558779"/>
              <a:ext cx="190589" cy="514073"/>
            </a:xfrm>
            <a:custGeom>
              <a:avLst/>
              <a:gdLst/>
              <a:ahLst/>
              <a:cxnLst/>
              <a:rect l="0" t="0" r="0" b="0"/>
              <a:pathLst>
                <a:path w="190589" h="514073">
                  <a:moveTo>
                    <a:pt x="52069" y="7381"/>
                  </a:moveTo>
                  <a:lnTo>
                    <a:pt x="52069" y="7381"/>
                  </a:lnTo>
                  <a:lnTo>
                    <a:pt x="44688" y="0"/>
                  </a:lnTo>
                  <a:lnTo>
                    <a:pt x="62304" y="34561"/>
                  </a:lnTo>
                  <a:lnTo>
                    <a:pt x="74716" y="65181"/>
                  </a:lnTo>
                  <a:lnTo>
                    <a:pt x="92932" y="104190"/>
                  </a:lnTo>
                  <a:lnTo>
                    <a:pt x="101219" y="127165"/>
                  </a:lnTo>
                  <a:lnTo>
                    <a:pt x="108649" y="152007"/>
                  </a:lnTo>
                  <a:lnTo>
                    <a:pt x="115506" y="178093"/>
                  </a:lnTo>
                  <a:lnTo>
                    <a:pt x="123888" y="204057"/>
                  </a:lnTo>
                  <a:lnTo>
                    <a:pt x="133286" y="229938"/>
                  </a:lnTo>
                  <a:lnTo>
                    <a:pt x="143361" y="255765"/>
                  </a:lnTo>
                  <a:lnTo>
                    <a:pt x="153888" y="281555"/>
                  </a:lnTo>
                  <a:lnTo>
                    <a:pt x="164717" y="307321"/>
                  </a:lnTo>
                  <a:lnTo>
                    <a:pt x="175745" y="333071"/>
                  </a:lnTo>
                  <a:lnTo>
                    <a:pt x="183098" y="356905"/>
                  </a:lnTo>
                  <a:lnTo>
                    <a:pt x="187999" y="379462"/>
                  </a:lnTo>
                  <a:lnTo>
                    <a:pt x="190588" y="420400"/>
                  </a:lnTo>
                  <a:lnTo>
                    <a:pt x="182212" y="454470"/>
                  </a:lnTo>
                  <a:lnTo>
                    <a:pt x="166427" y="480407"/>
                  </a:lnTo>
                  <a:lnTo>
                    <a:pt x="156882" y="491324"/>
                  </a:lnTo>
                  <a:lnTo>
                    <a:pt x="128499" y="505994"/>
                  </a:lnTo>
                  <a:lnTo>
                    <a:pt x="95563" y="513784"/>
                  </a:lnTo>
                  <a:lnTo>
                    <a:pt x="65050" y="514072"/>
                  </a:lnTo>
                  <a:lnTo>
                    <a:pt x="38153" y="503404"/>
                  </a:lnTo>
                  <a:lnTo>
                    <a:pt x="25647" y="495225"/>
                  </a:lnTo>
                  <a:lnTo>
                    <a:pt x="9211" y="470898"/>
                  </a:lnTo>
                  <a:lnTo>
                    <a:pt x="636" y="440084"/>
                  </a:lnTo>
                  <a:lnTo>
                    <a:pt x="0" y="404163"/>
                  </a:lnTo>
                  <a:lnTo>
                    <a:pt x="10513" y="363434"/>
                  </a:lnTo>
                  <a:lnTo>
                    <a:pt x="28837" y="322789"/>
                  </a:lnTo>
                  <a:lnTo>
                    <a:pt x="52857" y="288850"/>
                  </a:lnTo>
                  <a:lnTo>
                    <a:pt x="84053" y="247518"/>
                  </a:lnTo>
                  <a:lnTo>
                    <a:pt x="115944" y="211142"/>
                  </a:lnTo>
                  <a:lnTo>
                    <a:pt x="158625" y="176234"/>
                  </a:lnTo>
                  <a:lnTo>
                    <a:pt x="189230" y="1531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9" name="SMARTInkShape-2370"/>
            <p:cNvSpPr/>
            <p:nvPr>
              <p:custDataLst>
                <p:tags r:id="rId70"/>
              </p:custDataLst>
            </p:nvPr>
          </p:nvSpPr>
          <p:spPr bwMode="auto">
            <a:xfrm>
              <a:off x="7280910" y="3377565"/>
              <a:ext cx="25718" cy="8574"/>
            </a:xfrm>
            <a:custGeom>
              <a:avLst/>
              <a:gdLst/>
              <a:ahLst/>
              <a:cxnLst/>
              <a:rect l="0" t="0" r="0" b="0"/>
              <a:pathLst>
                <a:path w="25718" h="8574">
                  <a:moveTo>
                    <a:pt x="0" y="0"/>
                  </a:moveTo>
                  <a:lnTo>
                    <a:pt x="0" y="0"/>
                  </a:lnTo>
                  <a:lnTo>
                    <a:pt x="25717"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0" name="SMARTInkShape-2371"/>
            <p:cNvSpPr/>
            <p:nvPr>
              <p:custDataLst>
                <p:tags r:id="rId71"/>
              </p:custDataLst>
            </p:nvPr>
          </p:nvSpPr>
          <p:spPr bwMode="auto">
            <a:xfrm>
              <a:off x="5966809" y="3643313"/>
              <a:ext cx="168959" cy="484311"/>
            </a:xfrm>
            <a:custGeom>
              <a:avLst/>
              <a:gdLst/>
              <a:ahLst/>
              <a:cxnLst/>
              <a:rect l="0" t="0" r="0" b="0"/>
              <a:pathLst>
                <a:path w="168959" h="484311">
                  <a:moveTo>
                    <a:pt x="88234" y="0"/>
                  </a:moveTo>
                  <a:lnTo>
                    <a:pt x="88234" y="0"/>
                  </a:lnTo>
                  <a:lnTo>
                    <a:pt x="83683" y="0"/>
                  </a:lnTo>
                  <a:lnTo>
                    <a:pt x="82342" y="2857"/>
                  </a:lnTo>
                  <a:lnTo>
                    <a:pt x="80853" y="13652"/>
                  </a:lnTo>
                  <a:lnTo>
                    <a:pt x="92632" y="52614"/>
                  </a:lnTo>
                  <a:lnTo>
                    <a:pt x="99078" y="81486"/>
                  </a:lnTo>
                  <a:lnTo>
                    <a:pt x="110198" y="115908"/>
                  </a:lnTo>
                  <a:lnTo>
                    <a:pt x="123713" y="154385"/>
                  </a:lnTo>
                  <a:lnTo>
                    <a:pt x="136070" y="196885"/>
                  </a:lnTo>
                  <a:lnTo>
                    <a:pt x="142984" y="219839"/>
                  </a:lnTo>
                  <a:lnTo>
                    <a:pt x="150451" y="243714"/>
                  </a:lnTo>
                  <a:lnTo>
                    <a:pt x="158287" y="268203"/>
                  </a:lnTo>
                  <a:lnTo>
                    <a:pt x="163511" y="291197"/>
                  </a:lnTo>
                  <a:lnTo>
                    <a:pt x="166993" y="313194"/>
                  </a:lnTo>
                  <a:lnTo>
                    <a:pt x="168958" y="355414"/>
                  </a:lnTo>
                  <a:lnTo>
                    <a:pt x="163481" y="396404"/>
                  </a:lnTo>
                  <a:lnTo>
                    <a:pt x="144537" y="431767"/>
                  </a:lnTo>
                  <a:lnTo>
                    <a:pt x="118020" y="460501"/>
                  </a:lnTo>
                  <a:lnTo>
                    <a:pt x="90359" y="479622"/>
                  </a:lnTo>
                  <a:lnTo>
                    <a:pt x="62191" y="484310"/>
                  </a:lnTo>
                  <a:lnTo>
                    <a:pt x="48011" y="482893"/>
                  </a:lnTo>
                  <a:lnTo>
                    <a:pt x="35701" y="477186"/>
                  </a:lnTo>
                  <a:lnTo>
                    <a:pt x="14404" y="458145"/>
                  </a:lnTo>
                  <a:lnTo>
                    <a:pt x="3032" y="428727"/>
                  </a:lnTo>
                  <a:lnTo>
                    <a:pt x="0" y="411548"/>
                  </a:lnTo>
                  <a:lnTo>
                    <a:pt x="1789" y="390570"/>
                  </a:lnTo>
                  <a:lnTo>
                    <a:pt x="6791" y="367060"/>
                  </a:lnTo>
                  <a:lnTo>
                    <a:pt x="13936" y="341861"/>
                  </a:lnTo>
                  <a:lnTo>
                    <a:pt x="23462" y="319347"/>
                  </a:lnTo>
                  <a:lnTo>
                    <a:pt x="46746" y="279092"/>
                  </a:lnTo>
                  <a:lnTo>
                    <a:pt x="71089" y="24002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1" name="SMARTInkShape-2372"/>
            <p:cNvSpPr/>
            <p:nvPr>
              <p:custDataLst>
                <p:tags r:id="rId72"/>
              </p:custDataLst>
            </p:nvPr>
          </p:nvSpPr>
          <p:spPr bwMode="auto">
            <a:xfrm>
              <a:off x="6166485" y="3789045"/>
              <a:ext cx="34291" cy="120016"/>
            </a:xfrm>
            <a:custGeom>
              <a:avLst/>
              <a:gdLst/>
              <a:ahLst/>
              <a:cxnLst/>
              <a:rect l="0" t="0" r="0" b="0"/>
              <a:pathLst>
                <a:path w="34291" h="120016">
                  <a:moveTo>
                    <a:pt x="0" y="0"/>
                  </a:moveTo>
                  <a:lnTo>
                    <a:pt x="0" y="0"/>
                  </a:lnTo>
                  <a:lnTo>
                    <a:pt x="953" y="8749"/>
                  </a:lnTo>
                  <a:lnTo>
                    <a:pt x="16483" y="48565"/>
                  </a:lnTo>
                  <a:lnTo>
                    <a:pt x="29784" y="90097"/>
                  </a:lnTo>
                  <a:lnTo>
                    <a:pt x="34290" y="120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2" name="SMARTInkShape-2373"/>
            <p:cNvSpPr/>
            <p:nvPr>
              <p:custDataLst>
                <p:tags r:id="rId73"/>
              </p:custDataLst>
            </p:nvPr>
          </p:nvSpPr>
          <p:spPr bwMode="auto">
            <a:xfrm>
              <a:off x="7691861" y="3210137"/>
              <a:ext cx="183248" cy="553191"/>
            </a:xfrm>
            <a:custGeom>
              <a:avLst/>
              <a:gdLst/>
              <a:ahLst/>
              <a:cxnLst/>
              <a:rect l="0" t="0" r="0" b="0"/>
              <a:pathLst>
                <a:path w="183248" h="553191">
                  <a:moveTo>
                    <a:pt x="9102" y="4551"/>
                  </a:moveTo>
                  <a:lnTo>
                    <a:pt x="9102" y="4551"/>
                  </a:lnTo>
                  <a:lnTo>
                    <a:pt x="0" y="0"/>
                  </a:lnTo>
                  <a:lnTo>
                    <a:pt x="176" y="2469"/>
                  </a:lnTo>
                  <a:lnTo>
                    <a:pt x="17887" y="28910"/>
                  </a:lnTo>
                  <a:lnTo>
                    <a:pt x="46661" y="66812"/>
                  </a:lnTo>
                  <a:lnTo>
                    <a:pt x="63669" y="93683"/>
                  </a:lnTo>
                  <a:lnTo>
                    <a:pt x="81675" y="124932"/>
                  </a:lnTo>
                  <a:lnTo>
                    <a:pt x="100346" y="159100"/>
                  </a:lnTo>
                  <a:lnTo>
                    <a:pt x="118509" y="197119"/>
                  </a:lnTo>
                  <a:lnTo>
                    <a:pt x="136332" y="237704"/>
                  </a:lnTo>
                  <a:lnTo>
                    <a:pt x="153929" y="280001"/>
                  </a:lnTo>
                  <a:lnTo>
                    <a:pt x="166614" y="319629"/>
                  </a:lnTo>
                  <a:lnTo>
                    <a:pt x="176022" y="357478"/>
                  </a:lnTo>
                  <a:lnTo>
                    <a:pt x="183247" y="394140"/>
                  </a:lnTo>
                  <a:lnTo>
                    <a:pt x="182348" y="428107"/>
                  </a:lnTo>
                  <a:lnTo>
                    <a:pt x="176034" y="460277"/>
                  </a:lnTo>
                  <a:lnTo>
                    <a:pt x="166110" y="491248"/>
                  </a:lnTo>
                  <a:lnTo>
                    <a:pt x="146261" y="5531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3" name="SMARTInkShape-2374"/>
            <p:cNvSpPr/>
            <p:nvPr>
              <p:custDataLst>
                <p:tags r:id="rId74"/>
              </p:custDataLst>
            </p:nvPr>
          </p:nvSpPr>
          <p:spPr bwMode="auto">
            <a:xfrm>
              <a:off x="7452360" y="3638330"/>
              <a:ext cx="308611" cy="209144"/>
            </a:xfrm>
            <a:custGeom>
              <a:avLst/>
              <a:gdLst/>
              <a:ahLst/>
              <a:cxnLst/>
              <a:rect l="0" t="0" r="0" b="0"/>
              <a:pathLst>
                <a:path w="308611" h="209144">
                  <a:moveTo>
                    <a:pt x="0" y="116425"/>
                  </a:moveTo>
                  <a:lnTo>
                    <a:pt x="0" y="116425"/>
                  </a:lnTo>
                  <a:lnTo>
                    <a:pt x="21466" y="117377"/>
                  </a:lnTo>
                  <a:lnTo>
                    <a:pt x="32083" y="120976"/>
                  </a:lnTo>
                  <a:lnTo>
                    <a:pt x="48771" y="137459"/>
                  </a:lnTo>
                  <a:lnTo>
                    <a:pt x="61229" y="164990"/>
                  </a:lnTo>
                  <a:lnTo>
                    <a:pt x="68150" y="207168"/>
                  </a:lnTo>
                  <a:lnTo>
                    <a:pt x="68389" y="209143"/>
                  </a:lnTo>
                  <a:lnTo>
                    <a:pt x="80421" y="168134"/>
                  </a:lnTo>
                  <a:lnTo>
                    <a:pt x="90987" y="136549"/>
                  </a:lnTo>
                  <a:lnTo>
                    <a:pt x="105209" y="97111"/>
                  </a:lnTo>
                  <a:lnTo>
                    <a:pt x="123595" y="56724"/>
                  </a:lnTo>
                  <a:lnTo>
                    <a:pt x="141608" y="22264"/>
                  </a:lnTo>
                  <a:lnTo>
                    <a:pt x="152789" y="3773"/>
                  </a:lnTo>
                  <a:lnTo>
                    <a:pt x="159010" y="366"/>
                  </a:lnTo>
                  <a:lnTo>
                    <a:pt x="166014" y="0"/>
                  </a:lnTo>
                  <a:lnTo>
                    <a:pt x="173540" y="1661"/>
                  </a:lnTo>
                  <a:lnTo>
                    <a:pt x="179511" y="8483"/>
                  </a:lnTo>
                  <a:lnTo>
                    <a:pt x="193417" y="45390"/>
                  </a:lnTo>
                  <a:lnTo>
                    <a:pt x="203756" y="76281"/>
                  </a:lnTo>
                  <a:lnTo>
                    <a:pt x="214701" y="109061"/>
                  </a:lnTo>
                  <a:lnTo>
                    <a:pt x="225915" y="140775"/>
                  </a:lnTo>
                  <a:lnTo>
                    <a:pt x="241986" y="177191"/>
                  </a:lnTo>
                  <a:lnTo>
                    <a:pt x="249789" y="190422"/>
                  </a:lnTo>
                  <a:lnTo>
                    <a:pt x="255108" y="193379"/>
                  </a:lnTo>
                  <a:lnTo>
                    <a:pt x="268639" y="194124"/>
                  </a:lnTo>
                  <a:lnTo>
                    <a:pt x="284178" y="181121"/>
                  </a:lnTo>
                  <a:lnTo>
                    <a:pt x="308610" y="1507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4" name="SMARTInkShape-2375"/>
            <p:cNvSpPr/>
            <p:nvPr>
              <p:custDataLst>
                <p:tags r:id="rId75"/>
              </p:custDataLst>
            </p:nvPr>
          </p:nvSpPr>
          <p:spPr bwMode="auto">
            <a:xfrm>
              <a:off x="5808284" y="3413727"/>
              <a:ext cx="306767" cy="478189"/>
            </a:xfrm>
            <a:custGeom>
              <a:avLst/>
              <a:gdLst/>
              <a:ahLst/>
              <a:cxnLst/>
              <a:rect l="0" t="0" r="0" b="0"/>
              <a:pathLst>
                <a:path w="306767" h="478189">
                  <a:moveTo>
                    <a:pt x="306766" y="40990"/>
                  </a:moveTo>
                  <a:lnTo>
                    <a:pt x="306766" y="40990"/>
                  </a:lnTo>
                  <a:lnTo>
                    <a:pt x="302215" y="22787"/>
                  </a:lnTo>
                  <a:lnTo>
                    <a:pt x="292361" y="8770"/>
                  </a:lnTo>
                  <a:lnTo>
                    <a:pt x="285732" y="2365"/>
                  </a:lnTo>
                  <a:lnTo>
                    <a:pt x="275599" y="0"/>
                  </a:lnTo>
                  <a:lnTo>
                    <a:pt x="249099" y="2452"/>
                  </a:lnTo>
                  <a:lnTo>
                    <a:pt x="210651" y="20053"/>
                  </a:lnTo>
                  <a:lnTo>
                    <a:pt x="188396" y="32747"/>
                  </a:lnTo>
                  <a:lnTo>
                    <a:pt x="165941" y="50734"/>
                  </a:lnTo>
                  <a:lnTo>
                    <a:pt x="143350" y="72252"/>
                  </a:lnTo>
                  <a:lnTo>
                    <a:pt x="120669" y="96121"/>
                  </a:lnTo>
                  <a:lnTo>
                    <a:pt x="97929" y="124417"/>
                  </a:lnTo>
                  <a:lnTo>
                    <a:pt x="75149" y="155663"/>
                  </a:lnTo>
                  <a:lnTo>
                    <a:pt x="52342" y="188876"/>
                  </a:lnTo>
                  <a:lnTo>
                    <a:pt x="34280" y="223401"/>
                  </a:lnTo>
                  <a:lnTo>
                    <a:pt x="19381" y="258800"/>
                  </a:lnTo>
                  <a:lnTo>
                    <a:pt x="6591" y="294782"/>
                  </a:lnTo>
                  <a:lnTo>
                    <a:pt x="922" y="327342"/>
                  </a:lnTo>
                  <a:lnTo>
                    <a:pt x="0" y="357621"/>
                  </a:lnTo>
                  <a:lnTo>
                    <a:pt x="2243" y="386380"/>
                  </a:lnTo>
                  <a:lnTo>
                    <a:pt x="19975" y="428494"/>
                  </a:lnTo>
                  <a:lnTo>
                    <a:pt x="32704" y="445059"/>
                  </a:lnTo>
                  <a:lnTo>
                    <a:pt x="52620" y="456102"/>
                  </a:lnTo>
                  <a:lnTo>
                    <a:pt x="77328" y="463464"/>
                  </a:lnTo>
                  <a:lnTo>
                    <a:pt x="105230" y="468372"/>
                  </a:lnTo>
                  <a:lnTo>
                    <a:pt x="161034" y="4781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08" name="SMARTInkShape-Group840"/>
          <p:cNvGrpSpPr/>
          <p:nvPr/>
        </p:nvGrpSpPr>
        <p:grpSpPr>
          <a:xfrm>
            <a:off x="2523158" y="5400675"/>
            <a:ext cx="317198" cy="219443"/>
            <a:chOff x="2523158" y="5400675"/>
            <a:chExt cx="317198" cy="219443"/>
          </a:xfrm>
        </p:grpSpPr>
        <p:sp>
          <p:nvSpPr>
            <p:cNvPr id="106" name="SMARTInkShape-2376"/>
            <p:cNvSpPr/>
            <p:nvPr>
              <p:custDataLst>
                <p:tags r:id="rId60"/>
              </p:custDataLst>
            </p:nvPr>
          </p:nvSpPr>
          <p:spPr bwMode="auto">
            <a:xfrm>
              <a:off x="2523158" y="5554980"/>
              <a:ext cx="317198" cy="65138"/>
            </a:xfrm>
            <a:custGeom>
              <a:avLst/>
              <a:gdLst/>
              <a:ahLst/>
              <a:cxnLst/>
              <a:rect l="0" t="0" r="0" b="0"/>
              <a:pathLst>
                <a:path w="317198" h="65138">
                  <a:moveTo>
                    <a:pt x="42877" y="25717"/>
                  </a:moveTo>
                  <a:lnTo>
                    <a:pt x="42877" y="25717"/>
                  </a:lnTo>
                  <a:lnTo>
                    <a:pt x="12468" y="45297"/>
                  </a:lnTo>
                  <a:lnTo>
                    <a:pt x="1422" y="56962"/>
                  </a:lnTo>
                  <a:lnTo>
                    <a:pt x="0" y="60834"/>
                  </a:lnTo>
                  <a:lnTo>
                    <a:pt x="957" y="63416"/>
                  </a:lnTo>
                  <a:lnTo>
                    <a:pt x="3501" y="65137"/>
                  </a:lnTo>
                  <a:lnTo>
                    <a:pt x="29187" y="61970"/>
                  </a:lnTo>
                  <a:lnTo>
                    <a:pt x="48037" y="58458"/>
                  </a:lnTo>
                  <a:lnTo>
                    <a:pt x="72987" y="53260"/>
                  </a:lnTo>
                  <a:lnTo>
                    <a:pt x="102003" y="46937"/>
                  </a:lnTo>
                  <a:lnTo>
                    <a:pt x="133729" y="39863"/>
                  </a:lnTo>
                  <a:lnTo>
                    <a:pt x="168215" y="32291"/>
                  </a:lnTo>
                  <a:lnTo>
                    <a:pt x="204541" y="24385"/>
                  </a:lnTo>
                  <a:lnTo>
                    <a:pt x="242093" y="16256"/>
                  </a:lnTo>
                  <a:lnTo>
                    <a:pt x="31719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7" name="SMARTInkShape-2377"/>
            <p:cNvSpPr/>
            <p:nvPr>
              <p:custDataLst>
                <p:tags r:id="rId61"/>
              </p:custDataLst>
            </p:nvPr>
          </p:nvSpPr>
          <p:spPr bwMode="auto">
            <a:xfrm>
              <a:off x="2540318" y="5400675"/>
              <a:ext cx="120016" cy="17146"/>
            </a:xfrm>
            <a:custGeom>
              <a:avLst/>
              <a:gdLst/>
              <a:ahLst/>
              <a:cxnLst/>
              <a:rect l="0" t="0" r="0" b="0"/>
              <a:pathLst>
                <a:path w="120016" h="17146">
                  <a:moveTo>
                    <a:pt x="0" y="0"/>
                  </a:moveTo>
                  <a:lnTo>
                    <a:pt x="0" y="0"/>
                  </a:lnTo>
                  <a:lnTo>
                    <a:pt x="8749" y="952"/>
                  </a:lnTo>
                  <a:lnTo>
                    <a:pt x="41098" y="6785"/>
                  </a:lnTo>
                  <a:lnTo>
                    <a:pt x="79169" y="10583"/>
                  </a:lnTo>
                  <a:lnTo>
                    <a:pt x="120015"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18" name="SMARTInkShape-Group841"/>
          <p:cNvGrpSpPr/>
          <p:nvPr/>
        </p:nvGrpSpPr>
        <p:grpSpPr>
          <a:xfrm>
            <a:off x="3337560" y="4740592"/>
            <a:ext cx="1020129" cy="788672"/>
            <a:chOff x="3337560" y="4740592"/>
            <a:chExt cx="1020129" cy="788672"/>
          </a:xfrm>
        </p:grpSpPr>
        <p:sp>
          <p:nvSpPr>
            <p:cNvPr id="109" name="SMARTInkShape-2378"/>
            <p:cNvSpPr/>
            <p:nvPr>
              <p:custDataLst>
                <p:tags r:id="rId51"/>
              </p:custDataLst>
            </p:nvPr>
          </p:nvSpPr>
          <p:spPr bwMode="auto">
            <a:xfrm>
              <a:off x="3834765" y="4757738"/>
              <a:ext cx="197168" cy="220928"/>
            </a:xfrm>
            <a:custGeom>
              <a:avLst/>
              <a:gdLst/>
              <a:ahLst/>
              <a:cxnLst/>
              <a:rect l="0" t="0" r="0" b="0"/>
              <a:pathLst>
                <a:path w="197168" h="220928">
                  <a:moveTo>
                    <a:pt x="0" y="0"/>
                  </a:moveTo>
                  <a:lnTo>
                    <a:pt x="0" y="0"/>
                  </a:lnTo>
                  <a:lnTo>
                    <a:pt x="4551" y="0"/>
                  </a:lnTo>
                  <a:lnTo>
                    <a:pt x="22418" y="29280"/>
                  </a:lnTo>
                  <a:lnTo>
                    <a:pt x="36634" y="56828"/>
                  </a:lnTo>
                  <a:lnTo>
                    <a:pt x="57556" y="90661"/>
                  </a:lnTo>
                  <a:lnTo>
                    <a:pt x="82731" y="126019"/>
                  </a:lnTo>
                  <a:lnTo>
                    <a:pt x="109794" y="157608"/>
                  </a:lnTo>
                  <a:lnTo>
                    <a:pt x="142704" y="197617"/>
                  </a:lnTo>
                  <a:lnTo>
                    <a:pt x="166002" y="219948"/>
                  </a:lnTo>
                  <a:lnTo>
                    <a:pt x="172580" y="220927"/>
                  </a:lnTo>
                  <a:lnTo>
                    <a:pt x="178871" y="218722"/>
                  </a:lnTo>
                  <a:lnTo>
                    <a:pt x="197167" y="2057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0" name="SMARTInkShape-2379"/>
            <p:cNvSpPr/>
            <p:nvPr>
              <p:custDataLst>
                <p:tags r:id="rId52"/>
              </p:custDataLst>
            </p:nvPr>
          </p:nvSpPr>
          <p:spPr bwMode="auto">
            <a:xfrm>
              <a:off x="3337560" y="4740592"/>
              <a:ext cx="462916" cy="691986"/>
            </a:xfrm>
            <a:custGeom>
              <a:avLst/>
              <a:gdLst/>
              <a:ahLst/>
              <a:cxnLst/>
              <a:rect l="0" t="0" r="0" b="0"/>
              <a:pathLst>
                <a:path w="462916" h="691986">
                  <a:moveTo>
                    <a:pt x="462915" y="402908"/>
                  </a:moveTo>
                  <a:lnTo>
                    <a:pt x="462915" y="402908"/>
                  </a:lnTo>
                  <a:lnTo>
                    <a:pt x="458365" y="393806"/>
                  </a:lnTo>
                  <a:lnTo>
                    <a:pt x="441882" y="379044"/>
                  </a:lnTo>
                  <a:lnTo>
                    <a:pt x="402916" y="357942"/>
                  </a:lnTo>
                  <a:lnTo>
                    <a:pt x="363117" y="348733"/>
                  </a:lnTo>
                  <a:lnTo>
                    <a:pt x="331883" y="349620"/>
                  </a:lnTo>
                  <a:lnTo>
                    <a:pt x="301491" y="355729"/>
                  </a:lnTo>
                  <a:lnTo>
                    <a:pt x="271156" y="368605"/>
                  </a:lnTo>
                  <a:lnTo>
                    <a:pt x="238624" y="393377"/>
                  </a:lnTo>
                  <a:lnTo>
                    <a:pt x="207655" y="431057"/>
                  </a:lnTo>
                  <a:lnTo>
                    <a:pt x="192730" y="453106"/>
                  </a:lnTo>
                  <a:lnTo>
                    <a:pt x="178969" y="476379"/>
                  </a:lnTo>
                  <a:lnTo>
                    <a:pt x="165985" y="500466"/>
                  </a:lnTo>
                  <a:lnTo>
                    <a:pt x="153519" y="525097"/>
                  </a:lnTo>
                  <a:lnTo>
                    <a:pt x="144256" y="548184"/>
                  </a:lnTo>
                  <a:lnTo>
                    <a:pt x="137129" y="570244"/>
                  </a:lnTo>
                  <a:lnTo>
                    <a:pt x="129526" y="611582"/>
                  </a:lnTo>
                  <a:lnTo>
                    <a:pt x="132497" y="649005"/>
                  </a:lnTo>
                  <a:lnTo>
                    <a:pt x="138814" y="663175"/>
                  </a:lnTo>
                  <a:lnTo>
                    <a:pt x="158533" y="683999"/>
                  </a:lnTo>
                  <a:lnTo>
                    <a:pt x="190792" y="691985"/>
                  </a:lnTo>
                  <a:lnTo>
                    <a:pt x="229577" y="689501"/>
                  </a:lnTo>
                  <a:lnTo>
                    <a:pt x="269039" y="675698"/>
                  </a:lnTo>
                  <a:lnTo>
                    <a:pt x="311343" y="649243"/>
                  </a:lnTo>
                  <a:lnTo>
                    <a:pt x="352687" y="612402"/>
                  </a:lnTo>
                  <a:lnTo>
                    <a:pt x="370380" y="589244"/>
                  </a:lnTo>
                  <a:lnTo>
                    <a:pt x="386937" y="564279"/>
                  </a:lnTo>
                  <a:lnTo>
                    <a:pt x="399881" y="535253"/>
                  </a:lnTo>
                  <a:lnTo>
                    <a:pt x="410414" y="503521"/>
                  </a:lnTo>
                  <a:lnTo>
                    <a:pt x="419342" y="469983"/>
                  </a:lnTo>
                  <a:lnTo>
                    <a:pt x="424341" y="437147"/>
                  </a:lnTo>
                  <a:lnTo>
                    <a:pt x="426722" y="404779"/>
                  </a:lnTo>
                  <a:lnTo>
                    <a:pt x="427356" y="372723"/>
                  </a:lnTo>
                  <a:lnTo>
                    <a:pt x="423017" y="339922"/>
                  </a:lnTo>
                  <a:lnTo>
                    <a:pt x="415361" y="306625"/>
                  </a:lnTo>
                  <a:lnTo>
                    <a:pt x="405495" y="272997"/>
                  </a:lnTo>
                  <a:lnTo>
                    <a:pt x="391298" y="240100"/>
                  </a:lnTo>
                  <a:lnTo>
                    <a:pt x="374213" y="207692"/>
                  </a:lnTo>
                  <a:lnTo>
                    <a:pt x="355202" y="175609"/>
                  </a:lnTo>
                  <a:lnTo>
                    <a:pt x="331099" y="146600"/>
                  </a:lnTo>
                  <a:lnTo>
                    <a:pt x="303600" y="119641"/>
                  </a:lnTo>
                  <a:lnTo>
                    <a:pt x="273837" y="94049"/>
                  </a:lnTo>
                  <a:lnTo>
                    <a:pt x="241613" y="73176"/>
                  </a:lnTo>
                  <a:lnTo>
                    <a:pt x="207748" y="55452"/>
                  </a:lnTo>
                  <a:lnTo>
                    <a:pt x="172789" y="39826"/>
                  </a:lnTo>
                  <a:lnTo>
                    <a:pt x="138053" y="28456"/>
                  </a:lnTo>
                  <a:lnTo>
                    <a:pt x="103465" y="19923"/>
                  </a:lnTo>
                  <a:lnTo>
                    <a:pt x="68977" y="13282"/>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1" name="SMARTInkShape-2380"/>
            <p:cNvSpPr/>
            <p:nvPr>
              <p:custDataLst>
                <p:tags r:id="rId53"/>
              </p:custDataLst>
            </p:nvPr>
          </p:nvSpPr>
          <p:spPr bwMode="auto">
            <a:xfrm>
              <a:off x="3963353" y="4766310"/>
              <a:ext cx="162878" cy="188596"/>
            </a:xfrm>
            <a:custGeom>
              <a:avLst/>
              <a:gdLst/>
              <a:ahLst/>
              <a:cxnLst/>
              <a:rect l="0" t="0" r="0" b="0"/>
              <a:pathLst>
                <a:path w="162878" h="188596">
                  <a:moveTo>
                    <a:pt x="162877" y="0"/>
                  </a:moveTo>
                  <a:lnTo>
                    <a:pt x="162877" y="0"/>
                  </a:lnTo>
                  <a:lnTo>
                    <a:pt x="162877" y="7381"/>
                  </a:lnTo>
                  <a:lnTo>
                    <a:pt x="158326" y="17321"/>
                  </a:lnTo>
                  <a:lnTo>
                    <a:pt x="125818" y="53339"/>
                  </a:lnTo>
                  <a:lnTo>
                    <a:pt x="97829" y="81809"/>
                  </a:lnTo>
                  <a:lnTo>
                    <a:pt x="68879" y="110972"/>
                  </a:lnTo>
                  <a:lnTo>
                    <a:pt x="30885" y="151625"/>
                  </a:lnTo>
                  <a:lnTo>
                    <a:pt x="0"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2" name="SMARTInkShape-2381"/>
            <p:cNvSpPr/>
            <p:nvPr>
              <p:custDataLst>
                <p:tags r:id="rId54"/>
              </p:custDataLst>
            </p:nvPr>
          </p:nvSpPr>
          <p:spPr bwMode="auto">
            <a:xfrm>
              <a:off x="3929063" y="4912043"/>
              <a:ext cx="68581" cy="420053"/>
            </a:xfrm>
            <a:custGeom>
              <a:avLst/>
              <a:gdLst/>
              <a:ahLst/>
              <a:cxnLst/>
              <a:rect l="0" t="0" r="0" b="0"/>
              <a:pathLst>
                <a:path w="68581" h="420053">
                  <a:moveTo>
                    <a:pt x="68580" y="0"/>
                  </a:moveTo>
                  <a:lnTo>
                    <a:pt x="68580" y="0"/>
                  </a:lnTo>
                  <a:lnTo>
                    <a:pt x="59478" y="9102"/>
                  </a:lnTo>
                  <a:lnTo>
                    <a:pt x="55009" y="26270"/>
                  </a:lnTo>
                  <a:lnTo>
                    <a:pt x="55034" y="67791"/>
                  </a:lnTo>
                  <a:lnTo>
                    <a:pt x="57797" y="104424"/>
                  </a:lnTo>
                  <a:lnTo>
                    <a:pt x="59025" y="146105"/>
                  </a:lnTo>
                  <a:lnTo>
                    <a:pt x="58400" y="167888"/>
                  </a:lnTo>
                  <a:lnTo>
                    <a:pt x="57030" y="190030"/>
                  </a:lnTo>
                  <a:lnTo>
                    <a:pt x="55165" y="212412"/>
                  </a:lnTo>
                  <a:lnTo>
                    <a:pt x="52016" y="234953"/>
                  </a:lnTo>
                  <a:lnTo>
                    <a:pt x="48012" y="257600"/>
                  </a:lnTo>
                  <a:lnTo>
                    <a:pt x="43438" y="280318"/>
                  </a:lnTo>
                  <a:lnTo>
                    <a:pt x="38484" y="302131"/>
                  </a:lnTo>
                  <a:lnTo>
                    <a:pt x="27899" y="344148"/>
                  </a:lnTo>
                  <a:lnTo>
                    <a:pt x="16844" y="377426"/>
                  </a:lnTo>
                  <a:lnTo>
                    <a:pt x="0" y="4200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3" name="SMARTInkShape-2382"/>
            <p:cNvSpPr/>
            <p:nvPr>
              <p:custDataLst>
                <p:tags r:id="rId55"/>
              </p:custDataLst>
            </p:nvPr>
          </p:nvSpPr>
          <p:spPr bwMode="auto">
            <a:xfrm>
              <a:off x="4112719" y="5256592"/>
              <a:ext cx="64947" cy="203709"/>
            </a:xfrm>
            <a:custGeom>
              <a:avLst/>
              <a:gdLst/>
              <a:ahLst/>
              <a:cxnLst/>
              <a:rect l="0" t="0" r="0" b="0"/>
              <a:pathLst>
                <a:path w="64947" h="203709">
                  <a:moveTo>
                    <a:pt x="13511" y="24068"/>
                  </a:moveTo>
                  <a:lnTo>
                    <a:pt x="13511" y="24068"/>
                  </a:lnTo>
                  <a:lnTo>
                    <a:pt x="13511" y="19517"/>
                  </a:lnTo>
                  <a:lnTo>
                    <a:pt x="10971" y="14743"/>
                  </a:lnTo>
                  <a:lnTo>
                    <a:pt x="7619" y="9446"/>
                  </a:lnTo>
                  <a:lnTo>
                    <a:pt x="5292" y="0"/>
                  </a:lnTo>
                  <a:lnTo>
                    <a:pt x="5096" y="1623"/>
                  </a:lnTo>
                  <a:lnTo>
                    <a:pt x="4947" y="39578"/>
                  </a:lnTo>
                  <a:lnTo>
                    <a:pt x="4941" y="80099"/>
                  </a:lnTo>
                  <a:lnTo>
                    <a:pt x="2400" y="114376"/>
                  </a:lnTo>
                  <a:lnTo>
                    <a:pt x="0" y="148025"/>
                  </a:lnTo>
                  <a:lnTo>
                    <a:pt x="2109" y="172505"/>
                  </a:lnTo>
                  <a:lnTo>
                    <a:pt x="8760" y="190370"/>
                  </a:lnTo>
                  <a:lnTo>
                    <a:pt x="13202" y="197801"/>
                  </a:lnTo>
                  <a:lnTo>
                    <a:pt x="18067" y="201802"/>
                  </a:lnTo>
                  <a:lnTo>
                    <a:pt x="23216" y="203517"/>
                  </a:lnTo>
                  <a:lnTo>
                    <a:pt x="28553" y="203708"/>
                  </a:lnTo>
                  <a:lnTo>
                    <a:pt x="42104" y="191220"/>
                  </a:lnTo>
                  <a:lnTo>
                    <a:pt x="64946" y="16122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4" name="SMARTInkShape-2383"/>
            <p:cNvSpPr/>
            <p:nvPr>
              <p:custDataLst>
                <p:tags r:id="rId56"/>
              </p:custDataLst>
            </p:nvPr>
          </p:nvSpPr>
          <p:spPr bwMode="auto">
            <a:xfrm>
              <a:off x="4109085" y="5186363"/>
              <a:ext cx="34291" cy="17145"/>
            </a:xfrm>
            <a:custGeom>
              <a:avLst/>
              <a:gdLst/>
              <a:ahLst/>
              <a:cxnLst/>
              <a:rect l="0" t="0" r="0" b="0"/>
              <a:pathLst>
                <a:path w="34291" h="17145">
                  <a:moveTo>
                    <a:pt x="0" y="0"/>
                  </a:moveTo>
                  <a:lnTo>
                    <a:pt x="0" y="0"/>
                  </a:lnTo>
                  <a:lnTo>
                    <a:pt x="0" y="11931"/>
                  </a:lnTo>
                  <a:lnTo>
                    <a:pt x="1905" y="13669"/>
                  </a:lnTo>
                  <a:lnTo>
                    <a:pt x="9102" y="15600"/>
                  </a:lnTo>
                  <a:lnTo>
                    <a:pt x="34290" y="1714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5" name="SMARTInkShape-2384"/>
            <p:cNvSpPr/>
            <p:nvPr>
              <p:custDataLst>
                <p:tags r:id="rId57"/>
              </p:custDataLst>
            </p:nvPr>
          </p:nvSpPr>
          <p:spPr bwMode="auto">
            <a:xfrm>
              <a:off x="4199778" y="5392207"/>
              <a:ext cx="20751" cy="137057"/>
            </a:xfrm>
            <a:custGeom>
              <a:avLst/>
              <a:gdLst/>
              <a:ahLst/>
              <a:cxnLst/>
              <a:rect l="0" t="0" r="0" b="0"/>
              <a:pathLst>
                <a:path w="20751" h="137057">
                  <a:moveTo>
                    <a:pt x="12177" y="8468"/>
                  </a:moveTo>
                  <a:lnTo>
                    <a:pt x="12177" y="8468"/>
                  </a:lnTo>
                  <a:lnTo>
                    <a:pt x="12177" y="0"/>
                  </a:lnTo>
                  <a:lnTo>
                    <a:pt x="16728" y="4477"/>
                  </a:lnTo>
                  <a:lnTo>
                    <a:pt x="16422" y="14314"/>
                  </a:lnTo>
                  <a:lnTo>
                    <a:pt x="8464" y="53014"/>
                  </a:lnTo>
                  <a:lnTo>
                    <a:pt x="494" y="88130"/>
                  </a:lnTo>
                  <a:lnTo>
                    <a:pt x="0" y="106103"/>
                  </a:lnTo>
                  <a:lnTo>
                    <a:pt x="1201" y="113563"/>
                  </a:lnTo>
                  <a:lnTo>
                    <a:pt x="7616" y="124392"/>
                  </a:lnTo>
                  <a:lnTo>
                    <a:pt x="20750" y="13705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6" name="SMARTInkShape-2385"/>
            <p:cNvSpPr/>
            <p:nvPr>
              <p:custDataLst>
                <p:tags r:id="rId58"/>
              </p:custDataLst>
            </p:nvPr>
          </p:nvSpPr>
          <p:spPr bwMode="auto">
            <a:xfrm>
              <a:off x="4186238" y="5306377"/>
              <a:ext cx="8573" cy="7382"/>
            </a:xfrm>
            <a:custGeom>
              <a:avLst/>
              <a:gdLst/>
              <a:ahLst/>
              <a:cxnLst/>
              <a:rect l="0" t="0" r="0" b="0"/>
              <a:pathLst>
                <a:path w="8573" h="7382">
                  <a:moveTo>
                    <a:pt x="0" y="0"/>
                  </a:moveTo>
                  <a:lnTo>
                    <a:pt x="0" y="0"/>
                  </a:lnTo>
                  <a:lnTo>
                    <a:pt x="7380" y="7381"/>
                  </a:lnTo>
                  <a:lnTo>
                    <a:pt x="7777" y="6826"/>
                  </a:lnTo>
                  <a:lnTo>
                    <a:pt x="857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7" name="SMARTInkShape-2386"/>
            <p:cNvSpPr/>
            <p:nvPr>
              <p:custDataLst>
                <p:tags r:id="rId59"/>
              </p:custDataLst>
            </p:nvPr>
          </p:nvSpPr>
          <p:spPr bwMode="auto">
            <a:xfrm>
              <a:off x="4340543" y="5460682"/>
              <a:ext cx="17146" cy="17146"/>
            </a:xfrm>
            <a:custGeom>
              <a:avLst/>
              <a:gdLst/>
              <a:ahLst/>
              <a:cxnLst/>
              <a:rect l="0" t="0" r="0" b="0"/>
              <a:pathLst>
                <a:path w="17146" h="17146">
                  <a:moveTo>
                    <a:pt x="0" y="17145"/>
                  </a:moveTo>
                  <a:lnTo>
                    <a:pt x="0" y="17145"/>
                  </a:lnTo>
                  <a:lnTo>
                    <a:pt x="1714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38" name="SMARTInkShape-Group842"/>
          <p:cNvGrpSpPr/>
          <p:nvPr/>
        </p:nvGrpSpPr>
        <p:grpSpPr>
          <a:xfrm>
            <a:off x="3234690" y="5117782"/>
            <a:ext cx="2423019" cy="1285502"/>
            <a:chOff x="3234690" y="5117782"/>
            <a:chExt cx="2423019" cy="1285502"/>
          </a:xfrm>
        </p:grpSpPr>
        <p:sp>
          <p:nvSpPr>
            <p:cNvPr id="119" name="SMARTInkShape-2387"/>
            <p:cNvSpPr/>
            <p:nvPr>
              <p:custDataLst>
                <p:tags r:id="rId32"/>
              </p:custDataLst>
            </p:nvPr>
          </p:nvSpPr>
          <p:spPr bwMode="auto">
            <a:xfrm>
              <a:off x="4572000" y="5383530"/>
              <a:ext cx="68581" cy="42864"/>
            </a:xfrm>
            <a:custGeom>
              <a:avLst/>
              <a:gdLst/>
              <a:ahLst/>
              <a:cxnLst/>
              <a:rect l="0" t="0" r="0" b="0"/>
              <a:pathLst>
                <a:path w="68581" h="42864">
                  <a:moveTo>
                    <a:pt x="0" y="42863"/>
                  </a:moveTo>
                  <a:lnTo>
                    <a:pt x="0" y="42863"/>
                  </a:lnTo>
                  <a:lnTo>
                    <a:pt x="7381" y="42863"/>
                  </a:lnTo>
                  <a:lnTo>
                    <a:pt x="12771" y="38312"/>
                  </a:lnTo>
                  <a:lnTo>
                    <a:pt x="20400" y="26380"/>
                  </a:lnTo>
                  <a:lnTo>
                    <a:pt x="6858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0" name="SMARTInkShape-2388"/>
            <p:cNvSpPr/>
            <p:nvPr>
              <p:custDataLst>
                <p:tags r:id="rId33"/>
              </p:custDataLst>
            </p:nvPr>
          </p:nvSpPr>
          <p:spPr bwMode="auto">
            <a:xfrm>
              <a:off x="4777740" y="5357813"/>
              <a:ext cx="68581" cy="47413"/>
            </a:xfrm>
            <a:custGeom>
              <a:avLst/>
              <a:gdLst/>
              <a:ahLst/>
              <a:cxnLst/>
              <a:rect l="0" t="0" r="0" b="0"/>
              <a:pathLst>
                <a:path w="68581" h="47413">
                  <a:moveTo>
                    <a:pt x="0" y="42862"/>
                  </a:moveTo>
                  <a:lnTo>
                    <a:pt x="0" y="42862"/>
                  </a:lnTo>
                  <a:lnTo>
                    <a:pt x="0" y="47412"/>
                  </a:lnTo>
                  <a:lnTo>
                    <a:pt x="953" y="46849"/>
                  </a:lnTo>
                  <a:lnTo>
                    <a:pt x="8749" y="36952"/>
                  </a:lnTo>
                  <a:lnTo>
                    <a:pt x="48565" y="11028"/>
                  </a:lnTo>
                  <a:lnTo>
                    <a:pt x="6858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1" name="SMARTInkShape-2389"/>
            <p:cNvSpPr/>
            <p:nvPr>
              <p:custDataLst>
                <p:tags r:id="rId34"/>
              </p:custDataLst>
            </p:nvPr>
          </p:nvSpPr>
          <p:spPr bwMode="auto">
            <a:xfrm>
              <a:off x="4820603" y="5349240"/>
              <a:ext cx="120016" cy="188596"/>
            </a:xfrm>
            <a:custGeom>
              <a:avLst/>
              <a:gdLst/>
              <a:ahLst/>
              <a:cxnLst/>
              <a:rect l="0" t="0" r="0" b="0"/>
              <a:pathLst>
                <a:path w="120016" h="188596">
                  <a:moveTo>
                    <a:pt x="120015" y="8573"/>
                  </a:moveTo>
                  <a:lnTo>
                    <a:pt x="120015" y="8573"/>
                  </a:lnTo>
                  <a:lnTo>
                    <a:pt x="115464" y="8573"/>
                  </a:lnTo>
                  <a:lnTo>
                    <a:pt x="114123" y="7620"/>
                  </a:lnTo>
                  <a:lnTo>
                    <a:pt x="113230" y="6032"/>
                  </a:lnTo>
                  <a:lnTo>
                    <a:pt x="111795" y="1192"/>
                  </a:lnTo>
                  <a:lnTo>
                    <a:pt x="109059" y="530"/>
                  </a:lnTo>
                  <a:lnTo>
                    <a:pt x="102870" y="0"/>
                  </a:lnTo>
                  <a:lnTo>
                    <a:pt x="107421" y="13652"/>
                  </a:lnTo>
                  <a:lnTo>
                    <a:pt x="105700" y="49448"/>
                  </a:lnTo>
                  <a:lnTo>
                    <a:pt x="94606" y="91698"/>
                  </a:lnTo>
                  <a:lnTo>
                    <a:pt x="74704" y="134379"/>
                  </a:lnTo>
                  <a:lnTo>
                    <a:pt x="46158" y="168086"/>
                  </a:lnTo>
                  <a:lnTo>
                    <a:pt x="27182" y="179480"/>
                  </a:lnTo>
                  <a:lnTo>
                    <a:pt x="0"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2" name="SMARTInkShape-2390"/>
            <p:cNvSpPr/>
            <p:nvPr>
              <p:custDataLst>
                <p:tags r:id="rId35"/>
              </p:custDataLst>
            </p:nvPr>
          </p:nvSpPr>
          <p:spPr bwMode="auto">
            <a:xfrm>
              <a:off x="4997122" y="5217659"/>
              <a:ext cx="157809" cy="181312"/>
            </a:xfrm>
            <a:custGeom>
              <a:avLst/>
              <a:gdLst/>
              <a:ahLst/>
              <a:cxnLst/>
              <a:rect l="0" t="0" r="0" b="0"/>
              <a:pathLst>
                <a:path w="157809" h="181312">
                  <a:moveTo>
                    <a:pt x="29221" y="71573"/>
                  </a:moveTo>
                  <a:lnTo>
                    <a:pt x="29221" y="71573"/>
                  </a:lnTo>
                  <a:lnTo>
                    <a:pt x="33772" y="31227"/>
                  </a:lnTo>
                  <a:lnTo>
                    <a:pt x="33465" y="17764"/>
                  </a:lnTo>
                  <a:lnTo>
                    <a:pt x="30155" y="8606"/>
                  </a:lnTo>
                  <a:lnTo>
                    <a:pt x="25508" y="1360"/>
                  </a:lnTo>
                  <a:lnTo>
                    <a:pt x="22936" y="0"/>
                  </a:lnTo>
                  <a:lnTo>
                    <a:pt x="20268" y="45"/>
                  </a:lnTo>
                  <a:lnTo>
                    <a:pt x="17537" y="1028"/>
                  </a:lnTo>
                  <a:lnTo>
                    <a:pt x="9143" y="25165"/>
                  </a:lnTo>
                  <a:lnTo>
                    <a:pt x="623" y="67031"/>
                  </a:lnTo>
                  <a:lnTo>
                    <a:pt x="0" y="99082"/>
                  </a:lnTo>
                  <a:lnTo>
                    <a:pt x="1167" y="115630"/>
                  </a:lnTo>
                  <a:lnTo>
                    <a:pt x="12625" y="144177"/>
                  </a:lnTo>
                  <a:lnTo>
                    <a:pt x="21015" y="157123"/>
                  </a:lnTo>
                  <a:lnTo>
                    <a:pt x="43036" y="174048"/>
                  </a:lnTo>
                  <a:lnTo>
                    <a:pt x="55576" y="179894"/>
                  </a:lnTo>
                  <a:lnTo>
                    <a:pt x="84748" y="181311"/>
                  </a:lnTo>
                  <a:lnTo>
                    <a:pt x="100529" y="179022"/>
                  </a:lnTo>
                  <a:lnTo>
                    <a:pt x="125683" y="163778"/>
                  </a:lnTo>
                  <a:lnTo>
                    <a:pt x="157808" y="1315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3" name="SMARTInkShape-2391"/>
            <p:cNvSpPr/>
            <p:nvPr>
              <p:custDataLst>
                <p:tags r:id="rId36"/>
              </p:custDataLst>
            </p:nvPr>
          </p:nvSpPr>
          <p:spPr bwMode="auto">
            <a:xfrm>
              <a:off x="4940618" y="5117782"/>
              <a:ext cx="34290" cy="8574"/>
            </a:xfrm>
            <a:custGeom>
              <a:avLst/>
              <a:gdLst/>
              <a:ahLst/>
              <a:cxnLst/>
              <a:rect l="0" t="0" r="0" b="0"/>
              <a:pathLst>
                <a:path w="34290" h="8574">
                  <a:moveTo>
                    <a:pt x="0" y="0"/>
                  </a:moveTo>
                  <a:lnTo>
                    <a:pt x="0" y="0"/>
                  </a:lnTo>
                  <a:lnTo>
                    <a:pt x="34289"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4" name="SMARTInkShape-2392"/>
            <p:cNvSpPr/>
            <p:nvPr>
              <p:custDataLst>
                <p:tags r:id="rId37"/>
              </p:custDataLst>
            </p:nvPr>
          </p:nvSpPr>
          <p:spPr bwMode="auto">
            <a:xfrm>
              <a:off x="5052060" y="5261630"/>
              <a:ext cx="257176" cy="183683"/>
            </a:xfrm>
            <a:custGeom>
              <a:avLst/>
              <a:gdLst/>
              <a:ahLst/>
              <a:cxnLst/>
              <a:rect l="0" t="0" r="0" b="0"/>
              <a:pathLst>
                <a:path w="257176" h="183683">
                  <a:moveTo>
                    <a:pt x="0" y="19030"/>
                  </a:moveTo>
                  <a:lnTo>
                    <a:pt x="0" y="19030"/>
                  </a:lnTo>
                  <a:lnTo>
                    <a:pt x="953" y="27779"/>
                  </a:lnTo>
                  <a:lnTo>
                    <a:pt x="7381" y="67595"/>
                  </a:lnTo>
                  <a:lnTo>
                    <a:pt x="8219" y="99883"/>
                  </a:lnTo>
                  <a:lnTo>
                    <a:pt x="3917" y="133579"/>
                  </a:lnTo>
                  <a:lnTo>
                    <a:pt x="516" y="176108"/>
                  </a:lnTo>
                  <a:lnTo>
                    <a:pt x="153" y="183682"/>
                  </a:lnTo>
                  <a:lnTo>
                    <a:pt x="102" y="183090"/>
                  </a:lnTo>
                  <a:lnTo>
                    <a:pt x="13708" y="145064"/>
                  </a:lnTo>
                  <a:lnTo>
                    <a:pt x="23873" y="108700"/>
                  </a:lnTo>
                  <a:lnTo>
                    <a:pt x="39820" y="72218"/>
                  </a:lnTo>
                  <a:lnTo>
                    <a:pt x="59608" y="39812"/>
                  </a:lnTo>
                  <a:lnTo>
                    <a:pt x="95736" y="3344"/>
                  </a:lnTo>
                  <a:lnTo>
                    <a:pt x="100971" y="0"/>
                  </a:lnTo>
                  <a:lnTo>
                    <a:pt x="105414" y="629"/>
                  </a:lnTo>
                  <a:lnTo>
                    <a:pt x="109328" y="3905"/>
                  </a:lnTo>
                  <a:lnTo>
                    <a:pt x="112891" y="8947"/>
                  </a:lnTo>
                  <a:lnTo>
                    <a:pt x="117904" y="34246"/>
                  </a:lnTo>
                  <a:lnTo>
                    <a:pt x="114839" y="70422"/>
                  </a:lnTo>
                  <a:lnTo>
                    <a:pt x="107898" y="111304"/>
                  </a:lnTo>
                  <a:lnTo>
                    <a:pt x="97020" y="152192"/>
                  </a:lnTo>
                  <a:lnTo>
                    <a:pt x="91380" y="163303"/>
                  </a:lnTo>
                  <a:lnTo>
                    <a:pt x="85698" y="168877"/>
                  </a:lnTo>
                  <a:lnTo>
                    <a:pt x="82849" y="170362"/>
                  </a:lnTo>
                  <a:lnTo>
                    <a:pt x="80951" y="168496"/>
                  </a:lnTo>
                  <a:lnTo>
                    <a:pt x="78840" y="158801"/>
                  </a:lnTo>
                  <a:lnTo>
                    <a:pt x="86754" y="128177"/>
                  </a:lnTo>
                  <a:lnTo>
                    <a:pt x="101164" y="88940"/>
                  </a:lnTo>
                  <a:lnTo>
                    <a:pt x="117498" y="56254"/>
                  </a:lnTo>
                  <a:lnTo>
                    <a:pt x="138955" y="33022"/>
                  </a:lnTo>
                  <a:lnTo>
                    <a:pt x="146928" y="29311"/>
                  </a:lnTo>
                  <a:lnTo>
                    <a:pt x="179651" y="27639"/>
                  </a:lnTo>
                  <a:lnTo>
                    <a:pt x="183584" y="29532"/>
                  </a:lnTo>
                  <a:lnTo>
                    <a:pt x="190496" y="36715"/>
                  </a:lnTo>
                  <a:lnTo>
                    <a:pt x="190815" y="42250"/>
                  </a:lnTo>
                  <a:lnTo>
                    <a:pt x="172718" y="84388"/>
                  </a:lnTo>
                  <a:lnTo>
                    <a:pt x="145242" y="127155"/>
                  </a:lnTo>
                  <a:lnTo>
                    <a:pt x="121658" y="169095"/>
                  </a:lnTo>
                  <a:lnTo>
                    <a:pt x="121111" y="170509"/>
                  </a:lnTo>
                  <a:lnTo>
                    <a:pt x="129441" y="163396"/>
                  </a:lnTo>
                  <a:lnTo>
                    <a:pt x="150276" y="122441"/>
                  </a:lnTo>
                  <a:lnTo>
                    <a:pt x="164897" y="92613"/>
                  </a:lnTo>
                  <a:lnTo>
                    <a:pt x="193744" y="52791"/>
                  </a:lnTo>
                  <a:lnTo>
                    <a:pt x="215331" y="36257"/>
                  </a:lnTo>
                  <a:lnTo>
                    <a:pt x="234768" y="27639"/>
                  </a:lnTo>
                  <a:lnTo>
                    <a:pt x="246581" y="26984"/>
                  </a:lnTo>
                  <a:lnTo>
                    <a:pt x="250112" y="30048"/>
                  </a:lnTo>
                  <a:lnTo>
                    <a:pt x="257175" y="533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5" name="SMARTInkShape-2393"/>
            <p:cNvSpPr/>
            <p:nvPr>
              <p:custDataLst>
                <p:tags r:id="rId38"/>
              </p:custDataLst>
            </p:nvPr>
          </p:nvSpPr>
          <p:spPr bwMode="auto">
            <a:xfrm>
              <a:off x="3388995" y="5494972"/>
              <a:ext cx="2268714" cy="99535"/>
            </a:xfrm>
            <a:custGeom>
              <a:avLst/>
              <a:gdLst/>
              <a:ahLst/>
              <a:cxnLst/>
              <a:rect l="0" t="0" r="0" b="0"/>
              <a:pathLst>
                <a:path w="2268714" h="99535">
                  <a:moveTo>
                    <a:pt x="0" y="0"/>
                  </a:moveTo>
                  <a:lnTo>
                    <a:pt x="0" y="0"/>
                  </a:lnTo>
                  <a:lnTo>
                    <a:pt x="31350" y="2540"/>
                  </a:lnTo>
                  <a:lnTo>
                    <a:pt x="68226" y="6844"/>
                  </a:lnTo>
                  <a:lnTo>
                    <a:pt x="94061" y="9325"/>
                  </a:lnTo>
                  <a:lnTo>
                    <a:pt x="122715" y="11932"/>
                  </a:lnTo>
                  <a:lnTo>
                    <a:pt x="160867" y="14623"/>
                  </a:lnTo>
                  <a:lnTo>
                    <a:pt x="205353" y="17368"/>
                  </a:lnTo>
                  <a:lnTo>
                    <a:pt x="254059" y="20151"/>
                  </a:lnTo>
                  <a:lnTo>
                    <a:pt x="312248" y="23912"/>
                  </a:lnTo>
                  <a:lnTo>
                    <a:pt x="376758" y="28324"/>
                  </a:lnTo>
                  <a:lnTo>
                    <a:pt x="445482" y="33170"/>
                  </a:lnTo>
                  <a:lnTo>
                    <a:pt x="523683" y="36401"/>
                  </a:lnTo>
                  <a:lnTo>
                    <a:pt x="608202" y="38555"/>
                  </a:lnTo>
                  <a:lnTo>
                    <a:pt x="696933" y="39991"/>
                  </a:lnTo>
                  <a:lnTo>
                    <a:pt x="794187" y="41901"/>
                  </a:lnTo>
                  <a:lnTo>
                    <a:pt x="897123" y="44126"/>
                  </a:lnTo>
                  <a:lnTo>
                    <a:pt x="1003847" y="46563"/>
                  </a:lnTo>
                  <a:lnTo>
                    <a:pt x="1115001" y="50092"/>
                  </a:lnTo>
                  <a:lnTo>
                    <a:pt x="1229109" y="54350"/>
                  </a:lnTo>
                  <a:lnTo>
                    <a:pt x="1345186" y="59093"/>
                  </a:lnTo>
                  <a:lnTo>
                    <a:pt x="1458766" y="64161"/>
                  </a:lnTo>
                  <a:lnTo>
                    <a:pt x="1570680" y="69444"/>
                  </a:lnTo>
                  <a:lnTo>
                    <a:pt x="1681485" y="74871"/>
                  </a:lnTo>
                  <a:lnTo>
                    <a:pt x="1782025" y="80394"/>
                  </a:lnTo>
                  <a:lnTo>
                    <a:pt x="1875722" y="85981"/>
                  </a:lnTo>
                  <a:lnTo>
                    <a:pt x="1964856" y="91611"/>
                  </a:lnTo>
                  <a:lnTo>
                    <a:pt x="2038567" y="95364"/>
                  </a:lnTo>
                  <a:lnTo>
                    <a:pt x="2101994" y="97866"/>
                  </a:lnTo>
                  <a:lnTo>
                    <a:pt x="2158567" y="99534"/>
                  </a:lnTo>
                  <a:lnTo>
                    <a:pt x="2200093" y="98741"/>
                  </a:lnTo>
                  <a:lnTo>
                    <a:pt x="2231586" y="96308"/>
                  </a:lnTo>
                  <a:lnTo>
                    <a:pt x="2256391" y="92780"/>
                  </a:lnTo>
                  <a:lnTo>
                    <a:pt x="2267213" y="88523"/>
                  </a:lnTo>
                  <a:lnTo>
                    <a:pt x="2268713" y="83781"/>
                  </a:lnTo>
                  <a:lnTo>
                    <a:pt x="2254568" y="685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6" name="SMARTInkShape-2394"/>
            <p:cNvSpPr/>
            <p:nvPr>
              <p:custDataLst>
                <p:tags r:id="rId39"/>
              </p:custDataLst>
            </p:nvPr>
          </p:nvSpPr>
          <p:spPr bwMode="auto">
            <a:xfrm>
              <a:off x="3234690" y="5586947"/>
              <a:ext cx="491993" cy="643128"/>
            </a:xfrm>
            <a:custGeom>
              <a:avLst/>
              <a:gdLst/>
              <a:ahLst/>
              <a:cxnLst/>
              <a:rect l="0" t="0" r="0" b="0"/>
              <a:pathLst>
                <a:path w="491993" h="643128">
                  <a:moveTo>
                    <a:pt x="480060" y="388085"/>
                  </a:moveTo>
                  <a:lnTo>
                    <a:pt x="480060" y="388085"/>
                  </a:lnTo>
                  <a:lnTo>
                    <a:pt x="491992" y="355120"/>
                  </a:lnTo>
                  <a:lnTo>
                    <a:pt x="489807" y="334699"/>
                  </a:lnTo>
                  <a:lnTo>
                    <a:pt x="486558" y="323919"/>
                  </a:lnTo>
                  <a:lnTo>
                    <a:pt x="459231" y="290545"/>
                  </a:lnTo>
                  <a:lnTo>
                    <a:pt x="424130" y="272979"/>
                  </a:lnTo>
                  <a:lnTo>
                    <a:pt x="402769" y="265628"/>
                  </a:lnTo>
                  <a:lnTo>
                    <a:pt x="378050" y="263584"/>
                  </a:lnTo>
                  <a:lnTo>
                    <a:pt x="351093" y="265080"/>
                  </a:lnTo>
                  <a:lnTo>
                    <a:pt x="322645" y="268934"/>
                  </a:lnTo>
                  <a:lnTo>
                    <a:pt x="292249" y="279124"/>
                  </a:lnTo>
                  <a:lnTo>
                    <a:pt x="260556" y="293537"/>
                  </a:lnTo>
                  <a:lnTo>
                    <a:pt x="227996" y="310765"/>
                  </a:lnTo>
                  <a:lnTo>
                    <a:pt x="196765" y="332729"/>
                  </a:lnTo>
                  <a:lnTo>
                    <a:pt x="166419" y="357848"/>
                  </a:lnTo>
                  <a:lnTo>
                    <a:pt x="136664" y="385072"/>
                  </a:lnTo>
                  <a:lnTo>
                    <a:pt x="113017" y="413700"/>
                  </a:lnTo>
                  <a:lnTo>
                    <a:pt x="93442" y="443262"/>
                  </a:lnTo>
                  <a:lnTo>
                    <a:pt x="76582" y="473447"/>
                  </a:lnTo>
                  <a:lnTo>
                    <a:pt x="68200" y="502143"/>
                  </a:lnTo>
                  <a:lnTo>
                    <a:pt x="65469" y="529846"/>
                  </a:lnTo>
                  <a:lnTo>
                    <a:pt x="66506" y="556888"/>
                  </a:lnTo>
                  <a:lnTo>
                    <a:pt x="74817" y="579678"/>
                  </a:lnTo>
                  <a:lnTo>
                    <a:pt x="104372" y="617700"/>
                  </a:lnTo>
                  <a:lnTo>
                    <a:pt x="124827" y="629744"/>
                  </a:lnTo>
                  <a:lnTo>
                    <a:pt x="147988" y="637774"/>
                  </a:lnTo>
                  <a:lnTo>
                    <a:pt x="172954" y="643127"/>
                  </a:lnTo>
                  <a:lnTo>
                    <a:pt x="200075" y="640981"/>
                  </a:lnTo>
                  <a:lnTo>
                    <a:pt x="228633" y="633835"/>
                  </a:lnTo>
                  <a:lnTo>
                    <a:pt x="258150" y="623355"/>
                  </a:lnTo>
                  <a:lnTo>
                    <a:pt x="286400" y="606845"/>
                  </a:lnTo>
                  <a:lnTo>
                    <a:pt x="313806" y="586312"/>
                  </a:lnTo>
                  <a:lnTo>
                    <a:pt x="340649" y="563099"/>
                  </a:lnTo>
                  <a:lnTo>
                    <a:pt x="362354" y="533336"/>
                  </a:lnTo>
                  <a:lnTo>
                    <a:pt x="380634" y="499207"/>
                  </a:lnTo>
                  <a:lnTo>
                    <a:pt x="396631" y="462166"/>
                  </a:lnTo>
                  <a:lnTo>
                    <a:pt x="407296" y="419376"/>
                  </a:lnTo>
                  <a:lnTo>
                    <a:pt x="414405" y="372750"/>
                  </a:lnTo>
                  <a:lnTo>
                    <a:pt x="419146" y="323570"/>
                  </a:lnTo>
                  <a:lnTo>
                    <a:pt x="418495" y="276495"/>
                  </a:lnTo>
                  <a:lnTo>
                    <a:pt x="414252" y="230824"/>
                  </a:lnTo>
                  <a:lnTo>
                    <a:pt x="407613" y="186090"/>
                  </a:lnTo>
                  <a:lnTo>
                    <a:pt x="394615" y="147694"/>
                  </a:lnTo>
                  <a:lnTo>
                    <a:pt x="377376" y="113524"/>
                  </a:lnTo>
                  <a:lnTo>
                    <a:pt x="357312" y="82172"/>
                  </a:lnTo>
                  <a:lnTo>
                    <a:pt x="330601" y="57461"/>
                  </a:lnTo>
                  <a:lnTo>
                    <a:pt x="299458" y="37176"/>
                  </a:lnTo>
                  <a:lnTo>
                    <a:pt x="265361" y="19844"/>
                  </a:lnTo>
                  <a:lnTo>
                    <a:pt x="229295" y="9241"/>
                  </a:lnTo>
                  <a:lnTo>
                    <a:pt x="191916" y="3125"/>
                  </a:lnTo>
                  <a:lnTo>
                    <a:pt x="153661" y="0"/>
                  </a:lnTo>
                  <a:lnTo>
                    <a:pt x="119586" y="1727"/>
                  </a:lnTo>
                  <a:lnTo>
                    <a:pt x="88296" y="6688"/>
                  </a:lnTo>
                  <a:lnTo>
                    <a:pt x="58864" y="13805"/>
                  </a:lnTo>
                  <a:lnTo>
                    <a:pt x="0" y="2804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7" name="SMARTInkShape-2395"/>
            <p:cNvSpPr/>
            <p:nvPr>
              <p:custDataLst>
                <p:tags r:id="rId40"/>
              </p:custDataLst>
            </p:nvPr>
          </p:nvSpPr>
          <p:spPr bwMode="auto">
            <a:xfrm>
              <a:off x="3774757" y="5756169"/>
              <a:ext cx="342901" cy="354195"/>
            </a:xfrm>
            <a:custGeom>
              <a:avLst/>
              <a:gdLst/>
              <a:ahLst/>
              <a:cxnLst/>
              <a:rect l="0" t="0" r="0" b="0"/>
              <a:pathLst>
                <a:path w="342901" h="354195">
                  <a:moveTo>
                    <a:pt x="0" y="4551"/>
                  </a:moveTo>
                  <a:lnTo>
                    <a:pt x="0" y="4551"/>
                  </a:lnTo>
                  <a:lnTo>
                    <a:pt x="0" y="0"/>
                  </a:lnTo>
                  <a:lnTo>
                    <a:pt x="2858" y="564"/>
                  </a:lnTo>
                  <a:lnTo>
                    <a:pt x="13653" y="6272"/>
                  </a:lnTo>
                  <a:lnTo>
                    <a:pt x="44897" y="33847"/>
                  </a:lnTo>
                  <a:lnTo>
                    <a:pt x="78374" y="69006"/>
                  </a:lnTo>
                  <a:lnTo>
                    <a:pt x="97970" y="90384"/>
                  </a:lnTo>
                  <a:lnTo>
                    <a:pt x="117701" y="114160"/>
                  </a:lnTo>
                  <a:lnTo>
                    <a:pt x="137522" y="139536"/>
                  </a:lnTo>
                  <a:lnTo>
                    <a:pt x="157404" y="165978"/>
                  </a:lnTo>
                  <a:lnTo>
                    <a:pt x="177327" y="192180"/>
                  </a:lnTo>
                  <a:lnTo>
                    <a:pt x="197276" y="218219"/>
                  </a:lnTo>
                  <a:lnTo>
                    <a:pt x="217242" y="244152"/>
                  </a:lnTo>
                  <a:lnTo>
                    <a:pt x="236268" y="267155"/>
                  </a:lnTo>
                  <a:lnTo>
                    <a:pt x="272648" y="307954"/>
                  </a:lnTo>
                  <a:lnTo>
                    <a:pt x="315195" y="350479"/>
                  </a:lnTo>
                  <a:lnTo>
                    <a:pt x="322525" y="353280"/>
                  </a:lnTo>
                  <a:lnTo>
                    <a:pt x="329317" y="354194"/>
                  </a:lnTo>
                  <a:lnTo>
                    <a:pt x="333845" y="350041"/>
                  </a:lnTo>
                  <a:lnTo>
                    <a:pt x="342900" y="31316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8" name="SMARTInkShape-2396"/>
            <p:cNvSpPr/>
            <p:nvPr>
              <p:custDataLst>
                <p:tags r:id="rId41"/>
              </p:custDataLst>
            </p:nvPr>
          </p:nvSpPr>
          <p:spPr bwMode="auto">
            <a:xfrm>
              <a:off x="3714750" y="5749890"/>
              <a:ext cx="377191" cy="413738"/>
            </a:xfrm>
            <a:custGeom>
              <a:avLst/>
              <a:gdLst/>
              <a:ahLst/>
              <a:cxnLst/>
              <a:rect l="0" t="0" r="0" b="0"/>
              <a:pathLst>
                <a:path w="377191" h="413738">
                  <a:moveTo>
                    <a:pt x="377190" y="10830"/>
                  </a:moveTo>
                  <a:lnTo>
                    <a:pt x="377190" y="10830"/>
                  </a:lnTo>
                  <a:lnTo>
                    <a:pt x="368088" y="1728"/>
                  </a:lnTo>
                  <a:lnTo>
                    <a:pt x="362550" y="0"/>
                  </a:lnTo>
                  <a:lnTo>
                    <a:pt x="348776" y="619"/>
                  </a:lnTo>
                  <a:lnTo>
                    <a:pt x="311303" y="24526"/>
                  </a:lnTo>
                  <a:lnTo>
                    <a:pt x="272659" y="58827"/>
                  </a:lnTo>
                  <a:lnTo>
                    <a:pt x="250353" y="79976"/>
                  </a:lnTo>
                  <a:lnTo>
                    <a:pt x="225957" y="106456"/>
                  </a:lnTo>
                  <a:lnTo>
                    <a:pt x="200168" y="136494"/>
                  </a:lnTo>
                  <a:lnTo>
                    <a:pt x="173451" y="168901"/>
                  </a:lnTo>
                  <a:lnTo>
                    <a:pt x="147066" y="200983"/>
                  </a:lnTo>
                  <a:lnTo>
                    <a:pt x="120904" y="232848"/>
                  </a:lnTo>
                  <a:lnTo>
                    <a:pt x="94890" y="264570"/>
                  </a:lnTo>
                  <a:lnTo>
                    <a:pt x="72785" y="295242"/>
                  </a:lnTo>
                  <a:lnTo>
                    <a:pt x="53286" y="325216"/>
                  </a:lnTo>
                  <a:lnTo>
                    <a:pt x="35524" y="354723"/>
                  </a:lnTo>
                  <a:lnTo>
                    <a:pt x="0" y="4137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9" name="SMARTInkShape-2397"/>
            <p:cNvSpPr/>
            <p:nvPr>
              <p:custDataLst>
                <p:tags r:id="rId42"/>
              </p:custDataLst>
            </p:nvPr>
          </p:nvSpPr>
          <p:spPr bwMode="auto">
            <a:xfrm>
              <a:off x="4050738" y="6043613"/>
              <a:ext cx="150615" cy="322995"/>
            </a:xfrm>
            <a:custGeom>
              <a:avLst/>
              <a:gdLst/>
              <a:ahLst/>
              <a:cxnLst/>
              <a:rect l="0" t="0" r="0" b="0"/>
              <a:pathLst>
                <a:path w="150615" h="322995">
                  <a:moveTo>
                    <a:pt x="126927" y="0"/>
                  </a:moveTo>
                  <a:lnTo>
                    <a:pt x="126927" y="0"/>
                  </a:lnTo>
                  <a:lnTo>
                    <a:pt x="111327" y="0"/>
                  </a:lnTo>
                  <a:lnTo>
                    <a:pt x="119311" y="33054"/>
                  </a:lnTo>
                  <a:lnTo>
                    <a:pt x="125447" y="60411"/>
                  </a:lnTo>
                  <a:lnTo>
                    <a:pt x="134524" y="97969"/>
                  </a:lnTo>
                  <a:lnTo>
                    <a:pt x="142368" y="137521"/>
                  </a:lnTo>
                  <a:lnTo>
                    <a:pt x="148077" y="177325"/>
                  </a:lnTo>
                  <a:lnTo>
                    <a:pt x="150614" y="217241"/>
                  </a:lnTo>
                  <a:lnTo>
                    <a:pt x="146662" y="249586"/>
                  </a:lnTo>
                  <a:lnTo>
                    <a:pt x="142941" y="263545"/>
                  </a:lnTo>
                  <a:lnTo>
                    <a:pt x="126107" y="286676"/>
                  </a:lnTo>
                  <a:lnTo>
                    <a:pt x="89854" y="313223"/>
                  </a:lnTo>
                  <a:lnTo>
                    <a:pt x="76494" y="320258"/>
                  </a:lnTo>
                  <a:lnTo>
                    <a:pt x="51490" y="322994"/>
                  </a:lnTo>
                  <a:lnTo>
                    <a:pt x="39488" y="321057"/>
                  </a:lnTo>
                  <a:lnTo>
                    <a:pt x="18533" y="308743"/>
                  </a:lnTo>
                  <a:lnTo>
                    <a:pt x="8944" y="300127"/>
                  </a:lnTo>
                  <a:lnTo>
                    <a:pt x="3504" y="289619"/>
                  </a:lnTo>
                  <a:lnTo>
                    <a:pt x="0" y="265245"/>
                  </a:lnTo>
                  <a:lnTo>
                    <a:pt x="9237" y="235996"/>
                  </a:lnTo>
                  <a:lnTo>
                    <a:pt x="26043" y="204899"/>
                  </a:lnTo>
                  <a:lnTo>
                    <a:pt x="46212" y="175204"/>
                  </a:lnTo>
                  <a:lnTo>
                    <a:pt x="67876" y="143591"/>
                  </a:lnTo>
                  <a:lnTo>
                    <a:pt x="101209" y="9429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0" name="SMARTInkShape-2398"/>
            <p:cNvSpPr/>
            <p:nvPr>
              <p:custDataLst>
                <p:tags r:id="rId43"/>
              </p:custDataLst>
            </p:nvPr>
          </p:nvSpPr>
          <p:spPr bwMode="auto">
            <a:xfrm>
              <a:off x="4073986" y="5906452"/>
              <a:ext cx="35100" cy="1"/>
            </a:xfrm>
            <a:custGeom>
              <a:avLst/>
              <a:gdLst/>
              <a:ahLst/>
              <a:cxnLst/>
              <a:rect l="0" t="0" r="0" b="0"/>
              <a:pathLst>
                <a:path w="35100" h="1">
                  <a:moveTo>
                    <a:pt x="35099" y="0"/>
                  </a:moveTo>
                  <a:lnTo>
                    <a:pt x="35099" y="0"/>
                  </a:lnTo>
                  <a:lnTo>
                    <a:pt x="0" y="0"/>
                  </a:lnTo>
                  <a:lnTo>
                    <a:pt x="938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1" name="SMARTInkShape-2399"/>
            <p:cNvSpPr/>
            <p:nvPr>
              <p:custDataLst>
                <p:tags r:id="rId44"/>
              </p:custDataLst>
            </p:nvPr>
          </p:nvSpPr>
          <p:spPr bwMode="auto">
            <a:xfrm>
              <a:off x="4184912" y="6137910"/>
              <a:ext cx="52761" cy="128588"/>
            </a:xfrm>
            <a:custGeom>
              <a:avLst/>
              <a:gdLst/>
              <a:ahLst/>
              <a:cxnLst/>
              <a:rect l="0" t="0" r="0" b="0"/>
              <a:pathLst>
                <a:path w="52761" h="128588">
                  <a:moveTo>
                    <a:pt x="52760" y="0"/>
                  </a:moveTo>
                  <a:lnTo>
                    <a:pt x="52760" y="0"/>
                  </a:lnTo>
                  <a:lnTo>
                    <a:pt x="48210" y="0"/>
                  </a:lnTo>
                  <a:lnTo>
                    <a:pt x="43435" y="2540"/>
                  </a:lnTo>
                  <a:lnTo>
                    <a:pt x="40829" y="4551"/>
                  </a:lnTo>
                  <a:lnTo>
                    <a:pt x="17652" y="42803"/>
                  </a:lnTo>
                  <a:lnTo>
                    <a:pt x="3623" y="71102"/>
                  </a:lnTo>
                  <a:lnTo>
                    <a:pt x="0" y="81692"/>
                  </a:lnTo>
                  <a:lnTo>
                    <a:pt x="1054" y="101077"/>
                  </a:lnTo>
                  <a:lnTo>
                    <a:pt x="9898" y="128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2" name="SMARTInkShape-2400"/>
            <p:cNvSpPr/>
            <p:nvPr>
              <p:custDataLst>
                <p:tags r:id="rId45"/>
              </p:custDataLst>
            </p:nvPr>
          </p:nvSpPr>
          <p:spPr bwMode="auto">
            <a:xfrm>
              <a:off x="4357688" y="6172200"/>
              <a:ext cx="68581" cy="34291"/>
            </a:xfrm>
            <a:custGeom>
              <a:avLst/>
              <a:gdLst/>
              <a:ahLst/>
              <a:cxnLst/>
              <a:rect l="0" t="0" r="0" b="0"/>
              <a:pathLst>
                <a:path w="68581" h="34291">
                  <a:moveTo>
                    <a:pt x="0" y="0"/>
                  </a:moveTo>
                  <a:lnTo>
                    <a:pt x="0" y="0"/>
                  </a:lnTo>
                  <a:lnTo>
                    <a:pt x="16482" y="16482"/>
                  </a:lnTo>
                  <a:lnTo>
                    <a:pt x="68580" y="342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3" name="SMARTInkShape-2401"/>
            <p:cNvSpPr/>
            <p:nvPr>
              <p:custDataLst>
                <p:tags r:id="rId46"/>
              </p:custDataLst>
            </p:nvPr>
          </p:nvSpPr>
          <p:spPr bwMode="auto">
            <a:xfrm>
              <a:off x="4640580" y="6185200"/>
              <a:ext cx="265748" cy="29717"/>
            </a:xfrm>
            <a:custGeom>
              <a:avLst/>
              <a:gdLst/>
              <a:ahLst/>
              <a:cxnLst/>
              <a:rect l="0" t="0" r="0" b="0"/>
              <a:pathLst>
                <a:path w="265748" h="29717">
                  <a:moveTo>
                    <a:pt x="0" y="12717"/>
                  </a:moveTo>
                  <a:lnTo>
                    <a:pt x="0" y="12717"/>
                  </a:lnTo>
                  <a:lnTo>
                    <a:pt x="8749" y="11765"/>
                  </a:lnTo>
                  <a:lnTo>
                    <a:pt x="43638" y="3392"/>
                  </a:lnTo>
                  <a:lnTo>
                    <a:pt x="72735" y="0"/>
                  </a:lnTo>
                  <a:lnTo>
                    <a:pt x="104717" y="1668"/>
                  </a:lnTo>
                  <a:lnTo>
                    <a:pt x="145750" y="7962"/>
                  </a:lnTo>
                  <a:lnTo>
                    <a:pt x="179109" y="18622"/>
                  </a:lnTo>
                  <a:lnTo>
                    <a:pt x="195858" y="27360"/>
                  </a:lnTo>
                  <a:lnTo>
                    <a:pt x="216737" y="29643"/>
                  </a:lnTo>
                  <a:lnTo>
                    <a:pt x="221644" y="29716"/>
                  </a:lnTo>
                  <a:lnTo>
                    <a:pt x="265747" y="127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4" name="SMARTInkShape-2402"/>
            <p:cNvSpPr/>
            <p:nvPr>
              <p:custDataLst>
                <p:tags r:id="rId47"/>
              </p:custDataLst>
            </p:nvPr>
          </p:nvSpPr>
          <p:spPr bwMode="auto">
            <a:xfrm>
              <a:off x="4872487" y="6000750"/>
              <a:ext cx="148005" cy="402534"/>
            </a:xfrm>
            <a:custGeom>
              <a:avLst/>
              <a:gdLst/>
              <a:ahLst/>
              <a:cxnLst/>
              <a:rect l="0" t="0" r="0" b="0"/>
              <a:pathLst>
                <a:path w="148005" h="402534">
                  <a:moveTo>
                    <a:pt x="93848" y="60007"/>
                  </a:moveTo>
                  <a:lnTo>
                    <a:pt x="93848" y="60007"/>
                  </a:lnTo>
                  <a:lnTo>
                    <a:pt x="89297" y="50905"/>
                  </a:lnTo>
                  <a:lnTo>
                    <a:pt x="87957" y="54892"/>
                  </a:lnTo>
                  <a:lnTo>
                    <a:pt x="87023" y="92358"/>
                  </a:lnTo>
                  <a:lnTo>
                    <a:pt x="90179" y="127091"/>
                  </a:lnTo>
                  <a:lnTo>
                    <a:pt x="97297" y="164752"/>
                  </a:lnTo>
                  <a:lnTo>
                    <a:pt x="106811" y="204668"/>
                  </a:lnTo>
                  <a:lnTo>
                    <a:pt x="112015" y="225980"/>
                  </a:lnTo>
                  <a:lnTo>
                    <a:pt x="122877" y="268075"/>
                  </a:lnTo>
                  <a:lnTo>
                    <a:pt x="134055" y="305834"/>
                  </a:lnTo>
                  <a:lnTo>
                    <a:pt x="142833" y="339127"/>
                  </a:lnTo>
                  <a:lnTo>
                    <a:pt x="148004" y="366940"/>
                  </a:lnTo>
                  <a:lnTo>
                    <a:pt x="147127" y="385652"/>
                  </a:lnTo>
                  <a:lnTo>
                    <a:pt x="143655" y="392356"/>
                  </a:lnTo>
                  <a:lnTo>
                    <a:pt x="132177" y="402345"/>
                  </a:lnTo>
                  <a:lnTo>
                    <a:pt x="124163" y="402533"/>
                  </a:lnTo>
                  <a:lnTo>
                    <a:pt x="105099" y="395121"/>
                  </a:lnTo>
                  <a:lnTo>
                    <a:pt x="68395" y="370332"/>
                  </a:lnTo>
                  <a:lnTo>
                    <a:pt x="31908" y="334306"/>
                  </a:lnTo>
                  <a:lnTo>
                    <a:pt x="13614" y="304791"/>
                  </a:lnTo>
                  <a:lnTo>
                    <a:pt x="1991" y="273575"/>
                  </a:lnTo>
                  <a:lnTo>
                    <a:pt x="0" y="243826"/>
                  </a:lnTo>
                  <a:lnTo>
                    <a:pt x="4830" y="214730"/>
                  </a:lnTo>
                  <a:lnTo>
                    <a:pt x="15232" y="184970"/>
                  </a:lnTo>
                  <a:lnTo>
                    <a:pt x="32555" y="152694"/>
                  </a:lnTo>
                  <a:lnTo>
                    <a:pt x="50414" y="114219"/>
                  </a:lnTo>
                  <a:lnTo>
                    <a:pt x="65971" y="73624"/>
                  </a:lnTo>
                  <a:lnTo>
                    <a:pt x="76061" y="36531"/>
                  </a:lnTo>
                  <a:lnTo>
                    <a:pt x="8527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5" name="SMARTInkShape-2403"/>
            <p:cNvSpPr/>
            <p:nvPr>
              <p:custDataLst>
                <p:tags r:id="rId48"/>
              </p:custDataLst>
            </p:nvPr>
          </p:nvSpPr>
          <p:spPr bwMode="auto">
            <a:xfrm>
              <a:off x="4889182" y="5812155"/>
              <a:ext cx="8574" cy="8573"/>
            </a:xfrm>
            <a:custGeom>
              <a:avLst/>
              <a:gdLst/>
              <a:ahLst/>
              <a:cxnLst/>
              <a:rect l="0" t="0" r="0" b="0"/>
              <a:pathLst>
                <a:path w="8574" h="8573">
                  <a:moveTo>
                    <a:pt x="8573" y="8572"/>
                  </a:moveTo>
                  <a:lnTo>
                    <a:pt x="8573" y="8572"/>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6" name="SMARTInkShape-2404"/>
            <p:cNvSpPr/>
            <p:nvPr>
              <p:custDataLst>
                <p:tags r:id="rId49"/>
              </p:custDataLst>
            </p:nvPr>
          </p:nvSpPr>
          <p:spPr bwMode="auto">
            <a:xfrm>
              <a:off x="4992052" y="6079178"/>
              <a:ext cx="248604" cy="162876"/>
            </a:xfrm>
            <a:custGeom>
              <a:avLst/>
              <a:gdLst/>
              <a:ahLst/>
              <a:cxnLst/>
              <a:rect l="0" t="0" r="0" b="0"/>
              <a:pathLst>
                <a:path w="248604" h="162876">
                  <a:moveTo>
                    <a:pt x="0" y="41587"/>
                  </a:moveTo>
                  <a:lnTo>
                    <a:pt x="0" y="41587"/>
                  </a:lnTo>
                  <a:lnTo>
                    <a:pt x="0" y="37036"/>
                  </a:lnTo>
                  <a:lnTo>
                    <a:pt x="953" y="36648"/>
                  </a:lnTo>
                  <a:lnTo>
                    <a:pt x="16483" y="45299"/>
                  </a:lnTo>
                  <a:lnTo>
                    <a:pt x="32083" y="62372"/>
                  </a:lnTo>
                  <a:lnTo>
                    <a:pt x="44220" y="94630"/>
                  </a:lnTo>
                  <a:lnTo>
                    <a:pt x="60840" y="133556"/>
                  </a:lnTo>
                  <a:lnTo>
                    <a:pt x="60306" y="162083"/>
                  </a:lnTo>
                  <a:lnTo>
                    <a:pt x="59254" y="162875"/>
                  </a:lnTo>
                  <a:lnTo>
                    <a:pt x="57600" y="161498"/>
                  </a:lnTo>
                  <a:lnTo>
                    <a:pt x="55545" y="158675"/>
                  </a:lnTo>
                  <a:lnTo>
                    <a:pt x="48102" y="131948"/>
                  </a:lnTo>
                  <a:lnTo>
                    <a:pt x="48967" y="89316"/>
                  </a:lnTo>
                  <a:lnTo>
                    <a:pt x="55418" y="57085"/>
                  </a:lnTo>
                  <a:lnTo>
                    <a:pt x="65588" y="27520"/>
                  </a:lnTo>
                  <a:lnTo>
                    <a:pt x="79633" y="8030"/>
                  </a:lnTo>
                  <a:lnTo>
                    <a:pt x="85474" y="3023"/>
                  </a:lnTo>
                  <a:lnTo>
                    <a:pt x="90320" y="638"/>
                  </a:lnTo>
                  <a:lnTo>
                    <a:pt x="94504" y="0"/>
                  </a:lnTo>
                  <a:lnTo>
                    <a:pt x="99198" y="2432"/>
                  </a:lnTo>
                  <a:lnTo>
                    <a:pt x="109493" y="12755"/>
                  </a:lnTo>
                  <a:lnTo>
                    <a:pt x="124781" y="48556"/>
                  </a:lnTo>
                  <a:lnTo>
                    <a:pt x="136973" y="84133"/>
                  </a:lnTo>
                  <a:lnTo>
                    <a:pt x="145220" y="108643"/>
                  </a:lnTo>
                  <a:lnTo>
                    <a:pt x="147537" y="94273"/>
                  </a:lnTo>
                  <a:lnTo>
                    <a:pt x="164363" y="61801"/>
                  </a:lnTo>
                  <a:lnTo>
                    <a:pt x="174968" y="50571"/>
                  </a:lnTo>
                  <a:lnTo>
                    <a:pt x="186031" y="45580"/>
                  </a:lnTo>
                  <a:lnTo>
                    <a:pt x="192601" y="47106"/>
                  </a:lnTo>
                  <a:lnTo>
                    <a:pt x="207521" y="56423"/>
                  </a:lnTo>
                  <a:lnTo>
                    <a:pt x="218597" y="70088"/>
                  </a:lnTo>
                  <a:lnTo>
                    <a:pt x="248603" y="1187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7" name="SMARTInkShape-2405"/>
            <p:cNvSpPr/>
            <p:nvPr>
              <p:custDataLst>
                <p:tags r:id="rId50"/>
              </p:custDataLst>
            </p:nvPr>
          </p:nvSpPr>
          <p:spPr bwMode="auto">
            <a:xfrm>
              <a:off x="5126632" y="6136682"/>
              <a:ext cx="122596" cy="86305"/>
            </a:xfrm>
            <a:custGeom>
              <a:avLst/>
              <a:gdLst/>
              <a:ahLst/>
              <a:cxnLst/>
              <a:rect l="0" t="0" r="0" b="0"/>
              <a:pathLst>
                <a:path w="122596" h="86305">
                  <a:moveTo>
                    <a:pt x="122595" y="1228"/>
                  </a:moveTo>
                  <a:lnTo>
                    <a:pt x="122595" y="1228"/>
                  </a:lnTo>
                  <a:lnTo>
                    <a:pt x="106113" y="1228"/>
                  </a:lnTo>
                  <a:lnTo>
                    <a:pt x="98443" y="3768"/>
                  </a:lnTo>
                  <a:lnTo>
                    <a:pt x="81206" y="17711"/>
                  </a:lnTo>
                  <a:lnTo>
                    <a:pt x="60111" y="49998"/>
                  </a:lnTo>
                  <a:lnTo>
                    <a:pt x="55220" y="71751"/>
                  </a:lnTo>
                  <a:lnTo>
                    <a:pt x="54062" y="86304"/>
                  </a:lnTo>
                  <a:lnTo>
                    <a:pt x="54030" y="82210"/>
                  </a:lnTo>
                  <a:lnTo>
                    <a:pt x="63343" y="48370"/>
                  </a:lnTo>
                  <a:lnTo>
                    <a:pt x="69616" y="15197"/>
                  </a:lnTo>
                  <a:lnTo>
                    <a:pt x="67273" y="9588"/>
                  </a:lnTo>
                  <a:lnTo>
                    <a:pt x="57050" y="815"/>
                  </a:lnTo>
                  <a:lnTo>
                    <a:pt x="50323" y="0"/>
                  </a:lnTo>
                  <a:lnTo>
                    <a:pt x="35230" y="4175"/>
                  </a:lnTo>
                  <a:lnTo>
                    <a:pt x="15218" y="17235"/>
                  </a:lnTo>
                  <a:lnTo>
                    <a:pt x="1774" y="37721"/>
                  </a:lnTo>
                  <a:lnTo>
                    <a:pt x="0" y="53642"/>
                  </a:lnTo>
                  <a:lnTo>
                    <a:pt x="860" y="61888"/>
                  </a:lnTo>
                  <a:lnTo>
                    <a:pt x="3339" y="68338"/>
                  </a:lnTo>
                  <a:lnTo>
                    <a:pt x="11172" y="78044"/>
                  </a:lnTo>
                  <a:lnTo>
                    <a:pt x="23544" y="82993"/>
                  </a:lnTo>
                  <a:lnTo>
                    <a:pt x="41117" y="86171"/>
                  </a:lnTo>
                  <a:lnTo>
                    <a:pt x="43512" y="85479"/>
                  </a:lnTo>
                  <a:lnTo>
                    <a:pt x="48712" y="82170"/>
                  </a:lnTo>
                  <a:lnTo>
                    <a:pt x="49528" y="79954"/>
                  </a:lnTo>
                  <a:lnTo>
                    <a:pt x="49118" y="77525"/>
                  </a:lnTo>
                  <a:lnTo>
                    <a:pt x="47893" y="74952"/>
                  </a:lnTo>
                  <a:lnTo>
                    <a:pt x="46124" y="73237"/>
                  </a:lnTo>
                  <a:lnTo>
                    <a:pt x="41618" y="71332"/>
                  </a:lnTo>
                  <a:lnTo>
                    <a:pt x="22526" y="69941"/>
                  </a:lnTo>
                  <a:lnTo>
                    <a:pt x="22545" y="69897"/>
                  </a:lnTo>
                  <a:lnTo>
                    <a:pt x="36454" y="69819"/>
                  </a:lnTo>
                  <a:lnTo>
                    <a:pt x="46528" y="64733"/>
                  </a:lnTo>
                  <a:lnTo>
                    <a:pt x="70529" y="44653"/>
                  </a:lnTo>
                  <a:lnTo>
                    <a:pt x="75524" y="44257"/>
                  </a:lnTo>
                  <a:lnTo>
                    <a:pt x="76927" y="45154"/>
                  </a:lnTo>
                  <a:lnTo>
                    <a:pt x="77863" y="46704"/>
                  </a:lnTo>
                  <a:lnTo>
                    <a:pt x="79733" y="526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39" name="SMARTInkShape-2406"/>
          <p:cNvSpPr/>
          <p:nvPr>
            <p:custDataLst>
              <p:tags r:id="rId1"/>
            </p:custDataLst>
          </p:nvPr>
        </p:nvSpPr>
        <p:spPr bwMode="auto">
          <a:xfrm>
            <a:off x="2317433" y="4123372"/>
            <a:ext cx="197168" cy="8574"/>
          </a:xfrm>
          <a:custGeom>
            <a:avLst/>
            <a:gdLst/>
            <a:ahLst/>
            <a:cxnLst/>
            <a:rect l="0" t="0" r="0" b="0"/>
            <a:pathLst>
              <a:path w="197168" h="8574">
                <a:moveTo>
                  <a:pt x="0" y="0"/>
                </a:moveTo>
                <a:lnTo>
                  <a:pt x="0" y="0"/>
                </a:lnTo>
                <a:lnTo>
                  <a:pt x="37076" y="5891"/>
                </a:lnTo>
                <a:lnTo>
                  <a:pt x="73311" y="7381"/>
                </a:lnTo>
                <a:lnTo>
                  <a:pt x="95546" y="7779"/>
                </a:lnTo>
                <a:lnTo>
                  <a:pt x="119895" y="8043"/>
                </a:lnTo>
                <a:lnTo>
                  <a:pt x="145652" y="8220"/>
                </a:lnTo>
                <a:lnTo>
                  <a:pt x="197167"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42" name="SMARTInkShape-Group844"/>
          <p:cNvGrpSpPr/>
          <p:nvPr/>
        </p:nvGrpSpPr>
        <p:grpSpPr>
          <a:xfrm>
            <a:off x="7713567" y="448168"/>
            <a:ext cx="638024" cy="2024320"/>
            <a:chOff x="7713567" y="448168"/>
            <a:chExt cx="638024" cy="2024320"/>
          </a:xfrm>
        </p:grpSpPr>
        <p:sp>
          <p:nvSpPr>
            <p:cNvPr id="140" name="SMARTInkShape-2407"/>
            <p:cNvSpPr/>
            <p:nvPr>
              <p:custDataLst>
                <p:tags r:id="rId30"/>
              </p:custDataLst>
            </p:nvPr>
          </p:nvSpPr>
          <p:spPr bwMode="auto">
            <a:xfrm>
              <a:off x="7713567" y="448168"/>
              <a:ext cx="407448" cy="2024320"/>
            </a:xfrm>
            <a:custGeom>
              <a:avLst/>
              <a:gdLst/>
              <a:ahLst/>
              <a:cxnLst/>
              <a:rect l="0" t="0" r="0" b="0"/>
              <a:pathLst>
                <a:path w="407448" h="2024320">
                  <a:moveTo>
                    <a:pt x="407447" y="57609"/>
                  </a:moveTo>
                  <a:lnTo>
                    <a:pt x="407447" y="57609"/>
                  </a:lnTo>
                  <a:lnTo>
                    <a:pt x="395516" y="33746"/>
                  </a:lnTo>
                  <a:lnTo>
                    <a:pt x="378195" y="17307"/>
                  </a:lnTo>
                  <a:lnTo>
                    <a:pt x="345864" y="4922"/>
                  </a:lnTo>
                  <a:lnTo>
                    <a:pt x="314672" y="855"/>
                  </a:lnTo>
                  <a:lnTo>
                    <a:pt x="278584" y="0"/>
                  </a:lnTo>
                  <a:lnTo>
                    <a:pt x="240320" y="2795"/>
                  </a:lnTo>
                  <a:lnTo>
                    <a:pt x="206169" y="12293"/>
                  </a:lnTo>
                  <a:lnTo>
                    <a:pt x="177020" y="26991"/>
                  </a:lnTo>
                  <a:lnTo>
                    <a:pt x="154540" y="46224"/>
                  </a:lnTo>
                  <a:lnTo>
                    <a:pt x="137565" y="75092"/>
                  </a:lnTo>
                  <a:lnTo>
                    <a:pt x="125575" y="112052"/>
                  </a:lnTo>
                  <a:lnTo>
                    <a:pt x="122378" y="133909"/>
                  </a:lnTo>
                  <a:lnTo>
                    <a:pt x="120246" y="157054"/>
                  </a:lnTo>
                  <a:lnTo>
                    <a:pt x="117873" y="180103"/>
                  </a:lnTo>
                  <a:lnTo>
                    <a:pt x="115337" y="203089"/>
                  </a:lnTo>
                  <a:lnTo>
                    <a:pt x="112695" y="226034"/>
                  </a:lnTo>
                  <a:lnTo>
                    <a:pt x="110934" y="250855"/>
                  </a:lnTo>
                  <a:lnTo>
                    <a:pt x="109759" y="276927"/>
                  </a:lnTo>
                  <a:lnTo>
                    <a:pt x="108976" y="303834"/>
                  </a:lnTo>
                  <a:lnTo>
                    <a:pt x="108455" y="331296"/>
                  </a:lnTo>
                  <a:lnTo>
                    <a:pt x="108106" y="359130"/>
                  </a:lnTo>
                  <a:lnTo>
                    <a:pt x="107874" y="387211"/>
                  </a:lnTo>
                  <a:lnTo>
                    <a:pt x="107720" y="417361"/>
                  </a:lnTo>
                  <a:lnTo>
                    <a:pt x="107617" y="448891"/>
                  </a:lnTo>
                  <a:lnTo>
                    <a:pt x="107548" y="481342"/>
                  </a:lnTo>
                  <a:lnTo>
                    <a:pt x="107502" y="515358"/>
                  </a:lnTo>
                  <a:lnTo>
                    <a:pt x="107472" y="550417"/>
                  </a:lnTo>
                  <a:lnTo>
                    <a:pt x="107452" y="586173"/>
                  </a:lnTo>
                  <a:lnTo>
                    <a:pt x="107438" y="623345"/>
                  </a:lnTo>
                  <a:lnTo>
                    <a:pt x="107428" y="661462"/>
                  </a:lnTo>
                  <a:lnTo>
                    <a:pt x="107423" y="700208"/>
                  </a:lnTo>
                  <a:lnTo>
                    <a:pt x="108371" y="740326"/>
                  </a:lnTo>
                  <a:lnTo>
                    <a:pt x="109956" y="781359"/>
                  </a:lnTo>
                  <a:lnTo>
                    <a:pt x="111965" y="823001"/>
                  </a:lnTo>
                  <a:lnTo>
                    <a:pt x="113305" y="865051"/>
                  </a:lnTo>
                  <a:lnTo>
                    <a:pt x="114197" y="907371"/>
                  </a:lnTo>
                  <a:lnTo>
                    <a:pt x="114792" y="949872"/>
                  </a:lnTo>
                  <a:lnTo>
                    <a:pt x="115189" y="992494"/>
                  </a:lnTo>
                  <a:lnTo>
                    <a:pt x="115454" y="1035196"/>
                  </a:lnTo>
                  <a:lnTo>
                    <a:pt x="115630" y="1077951"/>
                  </a:lnTo>
                  <a:lnTo>
                    <a:pt x="114795" y="1120742"/>
                  </a:lnTo>
                  <a:lnTo>
                    <a:pt x="113286" y="1163557"/>
                  </a:lnTo>
                  <a:lnTo>
                    <a:pt x="111327" y="1206388"/>
                  </a:lnTo>
                  <a:lnTo>
                    <a:pt x="109069" y="1248277"/>
                  </a:lnTo>
                  <a:lnTo>
                    <a:pt x="106611" y="1289538"/>
                  </a:lnTo>
                  <a:lnTo>
                    <a:pt x="104020" y="1330380"/>
                  </a:lnTo>
                  <a:lnTo>
                    <a:pt x="99435" y="1370943"/>
                  </a:lnTo>
                  <a:lnTo>
                    <a:pt x="93521" y="1411320"/>
                  </a:lnTo>
                  <a:lnTo>
                    <a:pt x="86721" y="1451573"/>
                  </a:lnTo>
                  <a:lnTo>
                    <a:pt x="80282" y="1488886"/>
                  </a:lnTo>
                  <a:lnTo>
                    <a:pt x="74085" y="1524239"/>
                  </a:lnTo>
                  <a:lnTo>
                    <a:pt x="68049" y="1558285"/>
                  </a:lnTo>
                  <a:lnTo>
                    <a:pt x="63072" y="1590507"/>
                  </a:lnTo>
                  <a:lnTo>
                    <a:pt x="58801" y="1621514"/>
                  </a:lnTo>
                  <a:lnTo>
                    <a:pt x="55002" y="1651710"/>
                  </a:lnTo>
                  <a:lnTo>
                    <a:pt x="50564" y="1679461"/>
                  </a:lnTo>
                  <a:lnTo>
                    <a:pt x="45700" y="1705581"/>
                  </a:lnTo>
                  <a:lnTo>
                    <a:pt x="40553" y="1730615"/>
                  </a:lnTo>
                  <a:lnTo>
                    <a:pt x="35216" y="1753971"/>
                  </a:lnTo>
                  <a:lnTo>
                    <a:pt x="29753" y="1776210"/>
                  </a:lnTo>
                  <a:lnTo>
                    <a:pt x="18604" y="1817747"/>
                  </a:lnTo>
                  <a:lnTo>
                    <a:pt x="7298" y="1855258"/>
                  </a:lnTo>
                  <a:lnTo>
                    <a:pt x="1004" y="1885899"/>
                  </a:lnTo>
                  <a:lnTo>
                    <a:pt x="0" y="1922030"/>
                  </a:lnTo>
                  <a:lnTo>
                    <a:pt x="4428" y="1941611"/>
                  </a:lnTo>
                  <a:lnTo>
                    <a:pt x="18583" y="1968699"/>
                  </a:lnTo>
                  <a:lnTo>
                    <a:pt x="45944" y="1998373"/>
                  </a:lnTo>
                  <a:lnTo>
                    <a:pt x="79942" y="2023265"/>
                  </a:lnTo>
                  <a:lnTo>
                    <a:pt x="85288" y="2024319"/>
                  </a:lnTo>
                  <a:lnTo>
                    <a:pt x="96308" y="2022950"/>
                  </a:lnTo>
                  <a:lnTo>
                    <a:pt x="131425" y="2007722"/>
                  </a:lnTo>
                  <a:lnTo>
                    <a:pt x="158846" y="19949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1" name="SMARTInkShape-2408"/>
            <p:cNvSpPr/>
            <p:nvPr>
              <p:custDataLst>
                <p:tags r:id="rId31"/>
              </p:custDataLst>
            </p:nvPr>
          </p:nvSpPr>
          <p:spPr bwMode="auto">
            <a:xfrm>
              <a:off x="7975282" y="495663"/>
              <a:ext cx="376309" cy="1921605"/>
            </a:xfrm>
            <a:custGeom>
              <a:avLst/>
              <a:gdLst/>
              <a:ahLst/>
              <a:cxnLst/>
              <a:rect l="0" t="0" r="0" b="0"/>
              <a:pathLst>
                <a:path w="376309" h="1921605">
                  <a:moveTo>
                    <a:pt x="214313" y="215854"/>
                  </a:moveTo>
                  <a:lnTo>
                    <a:pt x="214313" y="215854"/>
                  </a:lnTo>
                  <a:lnTo>
                    <a:pt x="205212" y="183999"/>
                  </a:lnTo>
                  <a:lnTo>
                    <a:pt x="205823" y="155659"/>
                  </a:lnTo>
                  <a:lnTo>
                    <a:pt x="208653" y="141434"/>
                  </a:lnTo>
                  <a:lnTo>
                    <a:pt x="235390" y="98660"/>
                  </a:lnTo>
                  <a:lnTo>
                    <a:pt x="273474" y="55823"/>
                  </a:lnTo>
                  <a:lnTo>
                    <a:pt x="314921" y="22070"/>
                  </a:lnTo>
                  <a:lnTo>
                    <a:pt x="348263" y="3074"/>
                  </a:lnTo>
                  <a:lnTo>
                    <a:pt x="362111" y="0"/>
                  </a:lnTo>
                  <a:lnTo>
                    <a:pt x="367137" y="514"/>
                  </a:lnTo>
                  <a:lnTo>
                    <a:pt x="370489" y="5619"/>
                  </a:lnTo>
                  <a:lnTo>
                    <a:pt x="375205" y="38416"/>
                  </a:lnTo>
                  <a:lnTo>
                    <a:pt x="376308" y="74763"/>
                  </a:lnTo>
                  <a:lnTo>
                    <a:pt x="375649" y="98933"/>
                  </a:lnTo>
                  <a:lnTo>
                    <a:pt x="374258" y="126477"/>
                  </a:lnTo>
                  <a:lnTo>
                    <a:pt x="372378" y="156269"/>
                  </a:lnTo>
                  <a:lnTo>
                    <a:pt x="370173" y="190419"/>
                  </a:lnTo>
                  <a:lnTo>
                    <a:pt x="367749" y="227472"/>
                  </a:lnTo>
                  <a:lnTo>
                    <a:pt x="365181" y="266462"/>
                  </a:lnTo>
                  <a:lnTo>
                    <a:pt x="361564" y="307695"/>
                  </a:lnTo>
                  <a:lnTo>
                    <a:pt x="357248" y="350424"/>
                  </a:lnTo>
                  <a:lnTo>
                    <a:pt x="352465" y="394150"/>
                  </a:lnTo>
                  <a:lnTo>
                    <a:pt x="347372" y="439493"/>
                  </a:lnTo>
                  <a:lnTo>
                    <a:pt x="342072" y="485914"/>
                  </a:lnTo>
                  <a:lnTo>
                    <a:pt x="336632" y="533055"/>
                  </a:lnTo>
                  <a:lnTo>
                    <a:pt x="331102" y="581626"/>
                  </a:lnTo>
                  <a:lnTo>
                    <a:pt x="325510" y="631152"/>
                  </a:lnTo>
                  <a:lnTo>
                    <a:pt x="319877" y="681315"/>
                  </a:lnTo>
                  <a:lnTo>
                    <a:pt x="313264" y="733806"/>
                  </a:lnTo>
                  <a:lnTo>
                    <a:pt x="305997" y="787851"/>
                  </a:lnTo>
                  <a:lnTo>
                    <a:pt x="298296" y="842930"/>
                  </a:lnTo>
                  <a:lnTo>
                    <a:pt x="292209" y="895842"/>
                  </a:lnTo>
                  <a:lnTo>
                    <a:pt x="287198" y="947310"/>
                  </a:lnTo>
                  <a:lnTo>
                    <a:pt x="282905" y="997814"/>
                  </a:lnTo>
                  <a:lnTo>
                    <a:pt x="279092" y="1047676"/>
                  </a:lnTo>
                  <a:lnTo>
                    <a:pt x="275597" y="1097110"/>
                  </a:lnTo>
                  <a:lnTo>
                    <a:pt x="272314" y="1146258"/>
                  </a:lnTo>
                  <a:lnTo>
                    <a:pt x="269172" y="1193311"/>
                  </a:lnTo>
                  <a:lnTo>
                    <a:pt x="266127" y="1238967"/>
                  </a:lnTo>
                  <a:lnTo>
                    <a:pt x="263143" y="1283692"/>
                  </a:lnTo>
                  <a:lnTo>
                    <a:pt x="261153" y="1326844"/>
                  </a:lnTo>
                  <a:lnTo>
                    <a:pt x="259828" y="1368946"/>
                  </a:lnTo>
                  <a:lnTo>
                    <a:pt x="258943" y="1410350"/>
                  </a:lnTo>
                  <a:lnTo>
                    <a:pt x="258353" y="1449382"/>
                  </a:lnTo>
                  <a:lnTo>
                    <a:pt x="257961" y="1486834"/>
                  </a:lnTo>
                  <a:lnTo>
                    <a:pt x="257699" y="1523232"/>
                  </a:lnTo>
                  <a:lnTo>
                    <a:pt x="258477" y="1557022"/>
                  </a:lnTo>
                  <a:lnTo>
                    <a:pt x="259949" y="1589073"/>
                  </a:lnTo>
                  <a:lnTo>
                    <a:pt x="261882" y="1619966"/>
                  </a:lnTo>
                  <a:lnTo>
                    <a:pt x="263170" y="1648181"/>
                  </a:lnTo>
                  <a:lnTo>
                    <a:pt x="264030" y="1674612"/>
                  </a:lnTo>
                  <a:lnTo>
                    <a:pt x="264603" y="1699852"/>
                  </a:lnTo>
                  <a:lnTo>
                    <a:pt x="264984" y="1722393"/>
                  </a:lnTo>
                  <a:lnTo>
                    <a:pt x="265409" y="1762680"/>
                  </a:lnTo>
                  <a:lnTo>
                    <a:pt x="265597" y="1799635"/>
                  </a:lnTo>
                  <a:lnTo>
                    <a:pt x="265681" y="1832252"/>
                  </a:lnTo>
                  <a:lnTo>
                    <a:pt x="264776" y="1866680"/>
                  </a:lnTo>
                  <a:lnTo>
                    <a:pt x="257016" y="1907772"/>
                  </a:lnTo>
                  <a:lnTo>
                    <a:pt x="252977" y="1914920"/>
                  </a:lnTo>
                  <a:lnTo>
                    <a:pt x="248007" y="1918732"/>
                  </a:lnTo>
                  <a:lnTo>
                    <a:pt x="239854" y="1920878"/>
                  </a:lnTo>
                  <a:lnTo>
                    <a:pt x="224014" y="1921604"/>
                  </a:lnTo>
                  <a:lnTo>
                    <a:pt x="194433" y="1912628"/>
                  </a:lnTo>
                  <a:lnTo>
                    <a:pt x="158804" y="1903108"/>
                  </a:lnTo>
                  <a:lnTo>
                    <a:pt x="137303" y="1897903"/>
                  </a:lnTo>
                  <a:lnTo>
                    <a:pt x="112490" y="1893480"/>
                  </a:lnTo>
                  <a:lnTo>
                    <a:pt x="85471" y="1889579"/>
                  </a:lnTo>
                  <a:lnTo>
                    <a:pt x="56981" y="1886026"/>
                  </a:lnTo>
                  <a:lnTo>
                    <a:pt x="0" y="187891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56" name="SMARTInkShape-Group845"/>
          <p:cNvGrpSpPr/>
          <p:nvPr/>
        </p:nvGrpSpPr>
        <p:grpSpPr>
          <a:xfrm>
            <a:off x="6243638" y="1241852"/>
            <a:ext cx="1140143" cy="1201312"/>
            <a:chOff x="6243638" y="1241852"/>
            <a:chExt cx="1140143" cy="1201312"/>
          </a:xfrm>
        </p:grpSpPr>
        <p:sp>
          <p:nvSpPr>
            <p:cNvPr id="143" name="SMARTInkShape-2409"/>
            <p:cNvSpPr/>
            <p:nvPr>
              <p:custDataLst>
                <p:tags r:id="rId17"/>
              </p:custDataLst>
            </p:nvPr>
          </p:nvSpPr>
          <p:spPr bwMode="auto">
            <a:xfrm>
              <a:off x="6449377" y="1273393"/>
              <a:ext cx="291467" cy="423997"/>
            </a:xfrm>
            <a:custGeom>
              <a:avLst/>
              <a:gdLst/>
              <a:ahLst/>
              <a:cxnLst/>
              <a:rect l="0" t="0" r="0" b="0"/>
              <a:pathLst>
                <a:path w="291467" h="423997">
                  <a:moveTo>
                    <a:pt x="0" y="21054"/>
                  </a:moveTo>
                  <a:lnTo>
                    <a:pt x="0" y="21054"/>
                  </a:lnTo>
                  <a:lnTo>
                    <a:pt x="4551" y="16504"/>
                  </a:lnTo>
                  <a:lnTo>
                    <a:pt x="6786" y="11729"/>
                  </a:lnTo>
                  <a:lnTo>
                    <a:pt x="8337" y="0"/>
                  </a:lnTo>
                  <a:lnTo>
                    <a:pt x="8564" y="41217"/>
                  </a:lnTo>
                  <a:lnTo>
                    <a:pt x="16189" y="69068"/>
                  </a:lnTo>
                  <a:lnTo>
                    <a:pt x="34007" y="111798"/>
                  </a:lnTo>
                  <a:lnTo>
                    <a:pt x="39816" y="124413"/>
                  </a:lnTo>
                  <a:lnTo>
                    <a:pt x="49405" y="132823"/>
                  </a:lnTo>
                  <a:lnTo>
                    <a:pt x="75298" y="142167"/>
                  </a:lnTo>
                  <a:lnTo>
                    <a:pt x="108396" y="141240"/>
                  </a:lnTo>
                  <a:lnTo>
                    <a:pt x="142473" y="132573"/>
                  </a:lnTo>
                  <a:lnTo>
                    <a:pt x="170320" y="116021"/>
                  </a:lnTo>
                  <a:lnTo>
                    <a:pt x="202865" y="80731"/>
                  </a:lnTo>
                  <a:lnTo>
                    <a:pt x="221504" y="44663"/>
                  </a:lnTo>
                  <a:lnTo>
                    <a:pt x="237965" y="15746"/>
                  </a:lnTo>
                  <a:lnTo>
                    <a:pt x="237701" y="15611"/>
                  </a:lnTo>
                  <a:lnTo>
                    <a:pt x="234868" y="18000"/>
                  </a:lnTo>
                  <a:lnTo>
                    <a:pt x="225288" y="55623"/>
                  </a:lnTo>
                  <a:lnTo>
                    <a:pt x="219825" y="84996"/>
                  </a:lnTo>
                  <a:lnTo>
                    <a:pt x="216763" y="119640"/>
                  </a:lnTo>
                  <a:lnTo>
                    <a:pt x="215401" y="158215"/>
                  </a:lnTo>
                  <a:lnTo>
                    <a:pt x="214797" y="200760"/>
                  </a:lnTo>
                  <a:lnTo>
                    <a:pt x="211988" y="239988"/>
                  </a:lnTo>
                  <a:lnTo>
                    <a:pt x="207564" y="276473"/>
                  </a:lnTo>
                  <a:lnTo>
                    <a:pt x="202424" y="311739"/>
                  </a:lnTo>
                  <a:lnTo>
                    <a:pt x="191884" y="346463"/>
                  </a:lnTo>
                  <a:lnTo>
                    <a:pt x="177674" y="377135"/>
                  </a:lnTo>
                  <a:lnTo>
                    <a:pt x="141402" y="419077"/>
                  </a:lnTo>
                  <a:lnTo>
                    <a:pt x="133320" y="422610"/>
                  </a:lnTo>
                  <a:lnTo>
                    <a:pt x="114181" y="423996"/>
                  </a:lnTo>
                  <a:lnTo>
                    <a:pt x="95515" y="416357"/>
                  </a:lnTo>
                  <a:lnTo>
                    <a:pt x="71482" y="395991"/>
                  </a:lnTo>
                  <a:lnTo>
                    <a:pt x="64799" y="388170"/>
                  </a:lnTo>
                  <a:lnTo>
                    <a:pt x="61297" y="380098"/>
                  </a:lnTo>
                  <a:lnTo>
                    <a:pt x="59946" y="363509"/>
                  </a:lnTo>
                  <a:lnTo>
                    <a:pt x="69092" y="333554"/>
                  </a:lnTo>
                  <a:lnTo>
                    <a:pt x="91350" y="311708"/>
                  </a:lnTo>
                  <a:lnTo>
                    <a:pt x="121563" y="289299"/>
                  </a:lnTo>
                  <a:lnTo>
                    <a:pt x="150865" y="266639"/>
                  </a:lnTo>
                  <a:lnTo>
                    <a:pt x="179764" y="248948"/>
                  </a:lnTo>
                  <a:lnTo>
                    <a:pt x="208483" y="234736"/>
                  </a:lnTo>
                  <a:lnTo>
                    <a:pt x="249521" y="216024"/>
                  </a:lnTo>
                  <a:lnTo>
                    <a:pt x="291466" y="1925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4" name="SMARTInkShape-2410"/>
            <p:cNvSpPr/>
            <p:nvPr>
              <p:custDataLst>
                <p:tags r:id="rId18"/>
              </p:custDataLst>
            </p:nvPr>
          </p:nvSpPr>
          <p:spPr bwMode="auto">
            <a:xfrm>
              <a:off x="6715125" y="1285875"/>
              <a:ext cx="154306" cy="60009"/>
            </a:xfrm>
            <a:custGeom>
              <a:avLst/>
              <a:gdLst/>
              <a:ahLst/>
              <a:cxnLst/>
              <a:rect l="0" t="0" r="0" b="0"/>
              <a:pathLst>
                <a:path w="154306" h="60009">
                  <a:moveTo>
                    <a:pt x="0" y="60008"/>
                  </a:moveTo>
                  <a:lnTo>
                    <a:pt x="0" y="60008"/>
                  </a:lnTo>
                  <a:lnTo>
                    <a:pt x="14640" y="59055"/>
                  </a:lnTo>
                  <a:lnTo>
                    <a:pt x="49141" y="50682"/>
                  </a:lnTo>
                  <a:lnTo>
                    <a:pt x="85045" y="42639"/>
                  </a:lnTo>
                  <a:lnTo>
                    <a:pt x="107331" y="35143"/>
                  </a:lnTo>
                  <a:lnTo>
                    <a:pt x="15430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5" name="SMARTInkShape-2411"/>
            <p:cNvSpPr/>
            <p:nvPr>
              <p:custDataLst>
                <p:tags r:id="rId19"/>
              </p:custDataLst>
            </p:nvPr>
          </p:nvSpPr>
          <p:spPr bwMode="auto">
            <a:xfrm>
              <a:off x="6920864" y="1241852"/>
              <a:ext cx="128589" cy="194351"/>
            </a:xfrm>
            <a:custGeom>
              <a:avLst/>
              <a:gdLst/>
              <a:ahLst/>
              <a:cxnLst/>
              <a:rect l="0" t="0" r="0" b="0"/>
              <a:pathLst>
                <a:path w="128589" h="194351">
                  <a:moveTo>
                    <a:pt x="0" y="1161"/>
                  </a:moveTo>
                  <a:lnTo>
                    <a:pt x="0" y="1161"/>
                  </a:lnTo>
                  <a:lnTo>
                    <a:pt x="4552" y="1161"/>
                  </a:lnTo>
                  <a:lnTo>
                    <a:pt x="5892" y="2113"/>
                  </a:lnTo>
                  <a:lnTo>
                    <a:pt x="6786" y="3700"/>
                  </a:lnTo>
                  <a:lnTo>
                    <a:pt x="12771" y="17643"/>
                  </a:lnTo>
                  <a:lnTo>
                    <a:pt x="29017" y="48443"/>
                  </a:lnTo>
                  <a:lnTo>
                    <a:pt x="39289" y="89783"/>
                  </a:lnTo>
                  <a:lnTo>
                    <a:pt x="48366" y="131665"/>
                  </a:lnTo>
                  <a:lnTo>
                    <a:pt x="57088" y="166722"/>
                  </a:lnTo>
                  <a:lnTo>
                    <a:pt x="62838" y="183011"/>
                  </a:lnTo>
                  <a:lnTo>
                    <a:pt x="66657" y="188117"/>
                  </a:lnTo>
                  <a:lnTo>
                    <a:pt x="75981" y="193790"/>
                  </a:lnTo>
                  <a:lnTo>
                    <a:pt x="80182" y="194350"/>
                  </a:lnTo>
                  <a:lnTo>
                    <a:pt x="87389" y="192432"/>
                  </a:lnTo>
                  <a:lnTo>
                    <a:pt x="101352" y="167795"/>
                  </a:lnTo>
                  <a:lnTo>
                    <a:pt x="106959" y="138403"/>
                  </a:lnTo>
                  <a:lnTo>
                    <a:pt x="110403" y="103114"/>
                  </a:lnTo>
                  <a:lnTo>
                    <a:pt x="115108" y="65206"/>
                  </a:lnTo>
                  <a:lnTo>
                    <a:pt x="123113" y="24582"/>
                  </a:lnTo>
                  <a:lnTo>
                    <a:pt x="127867" y="0"/>
                  </a:lnTo>
                  <a:lnTo>
                    <a:pt x="128588" y="116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6" name="SMARTInkShape-2412"/>
            <p:cNvSpPr/>
            <p:nvPr>
              <p:custDataLst>
                <p:tags r:id="rId20"/>
              </p:custDataLst>
            </p:nvPr>
          </p:nvSpPr>
          <p:spPr bwMode="auto">
            <a:xfrm>
              <a:off x="7066597" y="1250462"/>
              <a:ext cx="317184" cy="258299"/>
            </a:xfrm>
            <a:custGeom>
              <a:avLst/>
              <a:gdLst/>
              <a:ahLst/>
              <a:cxnLst/>
              <a:rect l="0" t="0" r="0" b="0"/>
              <a:pathLst>
                <a:path w="317184" h="258299">
                  <a:moveTo>
                    <a:pt x="0" y="86848"/>
                  </a:moveTo>
                  <a:lnTo>
                    <a:pt x="0" y="86848"/>
                  </a:lnTo>
                  <a:lnTo>
                    <a:pt x="0" y="91399"/>
                  </a:lnTo>
                  <a:lnTo>
                    <a:pt x="4551" y="103331"/>
                  </a:lnTo>
                  <a:lnTo>
                    <a:pt x="11932" y="114380"/>
                  </a:lnTo>
                  <a:lnTo>
                    <a:pt x="24702" y="123686"/>
                  </a:lnTo>
                  <a:lnTo>
                    <a:pt x="29803" y="124742"/>
                  </a:lnTo>
                  <a:lnTo>
                    <a:pt x="40551" y="123375"/>
                  </a:lnTo>
                  <a:lnTo>
                    <a:pt x="68864" y="107892"/>
                  </a:lnTo>
                  <a:lnTo>
                    <a:pt x="87821" y="90120"/>
                  </a:lnTo>
                  <a:lnTo>
                    <a:pt x="108753" y="50947"/>
                  </a:lnTo>
                  <a:lnTo>
                    <a:pt x="117791" y="15621"/>
                  </a:lnTo>
                  <a:lnTo>
                    <a:pt x="115675" y="9836"/>
                  </a:lnTo>
                  <a:lnTo>
                    <a:pt x="105703" y="868"/>
                  </a:lnTo>
                  <a:lnTo>
                    <a:pt x="99044" y="0"/>
                  </a:lnTo>
                  <a:lnTo>
                    <a:pt x="84025" y="4116"/>
                  </a:lnTo>
                  <a:lnTo>
                    <a:pt x="54953" y="30797"/>
                  </a:lnTo>
                  <a:lnTo>
                    <a:pt x="26760" y="68864"/>
                  </a:lnTo>
                  <a:lnTo>
                    <a:pt x="16656" y="96318"/>
                  </a:lnTo>
                  <a:lnTo>
                    <a:pt x="14070" y="123442"/>
                  </a:lnTo>
                  <a:lnTo>
                    <a:pt x="19271" y="148197"/>
                  </a:lnTo>
                  <a:lnTo>
                    <a:pt x="35552" y="169359"/>
                  </a:lnTo>
                  <a:lnTo>
                    <a:pt x="46562" y="179003"/>
                  </a:lnTo>
                  <a:lnTo>
                    <a:pt x="74034" y="189718"/>
                  </a:lnTo>
                  <a:lnTo>
                    <a:pt x="106247" y="192576"/>
                  </a:lnTo>
                  <a:lnTo>
                    <a:pt x="142789" y="187496"/>
                  </a:lnTo>
                  <a:lnTo>
                    <a:pt x="181254" y="176348"/>
                  </a:lnTo>
                  <a:lnTo>
                    <a:pt x="218671" y="159963"/>
                  </a:lnTo>
                  <a:lnTo>
                    <a:pt x="251174" y="136806"/>
                  </a:lnTo>
                  <a:lnTo>
                    <a:pt x="287148" y="110646"/>
                  </a:lnTo>
                  <a:lnTo>
                    <a:pt x="306803" y="90830"/>
                  </a:lnTo>
                  <a:lnTo>
                    <a:pt x="314108" y="77444"/>
                  </a:lnTo>
                  <a:lnTo>
                    <a:pt x="314180" y="73912"/>
                  </a:lnTo>
                  <a:lnTo>
                    <a:pt x="306480" y="45852"/>
                  </a:lnTo>
                  <a:lnTo>
                    <a:pt x="304333" y="42372"/>
                  </a:lnTo>
                  <a:lnTo>
                    <a:pt x="292209" y="32924"/>
                  </a:lnTo>
                  <a:lnTo>
                    <a:pt x="267450" y="28643"/>
                  </a:lnTo>
                  <a:lnTo>
                    <a:pt x="235984" y="36476"/>
                  </a:lnTo>
                  <a:lnTo>
                    <a:pt x="197980" y="59964"/>
                  </a:lnTo>
                  <a:lnTo>
                    <a:pt x="170209" y="95604"/>
                  </a:lnTo>
                  <a:lnTo>
                    <a:pt x="161374" y="125029"/>
                  </a:lnTo>
                  <a:lnTo>
                    <a:pt x="159018" y="140877"/>
                  </a:lnTo>
                  <a:lnTo>
                    <a:pt x="166560" y="171186"/>
                  </a:lnTo>
                  <a:lnTo>
                    <a:pt x="184517" y="199579"/>
                  </a:lnTo>
                  <a:lnTo>
                    <a:pt x="211548" y="224898"/>
                  </a:lnTo>
                  <a:lnTo>
                    <a:pt x="250232" y="241231"/>
                  </a:lnTo>
                  <a:lnTo>
                    <a:pt x="287427" y="250713"/>
                  </a:lnTo>
                  <a:lnTo>
                    <a:pt x="317183" y="2582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7" name="SMARTInkShape-2413"/>
            <p:cNvSpPr/>
            <p:nvPr>
              <p:custDataLst>
                <p:tags r:id="rId21"/>
              </p:custDataLst>
            </p:nvPr>
          </p:nvSpPr>
          <p:spPr bwMode="auto">
            <a:xfrm>
              <a:off x="6457950" y="1868805"/>
              <a:ext cx="171451" cy="240790"/>
            </a:xfrm>
            <a:custGeom>
              <a:avLst/>
              <a:gdLst/>
              <a:ahLst/>
              <a:cxnLst/>
              <a:rect l="0" t="0" r="0" b="0"/>
              <a:pathLst>
                <a:path w="171451" h="240790">
                  <a:moveTo>
                    <a:pt x="0" y="0"/>
                  </a:moveTo>
                  <a:lnTo>
                    <a:pt x="0" y="0"/>
                  </a:lnTo>
                  <a:lnTo>
                    <a:pt x="2540" y="16945"/>
                  </a:lnTo>
                  <a:lnTo>
                    <a:pt x="14405" y="50423"/>
                  </a:lnTo>
                  <a:lnTo>
                    <a:pt x="29262" y="81465"/>
                  </a:lnTo>
                  <a:lnTo>
                    <a:pt x="48566" y="117487"/>
                  </a:lnTo>
                  <a:lnTo>
                    <a:pt x="72385" y="153181"/>
                  </a:lnTo>
                  <a:lnTo>
                    <a:pt x="97893" y="186190"/>
                  </a:lnTo>
                  <a:lnTo>
                    <a:pt x="131769" y="223337"/>
                  </a:lnTo>
                  <a:lnTo>
                    <a:pt x="152813" y="239740"/>
                  </a:lnTo>
                  <a:lnTo>
                    <a:pt x="156168" y="240789"/>
                  </a:lnTo>
                  <a:lnTo>
                    <a:pt x="158404" y="240536"/>
                  </a:lnTo>
                  <a:lnTo>
                    <a:pt x="163430" y="232635"/>
                  </a:lnTo>
                  <a:lnTo>
                    <a:pt x="171450" y="21431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8" name="SMARTInkShape-2414"/>
            <p:cNvSpPr/>
            <p:nvPr>
              <p:custDataLst>
                <p:tags r:id="rId22"/>
              </p:custDataLst>
            </p:nvPr>
          </p:nvSpPr>
          <p:spPr bwMode="auto">
            <a:xfrm>
              <a:off x="6577964" y="1888686"/>
              <a:ext cx="151570" cy="185860"/>
            </a:xfrm>
            <a:custGeom>
              <a:avLst/>
              <a:gdLst/>
              <a:ahLst/>
              <a:cxnLst/>
              <a:rect l="0" t="0" r="0" b="0"/>
              <a:pathLst>
                <a:path w="151570" h="185860">
                  <a:moveTo>
                    <a:pt x="128588" y="22981"/>
                  </a:moveTo>
                  <a:lnTo>
                    <a:pt x="128588" y="22981"/>
                  </a:lnTo>
                  <a:lnTo>
                    <a:pt x="151569" y="0"/>
                  </a:lnTo>
                  <a:lnTo>
                    <a:pt x="111214" y="42261"/>
                  </a:lnTo>
                  <a:lnTo>
                    <a:pt x="90069" y="70603"/>
                  </a:lnTo>
                  <a:lnTo>
                    <a:pt x="65431" y="99709"/>
                  </a:lnTo>
                  <a:lnTo>
                    <a:pt x="40511" y="128520"/>
                  </a:lnTo>
                  <a:lnTo>
                    <a:pt x="13274" y="166753"/>
                  </a:lnTo>
                  <a:lnTo>
                    <a:pt x="0" y="18585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9" name="SMARTInkShape-2415"/>
            <p:cNvSpPr/>
            <p:nvPr>
              <p:custDataLst>
                <p:tags r:id="rId23"/>
              </p:custDataLst>
            </p:nvPr>
          </p:nvSpPr>
          <p:spPr bwMode="auto">
            <a:xfrm>
              <a:off x="6569393" y="2048827"/>
              <a:ext cx="54794" cy="360224"/>
            </a:xfrm>
            <a:custGeom>
              <a:avLst/>
              <a:gdLst/>
              <a:ahLst/>
              <a:cxnLst/>
              <a:rect l="0" t="0" r="0" b="0"/>
              <a:pathLst>
                <a:path w="54794" h="360224">
                  <a:moveTo>
                    <a:pt x="42862" y="0"/>
                  </a:moveTo>
                  <a:lnTo>
                    <a:pt x="42862" y="0"/>
                  </a:lnTo>
                  <a:lnTo>
                    <a:pt x="47412" y="4551"/>
                  </a:lnTo>
                  <a:lnTo>
                    <a:pt x="54793" y="21034"/>
                  </a:lnTo>
                  <a:lnTo>
                    <a:pt x="50070" y="43639"/>
                  </a:lnTo>
                  <a:lnTo>
                    <a:pt x="41303" y="72735"/>
                  </a:lnTo>
                  <a:lnTo>
                    <a:pt x="37407" y="104717"/>
                  </a:lnTo>
                  <a:lnTo>
                    <a:pt x="33135" y="140521"/>
                  </a:lnTo>
                  <a:lnTo>
                    <a:pt x="28062" y="178659"/>
                  </a:lnTo>
                  <a:lnTo>
                    <a:pt x="22631" y="217834"/>
                  </a:lnTo>
                  <a:lnTo>
                    <a:pt x="17043" y="254930"/>
                  </a:lnTo>
                  <a:lnTo>
                    <a:pt x="11384" y="289515"/>
                  </a:lnTo>
                  <a:lnTo>
                    <a:pt x="5694" y="320761"/>
                  </a:lnTo>
                  <a:lnTo>
                    <a:pt x="1125" y="360223"/>
                  </a:lnTo>
                  <a:lnTo>
                    <a:pt x="749" y="360164"/>
                  </a:lnTo>
                  <a:lnTo>
                    <a:pt x="0" y="3514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0" name="SMARTInkShape-2416"/>
            <p:cNvSpPr/>
            <p:nvPr>
              <p:custDataLst>
                <p:tags r:id="rId24"/>
              </p:custDataLst>
            </p:nvPr>
          </p:nvSpPr>
          <p:spPr bwMode="auto">
            <a:xfrm>
              <a:off x="6753669" y="1885950"/>
              <a:ext cx="210059" cy="536435"/>
            </a:xfrm>
            <a:custGeom>
              <a:avLst/>
              <a:gdLst/>
              <a:ahLst/>
              <a:cxnLst/>
              <a:rect l="0" t="0" r="0" b="0"/>
              <a:pathLst>
                <a:path w="210059" h="536435">
                  <a:moveTo>
                    <a:pt x="132906" y="0"/>
                  </a:moveTo>
                  <a:lnTo>
                    <a:pt x="132906" y="0"/>
                  </a:lnTo>
                  <a:lnTo>
                    <a:pt x="101133" y="41098"/>
                  </a:lnTo>
                  <a:lnTo>
                    <a:pt x="82590" y="67796"/>
                  </a:lnTo>
                  <a:lnTo>
                    <a:pt x="64823" y="101886"/>
                  </a:lnTo>
                  <a:lnTo>
                    <a:pt x="44862" y="144343"/>
                  </a:lnTo>
                  <a:lnTo>
                    <a:pt x="34205" y="167666"/>
                  </a:lnTo>
                  <a:lnTo>
                    <a:pt x="25195" y="191787"/>
                  </a:lnTo>
                  <a:lnTo>
                    <a:pt x="17284" y="216441"/>
                  </a:lnTo>
                  <a:lnTo>
                    <a:pt x="10104" y="241449"/>
                  </a:lnTo>
                  <a:lnTo>
                    <a:pt x="5318" y="266693"/>
                  </a:lnTo>
                  <a:lnTo>
                    <a:pt x="2127" y="292096"/>
                  </a:lnTo>
                  <a:lnTo>
                    <a:pt x="0" y="317603"/>
                  </a:lnTo>
                  <a:lnTo>
                    <a:pt x="1440" y="343180"/>
                  </a:lnTo>
                  <a:lnTo>
                    <a:pt x="5256" y="368804"/>
                  </a:lnTo>
                  <a:lnTo>
                    <a:pt x="10659" y="394460"/>
                  </a:lnTo>
                  <a:lnTo>
                    <a:pt x="17118" y="418231"/>
                  </a:lnTo>
                  <a:lnTo>
                    <a:pt x="24282" y="440745"/>
                  </a:lnTo>
                  <a:lnTo>
                    <a:pt x="41766" y="480684"/>
                  </a:lnTo>
                  <a:lnTo>
                    <a:pt x="65412" y="511135"/>
                  </a:lnTo>
                  <a:lnTo>
                    <a:pt x="91795" y="529748"/>
                  </a:lnTo>
                  <a:lnTo>
                    <a:pt x="105499" y="536046"/>
                  </a:lnTo>
                  <a:lnTo>
                    <a:pt x="119398" y="536434"/>
                  </a:lnTo>
                  <a:lnTo>
                    <a:pt x="147539" y="526705"/>
                  </a:lnTo>
                  <a:lnTo>
                    <a:pt x="185608" y="490706"/>
                  </a:lnTo>
                  <a:lnTo>
                    <a:pt x="210058" y="4629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1" name="SMARTInkShape-2417"/>
            <p:cNvSpPr/>
            <p:nvPr>
              <p:custDataLst>
                <p:tags r:id="rId25"/>
              </p:custDataLst>
            </p:nvPr>
          </p:nvSpPr>
          <p:spPr bwMode="auto">
            <a:xfrm>
              <a:off x="6966280" y="2083293"/>
              <a:ext cx="74601" cy="33658"/>
            </a:xfrm>
            <a:custGeom>
              <a:avLst/>
              <a:gdLst/>
              <a:ahLst/>
              <a:cxnLst/>
              <a:rect l="0" t="0" r="0" b="0"/>
              <a:pathLst>
                <a:path w="74601" h="33658">
                  <a:moveTo>
                    <a:pt x="74600" y="16970"/>
                  </a:moveTo>
                  <a:lnTo>
                    <a:pt x="74600" y="16970"/>
                  </a:lnTo>
                  <a:lnTo>
                    <a:pt x="55020" y="17922"/>
                  </a:lnTo>
                  <a:lnTo>
                    <a:pt x="15405" y="30639"/>
                  </a:lnTo>
                  <a:lnTo>
                    <a:pt x="0" y="33657"/>
                  </a:lnTo>
                  <a:lnTo>
                    <a:pt x="40510" y="13574"/>
                  </a:lnTo>
                  <a:lnTo>
                    <a:pt x="56668" y="4322"/>
                  </a:lnTo>
                  <a:lnTo>
                    <a:pt x="57883" y="2823"/>
                  </a:lnTo>
                  <a:lnTo>
                    <a:pt x="57740" y="1823"/>
                  </a:lnTo>
                  <a:lnTo>
                    <a:pt x="56693" y="1157"/>
                  </a:lnTo>
                  <a:lnTo>
                    <a:pt x="49715" y="219"/>
                  </a:lnTo>
                  <a:lnTo>
                    <a:pt x="40998" y="0"/>
                  </a:lnTo>
                  <a:lnTo>
                    <a:pt x="36958" y="1846"/>
                  </a:lnTo>
                  <a:lnTo>
                    <a:pt x="23165" y="169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2" name="SMARTInkShape-2418"/>
            <p:cNvSpPr/>
            <p:nvPr>
              <p:custDataLst>
                <p:tags r:id="rId26"/>
              </p:custDataLst>
            </p:nvPr>
          </p:nvSpPr>
          <p:spPr bwMode="auto">
            <a:xfrm>
              <a:off x="6991063" y="2238512"/>
              <a:ext cx="58733" cy="65489"/>
            </a:xfrm>
            <a:custGeom>
              <a:avLst/>
              <a:gdLst/>
              <a:ahLst/>
              <a:cxnLst/>
              <a:rect l="0" t="0" r="0" b="0"/>
              <a:pathLst>
                <a:path w="58733" h="65489">
                  <a:moveTo>
                    <a:pt x="15526" y="33201"/>
                  </a:moveTo>
                  <a:lnTo>
                    <a:pt x="15526" y="33201"/>
                  </a:lnTo>
                  <a:lnTo>
                    <a:pt x="20466" y="33201"/>
                  </a:lnTo>
                  <a:lnTo>
                    <a:pt x="18357" y="33201"/>
                  </a:lnTo>
                  <a:lnTo>
                    <a:pt x="14245" y="35740"/>
                  </a:lnTo>
                  <a:lnTo>
                    <a:pt x="9242" y="40997"/>
                  </a:lnTo>
                  <a:lnTo>
                    <a:pt x="2023" y="53714"/>
                  </a:lnTo>
                  <a:lnTo>
                    <a:pt x="0" y="60733"/>
                  </a:lnTo>
                  <a:lnTo>
                    <a:pt x="413" y="62985"/>
                  </a:lnTo>
                  <a:lnTo>
                    <a:pt x="1641" y="64487"/>
                  </a:lnTo>
                  <a:lnTo>
                    <a:pt x="3412" y="65488"/>
                  </a:lnTo>
                  <a:lnTo>
                    <a:pt x="10460" y="64060"/>
                  </a:lnTo>
                  <a:lnTo>
                    <a:pt x="35058" y="50832"/>
                  </a:lnTo>
                  <a:lnTo>
                    <a:pt x="54546" y="30805"/>
                  </a:lnTo>
                  <a:lnTo>
                    <a:pt x="57732" y="23983"/>
                  </a:lnTo>
                  <a:lnTo>
                    <a:pt x="58732" y="11324"/>
                  </a:lnTo>
                  <a:lnTo>
                    <a:pt x="56713" y="7186"/>
                  </a:lnTo>
                  <a:lnTo>
                    <a:pt x="53462" y="4427"/>
                  </a:lnTo>
                  <a:lnTo>
                    <a:pt x="44770" y="1363"/>
                  </a:lnTo>
                  <a:lnTo>
                    <a:pt x="34556" y="0"/>
                  </a:lnTo>
                  <a:lnTo>
                    <a:pt x="30119" y="1542"/>
                  </a:lnTo>
                  <a:lnTo>
                    <a:pt x="22647" y="8335"/>
                  </a:lnTo>
                  <a:lnTo>
                    <a:pt x="18691" y="15164"/>
                  </a:lnTo>
                  <a:lnTo>
                    <a:pt x="15526" y="2462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3" name="SMARTInkShape-2419"/>
            <p:cNvSpPr/>
            <p:nvPr>
              <p:custDataLst>
                <p:tags r:id="rId27"/>
              </p:custDataLst>
            </p:nvPr>
          </p:nvSpPr>
          <p:spPr bwMode="auto">
            <a:xfrm>
              <a:off x="7083743" y="1860232"/>
              <a:ext cx="233551" cy="582932"/>
            </a:xfrm>
            <a:custGeom>
              <a:avLst/>
              <a:gdLst/>
              <a:ahLst/>
              <a:cxnLst/>
              <a:rect l="0" t="0" r="0" b="0"/>
              <a:pathLst>
                <a:path w="233551" h="582932">
                  <a:moveTo>
                    <a:pt x="25717" y="0"/>
                  </a:moveTo>
                  <a:lnTo>
                    <a:pt x="25717" y="0"/>
                  </a:lnTo>
                  <a:lnTo>
                    <a:pt x="68098" y="23731"/>
                  </a:lnTo>
                  <a:lnTo>
                    <a:pt x="98845" y="45790"/>
                  </a:lnTo>
                  <a:lnTo>
                    <a:pt x="134736" y="77819"/>
                  </a:lnTo>
                  <a:lnTo>
                    <a:pt x="152688" y="99504"/>
                  </a:lnTo>
                  <a:lnTo>
                    <a:pt x="170372" y="124439"/>
                  </a:lnTo>
                  <a:lnTo>
                    <a:pt x="187877" y="151539"/>
                  </a:lnTo>
                  <a:lnTo>
                    <a:pt x="202403" y="179132"/>
                  </a:lnTo>
                  <a:lnTo>
                    <a:pt x="214945" y="207051"/>
                  </a:lnTo>
                  <a:lnTo>
                    <a:pt x="226164" y="235189"/>
                  </a:lnTo>
                  <a:lnTo>
                    <a:pt x="231738" y="263473"/>
                  </a:lnTo>
                  <a:lnTo>
                    <a:pt x="233550" y="291854"/>
                  </a:lnTo>
                  <a:lnTo>
                    <a:pt x="232852" y="320299"/>
                  </a:lnTo>
                  <a:lnTo>
                    <a:pt x="227625" y="347836"/>
                  </a:lnTo>
                  <a:lnTo>
                    <a:pt x="219377" y="374765"/>
                  </a:lnTo>
                  <a:lnTo>
                    <a:pt x="209116" y="401291"/>
                  </a:lnTo>
                  <a:lnTo>
                    <a:pt x="193703" y="427548"/>
                  </a:lnTo>
                  <a:lnTo>
                    <a:pt x="174854" y="453624"/>
                  </a:lnTo>
                  <a:lnTo>
                    <a:pt x="153717" y="479581"/>
                  </a:lnTo>
                  <a:lnTo>
                    <a:pt x="127243" y="502601"/>
                  </a:lnTo>
                  <a:lnTo>
                    <a:pt x="97211" y="523662"/>
                  </a:lnTo>
                  <a:lnTo>
                    <a:pt x="64807" y="543418"/>
                  </a:lnTo>
                  <a:lnTo>
                    <a:pt x="0" y="5829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4" name="SMARTInkShape-2420"/>
            <p:cNvSpPr/>
            <p:nvPr>
              <p:custDataLst>
                <p:tags r:id="rId28"/>
              </p:custDataLst>
            </p:nvPr>
          </p:nvSpPr>
          <p:spPr bwMode="auto">
            <a:xfrm>
              <a:off x="6243638" y="2078179"/>
              <a:ext cx="137161" cy="30657"/>
            </a:xfrm>
            <a:custGeom>
              <a:avLst/>
              <a:gdLst/>
              <a:ahLst/>
              <a:cxnLst/>
              <a:rect l="0" t="0" r="0" b="0"/>
              <a:pathLst>
                <a:path w="137161" h="30657">
                  <a:moveTo>
                    <a:pt x="0" y="4938"/>
                  </a:moveTo>
                  <a:lnTo>
                    <a:pt x="0" y="4938"/>
                  </a:lnTo>
                  <a:lnTo>
                    <a:pt x="4550" y="388"/>
                  </a:lnTo>
                  <a:lnTo>
                    <a:pt x="7796" y="0"/>
                  </a:lnTo>
                  <a:lnTo>
                    <a:pt x="45377" y="11223"/>
                  </a:lnTo>
                  <a:lnTo>
                    <a:pt x="84246" y="19656"/>
                  </a:lnTo>
                  <a:lnTo>
                    <a:pt x="108464" y="23904"/>
                  </a:lnTo>
                  <a:lnTo>
                    <a:pt x="137160" y="3065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5" name="SMARTInkShape-2421"/>
            <p:cNvSpPr/>
            <p:nvPr>
              <p:custDataLst>
                <p:tags r:id="rId29"/>
              </p:custDataLst>
            </p:nvPr>
          </p:nvSpPr>
          <p:spPr bwMode="auto">
            <a:xfrm>
              <a:off x="6286500" y="2237422"/>
              <a:ext cx="51436" cy="42864"/>
            </a:xfrm>
            <a:custGeom>
              <a:avLst/>
              <a:gdLst/>
              <a:ahLst/>
              <a:cxnLst/>
              <a:rect l="0" t="0" r="0" b="0"/>
              <a:pathLst>
                <a:path w="51436" h="42864">
                  <a:moveTo>
                    <a:pt x="0" y="0"/>
                  </a:moveTo>
                  <a:lnTo>
                    <a:pt x="0" y="0"/>
                  </a:lnTo>
                  <a:lnTo>
                    <a:pt x="0" y="23864"/>
                  </a:lnTo>
                  <a:lnTo>
                    <a:pt x="1905" y="27339"/>
                  </a:lnTo>
                  <a:lnTo>
                    <a:pt x="5080" y="29656"/>
                  </a:lnTo>
                  <a:lnTo>
                    <a:pt x="51435" y="428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59" name="SMARTInkShape-Group846"/>
          <p:cNvGrpSpPr/>
          <p:nvPr/>
        </p:nvGrpSpPr>
        <p:grpSpPr>
          <a:xfrm>
            <a:off x="6287842" y="4510525"/>
            <a:ext cx="2267365" cy="1584523"/>
            <a:chOff x="6287842" y="4510525"/>
            <a:chExt cx="2267365" cy="1584523"/>
          </a:xfrm>
        </p:grpSpPr>
        <p:sp>
          <p:nvSpPr>
            <p:cNvPr id="157" name="SMARTInkShape-2422"/>
            <p:cNvSpPr/>
            <p:nvPr>
              <p:custDataLst>
                <p:tags r:id="rId15"/>
              </p:custDataLst>
            </p:nvPr>
          </p:nvSpPr>
          <p:spPr bwMode="auto">
            <a:xfrm>
              <a:off x="6287842" y="4612005"/>
              <a:ext cx="100045" cy="1368737"/>
            </a:xfrm>
            <a:custGeom>
              <a:avLst/>
              <a:gdLst/>
              <a:ahLst/>
              <a:cxnLst/>
              <a:rect l="0" t="0" r="0" b="0"/>
              <a:pathLst>
                <a:path w="100045" h="1368737">
                  <a:moveTo>
                    <a:pt x="58665" y="0"/>
                  </a:moveTo>
                  <a:lnTo>
                    <a:pt x="58665" y="0"/>
                  </a:lnTo>
                  <a:lnTo>
                    <a:pt x="54114" y="0"/>
                  </a:lnTo>
                  <a:lnTo>
                    <a:pt x="70466" y="9701"/>
                  </a:lnTo>
                  <a:lnTo>
                    <a:pt x="81690" y="25584"/>
                  </a:lnTo>
                  <a:lnTo>
                    <a:pt x="87949" y="52963"/>
                  </a:lnTo>
                  <a:lnTo>
                    <a:pt x="91683" y="91167"/>
                  </a:lnTo>
                  <a:lnTo>
                    <a:pt x="94012" y="116023"/>
                  </a:lnTo>
                  <a:lnTo>
                    <a:pt x="96517" y="143071"/>
                  </a:lnTo>
                  <a:lnTo>
                    <a:pt x="98188" y="175390"/>
                  </a:lnTo>
                  <a:lnTo>
                    <a:pt x="99301" y="211225"/>
                  </a:lnTo>
                  <a:lnTo>
                    <a:pt x="100044" y="249401"/>
                  </a:lnTo>
                  <a:lnTo>
                    <a:pt x="98633" y="292950"/>
                  </a:lnTo>
                  <a:lnTo>
                    <a:pt x="95788" y="340080"/>
                  </a:lnTo>
                  <a:lnTo>
                    <a:pt x="91986" y="389597"/>
                  </a:lnTo>
                  <a:lnTo>
                    <a:pt x="86594" y="441659"/>
                  </a:lnTo>
                  <a:lnTo>
                    <a:pt x="80143" y="495417"/>
                  </a:lnTo>
                  <a:lnTo>
                    <a:pt x="72983" y="550305"/>
                  </a:lnTo>
                  <a:lnTo>
                    <a:pt x="66306" y="606900"/>
                  </a:lnTo>
                  <a:lnTo>
                    <a:pt x="59949" y="664633"/>
                  </a:lnTo>
                  <a:lnTo>
                    <a:pt x="53807" y="723124"/>
                  </a:lnTo>
                  <a:lnTo>
                    <a:pt x="48758" y="781167"/>
                  </a:lnTo>
                  <a:lnTo>
                    <a:pt x="44440" y="838913"/>
                  </a:lnTo>
                  <a:lnTo>
                    <a:pt x="40610" y="896460"/>
                  </a:lnTo>
                  <a:lnTo>
                    <a:pt x="37103" y="951970"/>
                  </a:lnTo>
                  <a:lnTo>
                    <a:pt x="33813" y="1006122"/>
                  </a:lnTo>
                  <a:lnTo>
                    <a:pt x="30667" y="1059368"/>
                  </a:lnTo>
                  <a:lnTo>
                    <a:pt x="27617" y="1106296"/>
                  </a:lnTo>
                  <a:lnTo>
                    <a:pt x="24632" y="1149010"/>
                  </a:lnTo>
                  <a:lnTo>
                    <a:pt x="21688" y="1188916"/>
                  </a:lnTo>
                  <a:lnTo>
                    <a:pt x="18774" y="1223141"/>
                  </a:lnTo>
                  <a:lnTo>
                    <a:pt x="15879" y="1253577"/>
                  </a:lnTo>
                  <a:lnTo>
                    <a:pt x="12996" y="1281488"/>
                  </a:lnTo>
                  <a:lnTo>
                    <a:pt x="9793" y="1322660"/>
                  </a:lnTo>
                  <a:lnTo>
                    <a:pt x="5449" y="1357099"/>
                  </a:lnTo>
                  <a:lnTo>
                    <a:pt x="0" y="1368736"/>
                  </a:lnTo>
                  <a:lnTo>
                    <a:pt x="15803" y="13287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8" name="SMARTInkShape-2423"/>
            <p:cNvSpPr/>
            <p:nvPr>
              <p:custDataLst>
                <p:tags r:id="rId16"/>
              </p:custDataLst>
            </p:nvPr>
          </p:nvSpPr>
          <p:spPr bwMode="auto">
            <a:xfrm>
              <a:off x="6355080" y="4510525"/>
              <a:ext cx="2200127" cy="1584523"/>
            </a:xfrm>
            <a:custGeom>
              <a:avLst/>
              <a:gdLst/>
              <a:ahLst/>
              <a:cxnLst/>
              <a:rect l="0" t="0" r="0" b="0"/>
              <a:pathLst>
                <a:path w="2200127" h="1584523">
                  <a:moveTo>
                    <a:pt x="0" y="101480"/>
                  </a:moveTo>
                  <a:lnTo>
                    <a:pt x="0" y="101480"/>
                  </a:lnTo>
                  <a:lnTo>
                    <a:pt x="36407" y="96929"/>
                  </a:lnTo>
                  <a:lnTo>
                    <a:pt x="58561" y="94636"/>
                  </a:lnTo>
                  <a:lnTo>
                    <a:pt x="84761" y="92155"/>
                  </a:lnTo>
                  <a:lnTo>
                    <a:pt x="113657" y="89548"/>
                  </a:lnTo>
                  <a:lnTo>
                    <a:pt x="146256" y="85905"/>
                  </a:lnTo>
                  <a:lnTo>
                    <a:pt x="181324" y="81572"/>
                  </a:lnTo>
                  <a:lnTo>
                    <a:pt x="218038" y="76778"/>
                  </a:lnTo>
                  <a:lnTo>
                    <a:pt x="260611" y="72629"/>
                  </a:lnTo>
                  <a:lnTo>
                    <a:pt x="307091" y="68911"/>
                  </a:lnTo>
                  <a:lnTo>
                    <a:pt x="356174" y="65480"/>
                  </a:lnTo>
                  <a:lnTo>
                    <a:pt x="408899" y="60335"/>
                  </a:lnTo>
                  <a:lnTo>
                    <a:pt x="464052" y="54048"/>
                  </a:lnTo>
                  <a:lnTo>
                    <a:pt x="520823" y="46998"/>
                  </a:lnTo>
                  <a:lnTo>
                    <a:pt x="581531" y="40394"/>
                  </a:lnTo>
                  <a:lnTo>
                    <a:pt x="644862" y="34086"/>
                  </a:lnTo>
                  <a:lnTo>
                    <a:pt x="709943" y="27975"/>
                  </a:lnTo>
                  <a:lnTo>
                    <a:pt x="776190" y="22949"/>
                  </a:lnTo>
                  <a:lnTo>
                    <a:pt x="843216" y="18646"/>
                  </a:lnTo>
                  <a:lnTo>
                    <a:pt x="910759" y="14825"/>
                  </a:lnTo>
                  <a:lnTo>
                    <a:pt x="979599" y="12277"/>
                  </a:lnTo>
                  <a:lnTo>
                    <a:pt x="1049306" y="10579"/>
                  </a:lnTo>
                  <a:lnTo>
                    <a:pt x="1119590" y="9447"/>
                  </a:lnTo>
                  <a:lnTo>
                    <a:pt x="1191211" y="7740"/>
                  </a:lnTo>
                  <a:lnTo>
                    <a:pt x="1263723" y="5649"/>
                  </a:lnTo>
                  <a:lnTo>
                    <a:pt x="1336830" y="3303"/>
                  </a:lnTo>
                  <a:lnTo>
                    <a:pt x="1409379" y="1738"/>
                  </a:lnTo>
                  <a:lnTo>
                    <a:pt x="1481559" y="695"/>
                  </a:lnTo>
                  <a:lnTo>
                    <a:pt x="1553491" y="0"/>
                  </a:lnTo>
                  <a:lnTo>
                    <a:pt x="1621449" y="489"/>
                  </a:lnTo>
                  <a:lnTo>
                    <a:pt x="1686755" y="1768"/>
                  </a:lnTo>
                  <a:lnTo>
                    <a:pt x="1750297" y="3573"/>
                  </a:lnTo>
                  <a:lnTo>
                    <a:pt x="1807897" y="4776"/>
                  </a:lnTo>
                  <a:lnTo>
                    <a:pt x="1861536" y="5578"/>
                  </a:lnTo>
                  <a:lnTo>
                    <a:pt x="1912537" y="6113"/>
                  </a:lnTo>
                  <a:lnTo>
                    <a:pt x="1955109" y="7422"/>
                  </a:lnTo>
                  <a:lnTo>
                    <a:pt x="1992063" y="9247"/>
                  </a:lnTo>
                  <a:lnTo>
                    <a:pt x="2025272" y="11416"/>
                  </a:lnTo>
                  <a:lnTo>
                    <a:pt x="2051222" y="12862"/>
                  </a:lnTo>
                  <a:lnTo>
                    <a:pt x="2090214" y="14469"/>
                  </a:lnTo>
                  <a:lnTo>
                    <a:pt x="2124806" y="16454"/>
                  </a:lnTo>
                  <a:lnTo>
                    <a:pt x="2128055" y="18125"/>
                  </a:lnTo>
                  <a:lnTo>
                    <a:pt x="2130221" y="20193"/>
                  </a:lnTo>
                  <a:lnTo>
                    <a:pt x="2132627" y="27570"/>
                  </a:lnTo>
                  <a:lnTo>
                    <a:pt x="2140190" y="63031"/>
                  </a:lnTo>
                  <a:lnTo>
                    <a:pt x="2141821" y="90107"/>
                  </a:lnTo>
                  <a:lnTo>
                    <a:pt x="2142546" y="126270"/>
                  </a:lnTo>
                  <a:lnTo>
                    <a:pt x="2142739" y="146582"/>
                  </a:lnTo>
                  <a:lnTo>
                    <a:pt x="2141915" y="169648"/>
                  </a:lnTo>
                  <a:lnTo>
                    <a:pt x="2140414" y="194550"/>
                  </a:lnTo>
                  <a:lnTo>
                    <a:pt x="2138460" y="220677"/>
                  </a:lnTo>
                  <a:lnTo>
                    <a:pt x="2137157" y="249524"/>
                  </a:lnTo>
                  <a:lnTo>
                    <a:pt x="2136289" y="280186"/>
                  </a:lnTo>
                  <a:lnTo>
                    <a:pt x="2135710" y="312057"/>
                  </a:lnTo>
                  <a:lnTo>
                    <a:pt x="2134372" y="347592"/>
                  </a:lnTo>
                  <a:lnTo>
                    <a:pt x="2132528" y="385570"/>
                  </a:lnTo>
                  <a:lnTo>
                    <a:pt x="2130345" y="425175"/>
                  </a:lnTo>
                  <a:lnTo>
                    <a:pt x="2128890" y="468725"/>
                  </a:lnTo>
                  <a:lnTo>
                    <a:pt x="2127920" y="514902"/>
                  </a:lnTo>
                  <a:lnTo>
                    <a:pt x="2127274" y="562832"/>
                  </a:lnTo>
                  <a:lnTo>
                    <a:pt x="2126843" y="613835"/>
                  </a:lnTo>
                  <a:lnTo>
                    <a:pt x="2126554" y="666888"/>
                  </a:lnTo>
                  <a:lnTo>
                    <a:pt x="2126364" y="721306"/>
                  </a:lnTo>
                  <a:lnTo>
                    <a:pt x="2125283" y="775682"/>
                  </a:lnTo>
                  <a:lnTo>
                    <a:pt x="2123610" y="830031"/>
                  </a:lnTo>
                  <a:lnTo>
                    <a:pt x="2121542" y="884360"/>
                  </a:lnTo>
                  <a:lnTo>
                    <a:pt x="2119211" y="937725"/>
                  </a:lnTo>
                  <a:lnTo>
                    <a:pt x="2116705" y="990447"/>
                  </a:lnTo>
                  <a:lnTo>
                    <a:pt x="2114081" y="1042740"/>
                  </a:lnTo>
                  <a:lnTo>
                    <a:pt x="2112333" y="1092841"/>
                  </a:lnTo>
                  <a:lnTo>
                    <a:pt x="2111167" y="1141482"/>
                  </a:lnTo>
                  <a:lnTo>
                    <a:pt x="2110389" y="1189150"/>
                  </a:lnTo>
                  <a:lnTo>
                    <a:pt x="2111777" y="1233310"/>
                  </a:lnTo>
                  <a:lnTo>
                    <a:pt x="2114606" y="1275134"/>
                  </a:lnTo>
                  <a:lnTo>
                    <a:pt x="2118397" y="1315398"/>
                  </a:lnTo>
                  <a:lnTo>
                    <a:pt x="2124735" y="1351766"/>
                  </a:lnTo>
                  <a:lnTo>
                    <a:pt x="2132770" y="1385537"/>
                  </a:lnTo>
                  <a:lnTo>
                    <a:pt x="2141937" y="1417575"/>
                  </a:lnTo>
                  <a:lnTo>
                    <a:pt x="2151858" y="1444649"/>
                  </a:lnTo>
                  <a:lnTo>
                    <a:pt x="2162282" y="1468414"/>
                  </a:lnTo>
                  <a:lnTo>
                    <a:pt x="2181166" y="1507201"/>
                  </a:lnTo>
                  <a:lnTo>
                    <a:pt x="2198511" y="1547765"/>
                  </a:lnTo>
                  <a:lnTo>
                    <a:pt x="2200052" y="1551445"/>
                  </a:lnTo>
                  <a:lnTo>
                    <a:pt x="2200126" y="1553899"/>
                  </a:lnTo>
                  <a:lnTo>
                    <a:pt x="2199223" y="1555534"/>
                  </a:lnTo>
                  <a:lnTo>
                    <a:pt x="2197668" y="1556624"/>
                  </a:lnTo>
                  <a:lnTo>
                    <a:pt x="2163626" y="1553608"/>
                  </a:lnTo>
                  <a:lnTo>
                    <a:pt x="2143457" y="1550578"/>
                  </a:lnTo>
                  <a:lnTo>
                    <a:pt x="2119534" y="1546653"/>
                  </a:lnTo>
                  <a:lnTo>
                    <a:pt x="2093107" y="1542130"/>
                  </a:lnTo>
                  <a:lnTo>
                    <a:pt x="2060250" y="1536259"/>
                  </a:lnTo>
                  <a:lnTo>
                    <a:pt x="2023105" y="1529487"/>
                  </a:lnTo>
                  <a:lnTo>
                    <a:pt x="1983102" y="1522115"/>
                  </a:lnTo>
                  <a:lnTo>
                    <a:pt x="1936430" y="1515294"/>
                  </a:lnTo>
                  <a:lnTo>
                    <a:pt x="1885313" y="1508842"/>
                  </a:lnTo>
                  <a:lnTo>
                    <a:pt x="1831233" y="1502637"/>
                  </a:lnTo>
                  <a:lnTo>
                    <a:pt x="1769462" y="1497547"/>
                  </a:lnTo>
                  <a:lnTo>
                    <a:pt x="1702564" y="1493202"/>
                  </a:lnTo>
                  <a:lnTo>
                    <a:pt x="1632248" y="1489352"/>
                  </a:lnTo>
                  <a:lnTo>
                    <a:pt x="1558700" y="1486785"/>
                  </a:lnTo>
                  <a:lnTo>
                    <a:pt x="1482998" y="1485074"/>
                  </a:lnTo>
                  <a:lnTo>
                    <a:pt x="1405861" y="1483934"/>
                  </a:lnTo>
                  <a:lnTo>
                    <a:pt x="1326812" y="1484126"/>
                  </a:lnTo>
                  <a:lnTo>
                    <a:pt x="1246492" y="1485206"/>
                  </a:lnTo>
                  <a:lnTo>
                    <a:pt x="1165322" y="1486879"/>
                  </a:lnTo>
                  <a:lnTo>
                    <a:pt x="1083586" y="1488947"/>
                  </a:lnTo>
                  <a:lnTo>
                    <a:pt x="1001474" y="1491278"/>
                  </a:lnTo>
                  <a:lnTo>
                    <a:pt x="919109" y="1493784"/>
                  </a:lnTo>
                  <a:lnTo>
                    <a:pt x="839434" y="1497360"/>
                  </a:lnTo>
                  <a:lnTo>
                    <a:pt x="761552" y="1501649"/>
                  </a:lnTo>
                  <a:lnTo>
                    <a:pt x="684866" y="1506414"/>
                  </a:lnTo>
                  <a:lnTo>
                    <a:pt x="612788" y="1511495"/>
                  </a:lnTo>
                  <a:lnTo>
                    <a:pt x="543780" y="1516787"/>
                  </a:lnTo>
                  <a:lnTo>
                    <a:pt x="476820" y="1522221"/>
                  </a:lnTo>
                  <a:lnTo>
                    <a:pt x="415035" y="1528701"/>
                  </a:lnTo>
                  <a:lnTo>
                    <a:pt x="356699" y="1535878"/>
                  </a:lnTo>
                  <a:lnTo>
                    <a:pt x="300665" y="1543520"/>
                  </a:lnTo>
                  <a:lnTo>
                    <a:pt x="251878" y="1550520"/>
                  </a:lnTo>
                  <a:lnTo>
                    <a:pt x="207924" y="1557091"/>
                  </a:lnTo>
                  <a:lnTo>
                    <a:pt x="167191" y="1563378"/>
                  </a:lnTo>
                  <a:lnTo>
                    <a:pt x="135273" y="1568521"/>
                  </a:lnTo>
                  <a:lnTo>
                    <a:pt x="109232" y="1572902"/>
                  </a:lnTo>
                  <a:lnTo>
                    <a:pt x="72360" y="1579358"/>
                  </a:lnTo>
                  <a:lnTo>
                    <a:pt x="42863" y="15845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73" name="SMARTInkShape-Group847"/>
          <p:cNvGrpSpPr/>
          <p:nvPr/>
        </p:nvGrpSpPr>
        <p:grpSpPr>
          <a:xfrm>
            <a:off x="5009198" y="4108178"/>
            <a:ext cx="1285876" cy="1030362"/>
            <a:chOff x="5009198" y="4108178"/>
            <a:chExt cx="1285876" cy="1030362"/>
          </a:xfrm>
        </p:grpSpPr>
        <p:sp>
          <p:nvSpPr>
            <p:cNvPr id="160" name="SMARTInkShape-2424"/>
            <p:cNvSpPr/>
            <p:nvPr>
              <p:custDataLst>
                <p:tags r:id="rId2"/>
              </p:custDataLst>
            </p:nvPr>
          </p:nvSpPr>
          <p:spPr bwMode="auto">
            <a:xfrm>
              <a:off x="6075365" y="4840747"/>
              <a:ext cx="219709" cy="225601"/>
            </a:xfrm>
            <a:custGeom>
              <a:avLst/>
              <a:gdLst/>
              <a:ahLst/>
              <a:cxnLst/>
              <a:rect l="0" t="0" r="0" b="0"/>
              <a:pathLst>
                <a:path w="219709" h="225601">
                  <a:moveTo>
                    <a:pt x="219708" y="45578"/>
                  </a:moveTo>
                  <a:lnTo>
                    <a:pt x="219708" y="45578"/>
                  </a:lnTo>
                  <a:lnTo>
                    <a:pt x="215157" y="31925"/>
                  </a:lnTo>
                  <a:lnTo>
                    <a:pt x="205302" y="20143"/>
                  </a:lnTo>
                  <a:lnTo>
                    <a:pt x="198674" y="14334"/>
                  </a:lnTo>
                  <a:lnTo>
                    <a:pt x="162040" y="1607"/>
                  </a:lnTo>
                  <a:lnTo>
                    <a:pt x="131213" y="0"/>
                  </a:lnTo>
                  <a:lnTo>
                    <a:pt x="98461" y="4366"/>
                  </a:lnTo>
                  <a:lnTo>
                    <a:pt x="64855" y="15832"/>
                  </a:lnTo>
                  <a:lnTo>
                    <a:pt x="35949" y="38072"/>
                  </a:lnTo>
                  <a:lnTo>
                    <a:pt x="13260" y="67960"/>
                  </a:lnTo>
                  <a:lnTo>
                    <a:pt x="0" y="103467"/>
                  </a:lnTo>
                  <a:lnTo>
                    <a:pt x="3633" y="141474"/>
                  </a:lnTo>
                  <a:lnTo>
                    <a:pt x="9935" y="160944"/>
                  </a:lnTo>
                  <a:lnTo>
                    <a:pt x="22709" y="176781"/>
                  </a:lnTo>
                  <a:lnTo>
                    <a:pt x="59762" y="201998"/>
                  </a:lnTo>
                  <a:lnTo>
                    <a:pt x="99692" y="2256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1" name="SMARTInkShape-2425"/>
            <p:cNvSpPr/>
            <p:nvPr>
              <p:custDataLst>
                <p:tags r:id="rId3"/>
              </p:custDataLst>
            </p:nvPr>
          </p:nvSpPr>
          <p:spPr bwMode="auto">
            <a:xfrm>
              <a:off x="5978874" y="4811164"/>
              <a:ext cx="179040" cy="192665"/>
            </a:xfrm>
            <a:custGeom>
              <a:avLst/>
              <a:gdLst/>
              <a:ahLst/>
              <a:cxnLst/>
              <a:rect l="0" t="0" r="0" b="0"/>
              <a:pathLst>
                <a:path w="179040" h="192665">
                  <a:moveTo>
                    <a:pt x="41878" y="109451"/>
                  </a:moveTo>
                  <a:lnTo>
                    <a:pt x="41878" y="109451"/>
                  </a:lnTo>
                  <a:lnTo>
                    <a:pt x="29947" y="137865"/>
                  </a:lnTo>
                  <a:lnTo>
                    <a:pt x="29162" y="143634"/>
                  </a:lnTo>
                  <a:lnTo>
                    <a:pt x="30829" y="152583"/>
                  </a:lnTo>
                  <a:lnTo>
                    <a:pt x="33560" y="155351"/>
                  </a:lnTo>
                  <a:lnTo>
                    <a:pt x="41674" y="158426"/>
                  </a:lnTo>
                  <a:lnTo>
                    <a:pt x="56710" y="152173"/>
                  </a:lnTo>
                  <a:lnTo>
                    <a:pt x="89136" y="130047"/>
                  </a:lnTo>
                  <a:lnTo>
                    <a:pt x="112412" y="109080"/>
                  </a:lnTo>
                  <a:lnTo>
                    <a:pt x="129107" y="83886"/>
                  </a:lnTo>
                  <a:lnTo>
                    <a:pt x="140114" y="42927"/>
                  </a:lnTo>
                  <a:lnTo>
                    <a:pt x="135068" y="19877"/>
                  </a:lnTo>
                  <a:lnTo>
                    <a:pt x="129723" y="9730"/>
                  </a:lnTo>
                  <a:lnTo>
                    <a:pt x="120444" y="3918"/>
                  </a:lnTo>
                  <a:lnTo>
                    <a:pt x="94894" y="0"/>
                  </a:lnTo>
                  <a:lnTo>
                    <a:pt x="67028" y="6513"/>
                  </a:lnTo>
                  <a:lnTo>
                    <a:pt x="52930" y="12251"/>
                  </a:lnTo>
                  <a:lnTo>
                    <a:pt x="29645" y="33866"/>
                  </a:lnTo>
                  <a:lnTo>
                    <a:pt x="11677" y="62523"/>
                  </a:lnTo>
                  <a:lnTo>
                    <a:pt x="516" y="94309"/>
                  </a:lnTo>
                  <a:lnTo>
                    <a:pt x="0" y="127486"/>
                  </a:lnTo>
                  <a:lnTo>
                    <a:pt x="2530" y="144334"/>
                  </a:lnTo>
                  <a:lnTo>
                    <a:pt x="18040" y="170675"/>
                  </a:lnTo>
                  <a:lnTo>
                    <a:pt x="28844" y="181699"/>
                  </a:lnTo>
                  <a:lnTo>
                    <a:pt x="42713" y="188097"/>
                  </a:lnTo>
                  <a:lnTo>
                    <a:pt x="75904" y="192664"/>
                  </a:lnTo>
                  <a:lnTo>
                    <a:pt x="115421" y="188980"/>
                  </a:lnTo>
                  <a:lnTo>
                    <a:pt x="150764" y="182897"/>
                  </a:lnTo>
                  <a:lnTo>
                    <a:pt x="179039" y="1780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2" name="SMARTInkShape-2426"/>
            <p:cNvSpPr/>
            <p:nvPr>
              <p:custDataLst>
                <p:tags r:id="rId4"/>
              </p:custDataLst>
            </p:nvPr>
          </p:nvSpPr>
          <p:spPr bwMode="auto">
            <a:xfrm>
              <a:off x="5832157" y="4800600"/>
              <a:ext cx="171451" cy="191050"/>
            </a:xfrm>
            <a:custGeom>
              <a:avLst/>
              <a:gdLst/>
              <a:ahLst/>
              <a:cxnLst/>
              <a:rect l="0" t="0" r="0" b="0"/>
              <a:pathLst>
                <a:path w="171451" h="191050">
                  <a:moveTo>
                    <a:pt x="0" y="8572"/>
                  </a:moveTo>
                  <a:lnTo>
                    <a:pt x="0" y="8572"/>
                  </a:lnTo>
                  <a:lnTo>
                    <a:pt x="14641" y="17321"/>
                  </a:lnTo>
                  <a:lnTo>
                    <a:pt x="52234" y="57138"/>
                  </a:lnTo>
                  <a:lnTo>
                    <a:pt x="72839" y="89426"/>
                  </a:lnTo>
                  <a:lnTo>
                    <a:pt x="86458" y="123122"/>
                  </a:lnTo>
                  <a:lnTo>
                    <a:pt x="104533" y="160845"/>
                  </a:lnTo>
                  <a:lnTo>
                    <a:pt x="112618" y="185089"/>
                  </a:lnTo>
                  <a:lnTo>
                    <a:pt x="115083" y="189115"/>
                  </a:lnTo>
                  <a:lnTo>
                    <a:pt x="117680" y="190846"/>
                  </a:lnTo>
                  <a:lnTo>
                    <a:pt x="120363" y="191049"/>
                  </a:lnTo>
                  <a:lnTo>
                    <a:pt x="123105" y="190231"/>
                  </a:lnTo>
                  <a:lnTo>
                    <a:pt x="128692" y="179162"/>
                  </a:lnTo>
                  <a:lnTo>
                    <a:pt x="139731" y="146430"/>
                  </a:lnTo>
                  <a:lnTo>
                    <a:pt x="149733" y="116515"/>
                  </a:lnTo>
                  <a:lnTo>
                    <a:pt x="160528" y="84169"/>
                  </a:lnTo>
                  <a:lnTo>
                    <a:pt x="168215" y="42931"/>
                  </a:lnTo>
                  <a:lnTo>
                    <a:pt x="17145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3" name="SMARTInkShape-2427"/>
            <p:cNvSpPr/>
            <p:nvPr>
              <p:custDataLst>
                <p:tags r:id="rId5"/>
              </p:custDataLst>
            </p:nvPr>
          </p:nvSpPr>
          <p:spPr bwMode="auto">
            <a:xfrm>
              <a:off x="5640212" y="4869180"/>
              <a:ext cx="217664" cy="51083"/>
            </a:xfrm>
            <a:custGeom>
              <a:avLst/>
              <a:gdLst/>
              <a:ahLst/>
              <a:cxnLst/>
              <a:rect l="0" t="0" r="0" b="0"/>
              <a:pathLst>
                <a:path w="217664" h="51083">
                  <a:moveTo>
                    <a:pt x="20495" y="42863"/>
                  </a:moveTo>
                  <a:lnTo>
                    <a:pt x="20495" y="42863"/>
                  </a:lnTo>
                  <a:lnTo>
                    <a:pt x="11393" y="42863"/>
                  </a:lnTo>
                  <a:lnTo>
                    <a:pt x="4385" y="45402"/>
                  </a:lnTo>
                  <a:lnTo>
                    <a:pt x="1182" y="47413"/>
                  </a:lnTo>
                  <a:lnTo>
                    <a:pt x="0" y="48754"/>
                  </a:lnTo>
                  <a:lnTo>
                    <a:pt x="165" y="49648"/>
                  </a:lnTo>
                  <a:lnTo>
                    <a:pt x="1227" y="50244"/>
                  </a:lnTo>
                  <a:lnTo>
                    <a:pt x="20925" y="51082"/>
                  </a:lnTo>
                  <a:lnTo>
                    <a:pt x="59992" y="42228"/>
                  </a:lnTo>
                  <a:lnTo>
                    <a:pt x="96470" y="32738"/>
                  </a:lnTo>
                  <a:lnTo>
                    <a:pt x="137130" y="22170"/>
                  </a:lnTo>
                  <a:lnTo>
                    <a:pt x="177425" y="11123"/>
                  </a:lnTo>
                  <a:lnTo>
                    <a:pt x="21766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4" name="SMARTInkShape-2428"/>
            <p:cNvSpPr/>
            <p:nvPr>
              <p:custDataLst>
                <p:tags r:id="rId6"/>
              </p:custDataLst>
            </p:nvPr>
          </p:nvSpPr>
          <p:spPr bwMode="auto">
            <a:xfrm>
              <a:off x="5446395" y="4817745"/>
              <a:ext cx="180024" cy="214313"/>
            </a:xfrm>
            <a:custGeom>
              <a:avLst/>
              <a:gdLst/>
              <a:ahLst/>
              <a:cxnLst/>
              <a:rect l="0" t="0" r="0" b="0"/>
              <a:pathLst>
                <a:path w="180024" h="214313">
                  <a:moveTo>
                    <a:pt x="180023" y="0"/>
                  </a:moveTo>
                  <a:lnTo>
                    <a:pt x="180023" y="0"/>
                  </a:lnTo>
                  <a:lnTo>
                    <a:pt x="145803" y="30233"/>
                  </a:lnTo>
                  <a:lnTo>
                    <a:pt x="120364" y="61379"/>
                  </a:lnTo>
                  <a:lnTo>
                    <a:pt x="90643" y="97447"/>
                  </a:lnTo>
                  <a:lnTo>
                    <a:pt x="59335" y="135702"/>
                  </a:lnTo>
                  <a:lnTo>
                    <a:pt x="29546" y="174930"/>
                  </a:lnTo>
                  <a:lnTo>
                    <a:pt x="0" y="21431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5" name="SMARTInkShape-2429"/>
            <p:cNvSpPr/>
            <p:nvPr>
              <p:custDataLst>
                <p:tags r:id="rId7"/>
              </p:custDataLst>
            </p:nvPr>
          </p:nvSpPr>
          <p:spPr bwMode="auto">
            <a:xfrm>
              <a:off x="5540693" y="4869180"/>
              <a:ext cx="137160" cy="255815"/>
            </a:xfrm>
            <a:custGeom>
              <a:avLst/>
              <a:gdLst/>
              <a:ahLst/>
              <a:cxnLst/>
              <a:rect l="0" t="0" r="0" b="0"/>
              <a:pathLst>
                <a:path w="137160" h="255815">
                  <a:moveTo>
                    <a:pt x="0" y="0"/>
                  </a:moveTo>
                  <a:lnTo>
                    <a:pt x="0" y="0"/>
                  </a:lnTo>
                  <a:lnTo>
                    <a:pt x="1905" y="22437"/>
                  </a:lnTo>
                  <a:lnTo>
                    <a:pt x="13687" y="59459"/>
                  </a:lnTo>
                  <a:lnTo>
                    <a:pt x="23863" y="93418"/>
                  </a:lnTo>
                  <a:lnTo>
                    <a:pt x="39815" y="128197"/>
                  </a:lnTo>
                  <a:lnTo>
                    <a:pt x="58653" y="162704"/>
                  </a:lnTo>
                  <a:lnTo>
                    <a:pt x="76550" y="197091"/>
                  </a:lnTo>
                  <a:lnTo>
                    <a:pt x="98141" y="234927"/>
                  </a:lnTo>
                  <a:lnTo>
                    <a:pt x="116602" y="255134"/>
                  </a:lnTo>
                  <a:lnTo>
                    <a:pt x="121550" y="255814"/>
                  </a:lnTo>
                  <a:lnTo>
                    <a:pt x="125801" y="253410"/>
                  </a:lnTo>
                  <a:lnTo>
                    <a:pt x="137159" y="2400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6" name="SMARTInkShape-2430"/>
            <p:cNvSpPr/>
            <p:nvPr>
              <p:custDataLst>
                <p:tags r:id="rId8"/>
              </p:custDataLst>
            </p:nvPr>
          </p:nvSpPr>
          <p:spPr bwMode="auto">
            <a:xfrm>
              <a:off x="5009198" y="4659702"/>
              <a:ext cx="437198" cy="478838"/>
            </a:xfrm>
            <a:custGeom>
              <a:avLst/>
              <a:gdLst/>
              <a:ahLst/>
              <a:cxnLst/>
              <a:rect l="0" t="0" r="0" b="0"/>
              <a:pathLst>
                <a:path w="437198" h="478838">
                  <a:moveTo>
                    <a:pt x="437197" y="149470"/>
                  </a:moveTo>
                  <a:lnTo>
                    <a:pt x="437197" y="149470"/>
                  </a:lnTo>
                  <a:lnTo>
                    <a:pt x="432646" y="144919"/>
                  </a:lnTo>
                  <a:lnTo>
                    <a:pt x="416163" y="142089"/>
                  </a:lnTo>
                  <a:lnTo>
                    <a:pt x="379530" y="141251"/>
                  </a:lnTo>
                  <a:lnTo>
                    <a:pt x="346162" y="151215"/>
                  </a:lnTo>
                  <a:lnTo>
                    <a:pt x="306250" y="170248"/>
                  </a:lnTo>
                  <a:lnTo>
                    <a:pt x="282271" y="183324"/>
                  </a:lnTo>
                  <a:lnTo>
                    <a:pt x="256761" y="197757"/>
                  </a:lnTo>
                  <a:lnTo>
                    <a:pt x="232133" y="215952"/>
                  </a:lnTo>
                  <a:lnTo>
                    <a:pt x="208096" y="236654"/>
                  </a:lnTo>
                  <a:lnTo>
                    <a:pt x="184450" y="259027"/>
                  </a:lnTo>
                  <a:lnTo>
                    <a:pt x="165829" y="283468"/>
                  </a:lnTo>
                  <a:lnTo>
                    <a:pt x="150558" y="309288"/>
                  </a:lnTo>
                  <a:lnTo>
                    <a:pt x="137519" y="336025"/>
                  </a:lnTo>
                  <a:lnTo>
                    <a:pt x="130732" y="361470"/>
                  </a:lnTo>
                  <a:lnTo>
                    <a:pt x="128112" y="386054"/>
                  </a:lnTo>
                  <a:lnTo>
                    <a:pt x="128271" y="410062"/>
                  </a:lnTo>
                  <a:lnTo>
                    <a:pt x="134091" y="429879"/>
                  </a:lnTo>
                  <a:lnTo>
                    <a:pt x="155798" y="462056"/>
                  </a:lnTo>
                  <a:lnTo>
                    <a:pt x="172445" y="471209"/>
                  </a:lnTo>
                  <a:lnTo>
                    <a:pt x="213802" y="478837"/>
                  </a:lnTo>
                  <a:lnTo>
                    <a:pt x="237785" y="475729"/>
                  </a:lnTo>
                  <a:lnTo>
                    <a:pt x="263298" y="468893"/>
                  </a:lnTo>
                  <a:lnTo>
                    <a:pt x="289831" y="459574"/>
                  </a:lnTo>
                  <a:lnTo>
                    <a:pt x="316093" y="443836"/>
                  </a:lnTo>
                  <a:lnTo>
                    <a:pt x="342174" y="423819"/>
                  </a:lnTo>
                  <a:lnTo>
                    <a:pt x="368133" y="400950"/>
                  </a:lnTo>
                  <a:lnTo>
                    <a:pt x="389249" y="373320"/>
                  </a:lnTo>
                  <a:lnTo>
                    <a:pt x="407137" y="342519"/>
                  </a:lnTo>
                  <a:lnTo>
                    <a:pt x="422872" y="309602"/>
                  </a:lnTo>
                  <a:lnTo>
                    <a:pt x="431457" y="273370"/>
                  </a:lnTo>
                  <a:lnTo>
                    <a:pt x="435275" y="234928"/>
                  </a:lnTo>
                  <a:lnTo>
                    <a:pt x="435915" y="195012"/>
                  </a:lnTo>
                  <a:lnTo>
                    <a:pt x="430628" y="158876"/>
                  </a:lnTo>
                  <a:lnTo>
                    <a:pt x="421388" y="125261"/>
                  </a:lnTo>
                  <a:lnTo>
                    <a:pt x="409512" y="93326"/>
                  </a:lnTo>
                  <a:lnTo>
                    <a:pt x="391118" y="68226"/>
                  </a:lnTo>
                  <a:lnTo>
                    <a:pt x="368378" y="47682"/>
                  </a:lnTo>
                  <a:lnTo>
                    <a:pt x="342740" y="30176"/>
                  </a:lnTo>
                  <a:lnTo>
                    <a:pt x="311361" y="17554"/>
                  </a:lnTo>
                  <a:lnTo>
                    <a:pt x="276154" y="8186"/>
                  </a:lnTo>
                  <a:lnTo>
                    <a:pt x="238395" y="988"/>
                  </a:lnTo>
                  <a:lnTo>
                    <a:pt x="200840" y="0"/>
                  </a:lnTo>
                  <a:lnTo>
                    <a:pt x="163420" y="3151"/>
                  </a:lnTo>
                  <a:lnTo>
                    <a:pt x="126092" y="9061"/>
                  </a:lnTo>
                  <a:lnTo>
                    <a:pt x="95491" y="17764"/>
                  </a:lnTo>
                  <a:lnTo>
                    <a:pt x="69376" y="28329"/>
                  </a:lnTo>
                  <a:lnTo>
                    <a:pt x="30833" y="48005"/>
                  </a:lnTo>
                  <a:lnTo>
                    <a:pt x="0" y="637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7" name="SMARTInkShape-2431"/>
            <p:cNvSpPr/>
            <p:nvPr>
              <p:custDataLst>
                <p:tags r:id="rId9"/>
              </p:custDataLst>
            </p:nvPr>
          </p:nvSpPr>
          <p:spPr bwMode="auto">
            <a:xfrm>
              <a:off x="5182976" y="4592100"/>
              <a:ext cx="1069235" cy="79914"/>
            </a:xfrm>
            <a:custGeom>
              <a:avLst/>
              <a:gdLst/>
              <a:ahLst/>
              <a:cxnLst/>
              <a:rect l="0" t="0" r="0" b="0"/>
              <a:pathLst>
                <a:path w="1069235" h="79914">
                  <a:moveTo>
                    <a:pt x="14817" y="79913"/>
                  </a:moveTo>
                  <a:lnTo>
                    <a:pt x="14817" y="79913"/>
                  </a:lnTo>
                  <a:lnTo>
                    <a:pt x="1164" y="75362"/>
                  </a:lnTo>
                  <a:lnTo>
                    <a:pt x="0" y="73068"/>
                  </a:lnTo>
                  <a:lnTo>
                    <a:pt x="2081" y="70587"/>
                  </a:lnTo>
                  <a:lnTo>
                    <a:pt x="6327" y="67981"/>
                  </a:lnTo>
                  <a:lnTo>
                    <a:pt x="33903" y="62545"/>
                  </a:lnTo>
                  <a:lnTo>
                    <a:pt x="53259" y="59761"/>
                  </a:lnTo>
                  <a:lnTo>
                    <a:pt x="80449" y="56001"/>
                  </a:lnTo>
                  <a:lnTo>
                    <a:pt x="112865" y="51589"/>
                  </a:lnTo>
                  <a:lnTo>
                    <a:pt x="148762" y="46743"/>
                  </a:lnTo>
                  <a:lnTo>
                    <a:pt x="190791" y="41607"/>
                  </a:lnTo>
                  <a:lnTo>
                    <a:pt x="236908" y="36278"/>
                  </a:lnTo>
                  <a:lnTo>
                    <a:pt x="285749" y="30820"/>
                  </a:lnTo>
                  <a:lnTo>
                    <a:pt x="339266" y="25277"/>
                  </a:lnTo>
                  <a:lnTo>
                    <a:pt x="395899" y="19676"/>
                  </a:lnTo>
                  <a:lnTo>
                    <a:pt x="454609" y="14037"/>
                  </a:lnTo>
                  <a:lnTo>
                    <a:pt x="512799" y="9325"/>
                  </a:lnTo>
                  <a:lnTo>
                    <a:pt x="570642" y="5232"/>
                  </a:lnTo>
                  <a:lnTo>
                    <a:pt x="628254" y="1551"/>
                  </a:lnTo>
                  <a:lnTo>
                    <a:pt x="682855" y="49"/>
                  </a:lnTo>
                  <a:lnTo>
                    <a:pt x="735448" y="0"/>
                  </a:lnTo>
                  <a:lnTo>
                    <a:pt x="786703" y="920"/>
                  </a:lnTo>
                  <a:lnTo>
                    <a:pt x="834207" y="2486"/>
                  </a:lnTo>
                  <a:lnTo>
                    <a:pt x="879212" y="4482"/>
                  </a:lnTo>
                  <a:lnTo>
                    <a:pt x="922550" y="6765"/>
                  </a:lnTo>
                  <a:lnTo>
                    <a:pt x="958110" y="10193"/>
                  </a:lnTo>
                  <a:lnTo>
                    <a:pt x="988483" y="14383"/>
                  </a:lnTo>
                  <a:lnTo>
                    <a:pt x="1015400" y="19081"/>
                  </a:lnTo>
                  <a:lnTo>
                    <a:pt x="1069234" y="284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8" name="SMARTInkShape-2432"/>
            <p:cNvSpPr/>
            <p:nvPr>
              <p:custDataLst>
                <p:tags r:id="rId10"/>
              </p:custDataLst>
            </p:nvPr>
          </p:nvSpPr>
          <p:spPr bwMode="auto">
            <a:xfrm>
              <a:off x="6146293" y="4248600"/>
              <a:ext cx="140208" cy="200528"/>
            </a:xfrm>
            <a:custGeom>
              <a:avLst/>
              <a:gdLst/>
              <a:ahLst/>
              <a:cxnLst/>
              <a:rect l="0" t="0" r="0" b="0"/>
              <a:pathLst>
                <a:path w="140208" h="200528">
                  <a:moveTo>
                    <a:pt x="140207" y="11932"/>
                  </a:moveTo>
                  <a:lnTo>
                    <a:pt x="140207" y="11932"/>
                  </a:lnTo>
                  <a:lnTo>
                    <a:pt x="104412" y="0"/>
                  </a:lnTo>
                  <a:lnTo>
                    <a:pt x="75203" y="883"/>
                  </a:lnTo>
                  <a:lnTo>
                    <a:pt x="42418" y="16278"/>
                  </a:lnTo>
                  <a:lnTo>
                    <a:pt x="13125" y="48039"/>
                  </a:lnTo>
                  <a:lnTo>
                    <a:pt x="2763" y="76557"/>
                  </a:lnTo>
                  <a:lnTo>
                    <a:pt x="0" y="92163"/>
                  </a:lnTo>
                  <a:lnTo>
                    <a:pt x="4551" y="124743"/>
                  </a:lnTo>
                  <a:lnTo>
                    <a:pt x="9765" y="141432"/>
                  </a:lnTo>
                  <a:lnTo>
                    <a:pt x="30797" y="167596"/>
                  </a:lnTo>
                  <a:lnTo>
                    <a:pt x="71627" y="20052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9" name="SMARTInkShape-2433"/>
            <p:cNvSpPr/>
            <p:nvPr>
              <p:custDataLst>
                <p:tags r:id="rId11"/>
              </p:custDataLst>
            </p:nvPr>
          </p:nvSpPr>
          <p:spPr bwMode="auto">
            <a:xfrm>
              <a:off x="5849302" y="4260532"/>
              <a:ext cx="296732" cy="160401"/>
            </a:xfrm>
            <a:custGeom>
              <a:avLst/>
              <a:gdLst/>
              <a:ahLst/>
              <a:cxnLst/>
              <a:rect l="0" t="0" r="0" b="0"/>
              <a:pathLst>
                <a:path w="296732" h="160401">
                  <a:moveTo>
                    <a:pt x="0" y="0"/>
                  </a:moveTo>
                  <a:lnTo>
                    <a:pt x="0" y="0"/>
                  </a:lnTo>
                  <a:lnTo>
                    <a:pt x="41028" y="36088"/>
                  </a:lnTo>
                  <a:lnTo>
                    <a:pt x="67654" y="71476"/>
                  </a:lnTo>
                  <a:lnTo>
                    <a:pt x="85451" y="103728"/>
                  </a:lnTo>
                  <a:lnTo>
                    <a:pt x="113312" y="145493"/>
                  </a:lnTo>
                  <a:lnTo>
                    <a:pt x="124591" y="157304"/>
                  </a:lnTo>
                  <a:lnTo>
                    <a:pt x="130939" y="160400"/>
                  </a:lnTo>
                  <a:lnTo>
                    <a:pt x="133013" y="159321"/>
                  </a:lnTo>
                  <a:lnTo>
                    <a:pt x="134396" y="156697"/>
                  </a:lnTo>
                  <a:lnTo>
                    <a:pt x="141735" y="118849"/>
                  </a:lnTo>
                  <a:lnTo>
                    <a:pt x="138939" y="81781"/>
                  </a:lnTo>
                  <a:lnTo>
                    <a:pt x="137512" y="39720"/>
                  </a:lnTo>
                  <a:lnTo>
                    <a:pt x="137181" y="11086"/>
                  </a:lnTo>
                  <a:lnTo>
                    <a:pt x="170639" y="52732"/>
                  </a:lnTo>
                  <a:lnTo>
                    <a:pt x="190896" y="74997"/>
                  </a:lnTo>
                  <a:lnTo>
                    <a:pt x="214994" y="91119"/>
                  </a:lnTo>
                  <a:lnTo>
                    <a:pt x="231761" y="97648"/>
                  </a:lnTo>
                  <a:lnTo>
                    <a:pt x="248737" y="100549"/>
                  </a:lnTo>
                  <a:lnTo>
                    <a:pt x="263268" y="99298"/>
                  </a:lnTo>
                  <a:lnTo>
                    <a:pt x="276076" y="94615"/>
                  </a:lnTo>
                  <a:lnTo>
                    <a:pt x="288118" y="86184"/>
                  </a:lnTo>
                  <a:lnTo>
                    <a:pt x="294740" y="71007"/>
                  </a:lnTo>
                  <a:lnTo>
                    <a:pt x="296731" y="53466"/>
                  </a:lnTo>
                  <a:lnTo>
                    <a:pt x="294441" y="39320"/>
                  </a:lnTo>
                  <a:lnTo>
                    <a:pt x="290591" y="33834"/>
                  </a:lnTo>
                  <a:lnTo>
                    <a:pt x="278694" y="25197"/>
                  </a:lnTo>
                  <a:lnTo>
                    <a:pt x="269616" y="25371"/>
                  </a:lnTo>
                  <a:lnTo>
                    <a:pt x="246830" y="33184"/>
                  </a:lnTo>
                  <a:lnTo>
                    <a:pt x="228447" y="46181"/>
                  </a:lnTo>
                  <a:lnTo>
                    <a:pt x="220879" y="53648"/>
                  </a:lnTo>
                  <a:lnTo>
                    <a:pt x="212469" y="72104"/>
                  </a:lnTo>
                  <a:lnTo>
                    <a:pt x="209683" y="92054"/>
                  </a:lnTo>
                  <a:lnTo>
                    <a:pt x="211620" y="110445"/>
                  </a:lnTo>
                  <a:lnTo>
                    <a:pt x="220736" y="125604"/>
                  </a:lnTo>
                  <a:lnTo>
                    <a:pt x="227168" y="132314"/>
                  </a:lnTo>
                  <a:lnTo>
                    <a:pt x="236218" y="135834"/>
                  </a:lnTo>
                  <a:lnTo>
                    <a:pt x="282893" y="1371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0" name="SMARTInkShape-2434"/>
            <p:cNvSpPr/>
            <p:nvPr>
              <p:custDataLst>
                <p:tags r:id="rId12"/>
              </p:custDataLst>
            </p:nvPr>
          </p:nvSpPr>
          <p:spPr bwMode="auto">
            <a:xfrm>
              <a:off x="5797868" y="4294822"/>
              <a:ext cx="137160" cy="51436"/>
            </a:xfrm>
            <a:custGeom>
              <a:avLst/>
              <a:gdLst/>
              <a:ahLst/>
              <a:cxnLst/>
              <a:rect l="0" t="0" r="0" b="0"/>
              <a:pathLst>
                <a:path w="137160" h="51436">
                  <a:moveTo>
                    <a:pt x="0" y="51435"/>
                  </a:moveTo>
                  <a:lnTo>
                    <a:pt x="0" y="51435"/>
                  </a:lnTo>
                  <a:lnTo>
                    <a:pt x="0" y="46884"/>
                  </a:lnTo>
                  <a:lnTo>
                    <a:pt x="5079" y="42110"/>
                  </a:lnTo>
                  <a:lnTo>
                    <a:pt x="15592" y="36813"/>
                  </a:lnTo>
                  <a:lnTo>
                    <a:pt x="55926" y="25652"/>
                  </a:lnTo>
                  <a:lnTo>
                    <a:pt x="95627" y="14586"/>
                  </a:lnTo>
                  <a:lnTo>
                    <a:pt x="13715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1" name="SMARTInkShape-2435"/>
            <p:cNvSpPr/>
            <p:nvPr>
              <p:custDataLst>
                <p:tags r:id="rId13"/>
              </p:custDataLst>
            </p:nvPr>
          </p:nvSpPr>
          <p:spPr bwMode="auto">
            <a:xfrm>
              <a:off x="5656261" y="4209097"/>
              <a:ext cx="173160" cy="432391"/>
            </a:xfrm>
            <a:custGeom>
              <a:avLst/>
              <a:gdLst/>
              <a:ahLst/>
              <a:cxnLst/>
              <a:rect l="0" t="0" r="0" b="0"/>
              <a:pathLst>
                <a:path w="173160" h="432391">
                  <a:moveTo>
                    <a:pt x="13019" y="0"/>
                  </a:moveTo>
                  <a:lnTo>
                    <a:pt x="13019" y="0"/>
                  </a:lnTo>
                  <a:lnTo>
                    <a:pt x="4800" y="0"/>
                  </a:lnTo>
                  <a:lnTo>
                    <a:pt x="0" y="13653"/>
                  </a:lnTo>
                  <a:lnTo>
                    <a:pt x="248" y="27976"/>
                  </a:lnTo>
                  <a:lnTo>
                    <a:pt x="3617" y="65005"/>
                  </a:lnTo>
                  <a:lnTo>
                    <a:pt x="8751" y="93238"/>
                  </a:lnTo>
                  <a:lnTo>
                    <a:pt x="21282" y="108432"/>
                  </a:lnTo>
                  <a:lnTo>
                    <a:pt x="39551" y="120582"/>
                  </a:lnTo>
                  <a:lnTo>
                    <a:pt x="60371" y="129157"/>
                  </a:lnTo>
                  <a:lnTo>
                    <a:pt x="79784" y="128523"/>
                  </a:lnTo>
                  <a:lnTo>
                    <a:pt x="96033" y="121891"/>
                  </a:lnTo>
                  <a:lnTo>
                    <a:pt x="106428" y="112594"/>
                  </a:lnTo>
                  <a:lnTo>
                    <a:pt x="117637" y="96650"/>
                  </a:lnTo>
                  <a:lnTo>
                    <a:pt x="118959" y="91103"/>
                  </a:lnTo>
                  <a:lnTo>
                    <a:pt x="116065" y="62190"/>
                  </a:lnTo>
                  <a:lnTo>
                    <a:pt x="132387" y="100545"/>
                  </a:lnTo>
                  <a:lnTo>
                    <a:pt x="147977" y="141551"/>
                  </a:lnTo>
                  <a:lnTo>
                    <a:pt x="156502" y="173402"/>
                  </a:lnTo>
                  <a:lnTo>
                    <a:pt x="163467" y="207560"/>
                  </a:lnTo>
                  <a:lnTo>
                    <a:pt x="169737" y="244967"/>
                  </a:lnTo>
                  <a:lnTo>
                    <a:pt x="173159" y="281277"/>
                  </a:lnTo>
                  <a:lnTo>
                    <a:pt x="172775" y="315512"/>
                  </a:lnTo>
                  <a:lnTo>
                    <a:pt x="166254" y="346603"/>
                  </a:lnTo>
                  <a:lnTo>
                    <a:pt x="147322" y="386331"/>
                  </a:lnTo>
                  <a:lnTo>
                    <a:pt x="114514" y="417681"/>
                  </a:lnTo>
                  <a:lnTo>
                    <a:pt x="90830" y="428524"/>
                  </a:lnTo>
                  <a:lnTo>
                    <a:pt x="68556" y="432390"/>
                  </a:lnTo>
                  <a:lnTo>
                    <a:pt x="49133" y="430934"/>
                  </a:lnTo>
                  <a:lnTo>
                    <a:pt x="33514" y="422031"/>
                  </a:lnTo>
                  <a:lnTo>
                    <a:pt x="26683" y="415657"/>
                  </a:lnTo>
                  <a:lnTo>
                    <a:pt x="24033" y="405692"/>
                  </a:lnTo>
                  <a:lnTo>
                    <a:pt x="29406" y="364363"/>
                  </a:lnTo>
                  <a:lnTo>
                    <a:pt x="38082" y="332437"/>
                  </a:lnTo>
                  <a:lnTo>
                    <a:pt x="55908" y="301737"/>
                  </a:lnTo>
                  <a:lnTo>
                    <a:pt x="90180" y="262759"/>
                  </a:lnTo>
                  <a:lnTo>
                    <a:pt x="127003" y="233112"/>
                  </a:lnTo>
                  <a:lnTo>
                    <a:pt x="167324" y="20574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2" name="SMARTInkShape-2436"/>
            <p:cNvSpPr/>
            <p:nvPr>
              <p:custDataLst>
                <p:tags r:id="rId14"/>
              </p:custDataLst>
            </p:nvPr>
          </p:nvSpPr>
          <p:spPr bwMode="auto">
            <a:xfrm>
              <a:off x="5192582" y="4108178"/>
              <a:ext cx="401364" cy="443304"/>
            </a:xfrm>
            <a:custGeom>
              <a:avLst/>
              <a:gdLst/>
              <a:ahLst/>
              <a:cxnLst/>
              <a:rect l="0" t="0" r="0" b="0"/>
              <a:pathLst>
                <a:path w="401364" h="443304">
                  <a:moveTo>
                    <a:pt x="356683" y="212362"/>
                  </a:moveTo>
                  <a:lnTo>
                    <a:pt x="356683" y="212362"/>
                  </a:lnTo>
                  <a:lnTo>
                    <a:pt x="344900" y="173203"/>
                  </a:lnTo>
                  <a:lnTo>
                    <a:pt x="341921" y="149873"/>
                  </a:lnTo>
                  <a:lnTo>
                    <a:pt x="330437" y="129344"/>
                  </a:lnTo>
                  <a:lnTo>
                    <a:pt x="322041" y="119869"/>
                  </a:lnTo>
                  <a:lnTo>
                    <a:pt x="292391" y="109342"/>
                  </a:lnTo>
                  <a:lnTo>
                    <a:pt x="251909" y="106568"/>
                  </a:lnTo>
                  <a:lnTo>
                    <a:pt x="227779" y="108495"/>
                  </a:lnTo>
                  <a:lnTo>
                    <a:pt x="202167" y="111685"/>
                  </a:lnTo>
                  <a:lnTo>
                    <a:pt x="176520" y="120479"/>
                  </a:lnTo>
                  <a:lnTo>
                    <a:pt x="150849" y="133009"/>
                  </a:lnTo>
                  <a:lnTo>
                    <a:pt x="125162" y="148030"/>
                  </a:lnTo>
                  <a:lnTo>
                    <a:pt x="101371" y="166616"/>
                  </a:lnTo>
                  <a:lnTo>
                    <a:pt x="78843" y="187580"/>
                  </a:lnTo>
                  <a:lnTo>
                    <a:pt x="57156" y="210128"/>
                  </a:lnTo>
                  <a:lnTo>
                    <a:pt x="39841" y="235637"/>
                  </a:lnTo>
                  <a:lnTo>
                    <a:pt x="25440" y="263121"/>
                  </a:lnTo>
                  <a:lnTo>
                    <a:pt x="12982" y="291922"/>
                  </a:lnTo>
                  <a:lnTo>
                    <a:pt x="5629" y="318742"/>
                  </a:lnTo>
                  <a:lnTo>
                    <a:pt x="1679" y="344242"/>
                  </a:lnTo>
                  <a:lnTo>
                    <a:pt x="0" y="368862"/>
                  </a:lnTo>
                  <a:lnTo>
                    <a:pt x="5546" y="389085"/>
                  </a:lnTo>
                  <a:lnTo>
                    <a:pt x="29489" y="421716"/>
                  </a:lnTo>
                  <a:lnTo>
                    <a:pt x="67436" y="438758"/>
                  </a:lnTo>
                  <a:lnTo>
                    <a:pt x="89557" y="443303"/>
                  </a:lnTo>
                  <a:lnTo>
                    <a:pt x="115734" y="441570"/>
                  </a:lnTo>
                  <a:lnTo>
                    <a:pt x="144615" y="435652"/>
                  </a:lnTo>
                  <a:lnTo>
                    <a:pt x="175299" y="426944"/>
                  </a:lnTo>
                  <a:lnTo>
                    <a:pt x="206233" y="413520"/>
                  </a:lnTo>
                  <a:lnTo>
                    <a:pt x="237333" y="396949"/>
                  </a:lnTo>
                  <a:lnTo>
                    <a:pt x="268544" y="378282"/>
                  </a:lnTo>
                  <a:lnTo>
                    <a:pt x="296971" y="355360"/>
                  </a:lnTo>
                  <a:lnTo>
                    <a:pt x="323543" y="329602"/>
                  </a:lnTo>
                  <a:lnTo>
                    <a:pt x="348877" y="301952"/>
                  </a:lnTo>
                  <a:lnTo>
                    <a:pt x="367672" y="271136"/>
                  </a:lnTo>
                  <a:lnTo>
                    <a:pt x="382106" y="238209"/>
                  </a:lnTo>
                  <a:lnTo>
                    <a:pt x="393634" y="203876"/>
                  </a:lnTo>
                  <a:lnTo>
                    <a:pt x="399415" y="172415"/>
                  </a:lnTo>
                  <a:lnTo>
                    <a:pt x="401363" y="142868"/>
                  </a:lnTo>
                  <a:lnTo>
                    <a:pt x="400757" y="114598"/>
                  </a:lnTo>
                  <a:lnTo>
                    <a:pt x="392734" y="90036"/>
                  </a:lnTo>
                  <a:lnTo>
                    <a:pt x="363497" y="47505"/>
                  </a:lnTo>
                  <a:lnTo>
                    <a:pt x="341224" y="31972"/>
                  </a:lnTo>
                  <a:lnTo>
                    <a:pt x="314944" y="19712"/>
                  </a:lnTo>
                  <a:lnTo>
                    <a:pt x="285994" y="9633"/>
                  </a:lnTo>
                  <a:lnTo>
                    <a:pt x="255265" y="3867"/>
                  </a:lnTo>
                  <a:lnTo>
                    <a:pt x="223349" y="975"/>
                  </a:lnTo>
                  <a:lnTo>
                    <a:pt x="190641" y="0"/>
                  </a:lnTo>
                  <a:lnTo>
                    <a:pt x="162168" y="3160"/>
                  </a:lnTo>
                  <a:lnTo>
                    <a:pt x="136519" y="9076"/>
                  </a:lnTo>
                  <a:lnTo>
                    <a:pt x="96908" y="22000"/>
                  </a:lnTo>
                  <a:lnTo>
                    <a:pt x="65218" y="323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3301538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Rule: Composite Functions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32</a:t>
            </a:fld>
            <a:endParaRPr lang="en-US"/>
          </a:p>
        </p:txBody>
      </p:sp>
      <p:grpSp>
        <p:nvGrpSpPr>
          <p:cNvPr id="11" name="SMARTInkShape-Group848"/>
          <p:cNvGrpSpPr/>
          <p:nvPr/>
        </p:nvGrpSpPr>
        <p:grpSpPr>
          <a:xfrm>
            <a:off x="820789" y="1020127"/>
            <a:ext cx="1046254" cy="526797"/>
            <a:chOff x="820789" y="1020127"/>
            <a:chExt cx="1046254" cy="526797"/>
          </a:xfrm>
        </p:grpSpPr>
        <p:sp>
          <p:nvSpPr>
            <p:cNvPr id="6" name="SMARTInkShape-2437"/>
            <p:cNvSpPr/>
            <p:nvPr>
              <p:custDataLst>
                <p:tags r:id="rId85"/>
              </p:custDataLst>
            </p:nvPr>
          </p:nvSpPr>
          <p:spPr bwMode="auto">
            <a:xfrm>
              <a:off x="820789" y="1158203"/>
              <a:ext cx="450800" cy="388721"/>
            </a:xfrm>
            <a:custGeom>
              <a:avLst/>
              <a:gdLst/>
              <a:ahLst/>
              <a:cxnLst/>
              <a:rect l="0" t="0" r="0" b="0"/>
              <a:pathLst>
                <a:path w="450800" h="388721">
                  <a:moveTo>
                    <a:pt x="159334" y="33374"/>
                  </a:moveTo>
                  <a:lnTo>
                    <a:pt x="159334" y="33374"/>
                  </a:lnTo>
                  <a:lnTo>
                    <a:pt x="160286" y="19687"/>
                  </a:lnTo>
                  <a:lnTo>
                    <a:pt x="167553" y="0"/>
                  </a:lnTo>
                  <a:lnTo>
                    <a:pt x="155994" y="37340"/>
                  </a:lnTo>
                  <a:lnTo>
                    <a:pt x="145467" y="71332"/>
                  </a:lnTo>
                  <a:lnTo>
                    <a:pt x="131263" y="111840"/>
                  </a:lnTo>
                  <a:lnTo>
                    <a:pt x="123475" y="133309"/>
                  </a:lnTo>
                  <a:lnTo>
                    <a:pt x="115425" y="155243"/>
                  </a:lnTo>
                  <a:lnTo>
                    <a:pt x="107201" y="177485"/>
                  </a:lnTo>
                  <a:lnTo>
                    <a:pt x="98861" y="200886"/>
                  </a:lnTo>
                  <a:lnTo>
                    <a:pt x="90444" y="225059"/>
                  </a:lnTo>
                  <a:lnTo>
                    <a:pt x="81975" y="249746"/>
                  </a:lnTo>
                  <a:lnTo>
                    <a:pt x="64944" y="289877"/>
                  </a:lnTo>
                  <a:lnTo>
                    <a:pt x="47850" y="322636"/>
                  </a:lnTo>
                  <a:lnTo>
                    <a:pt x="23114" y="360593"/>
                  </a:lnTo>
                  <a:lnTo>
                    <a:pt x="343" y="388720"/>
                  </a:lnTo>
                  <a:lnTo>
                    <a:pt x="0" y="387429"/>
                  </a:lnTo>
                  <a:lnTo>
                    <a:pt x="2159" y="378375"/>
                  </a:lnTo>
                  <a:lnTo>
                    <a:pt x="22382" y="357212"/>
                  </a:lnTo>
                  <a:lnTo>
                    <a:pt x="41951" y="348752"/>
                  </a:lnTo>
                  <a:lnTo>
                    <a:pt x="79469" y="341450"/>
                  </a:lnTo>
                  <a:lnTo>
                    <a:pt x="110503" y="337937"/>
                  </a:lnTo>
                  <a:lnTo>
                    <a:pt x="143346" y="339551"/>
                  </a:lnTo>
                  <a:lnTo>
                    <a:pt x="184613" y="343443"/>
                  </a:lnTo>
                  <a:lnTo>
                    <a:pt x="207619" y="345814"/>
                  </a:lnTo>
                  <a:lnTo>
                    <a:pt x="230576" y="346443"/>
                  </a:lnTo>
                  <a:lnTo>
                    <a:pt x="253501" y="345909"/>
                  </a:lnTo>
                  <a:lnTo>
                    <a:pt x="276405" y="344601"/>
                  </a:lnTo>
                  <a:lnTo>
                    <a:pt x="299293" y="341824"/>
                  </a:lnTo>
                  <a:lnTo>
                    <a:pt x="322173" y="338067"/>
                  </a:lnTo>
                  <a:lnTo>
                    <a:pt x="345045" y="333658"/>
                  </a:lnTo>
                  <a:lnTo>
                    <a:pt x="383160" y="326219"/>
                  </a:lnTo>
                  <a:lnTo>
                    <a:pt x="423772" y="316676"/>
                  </a:lnTo>
                  <a:lnTo>
                    <a:pt x="438787" y="310734"/>
                  </a:lnTo>
                  <a:lnTo>
                    <a:pt x="450799" y="2991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SMARTInkShape-2438"/>
            <p:cNvSpPr/>
            <p:nvPr>
              <p:custDataLst>
                <p:tags r:id="rId86"/>
              </p:custDataLst>
            </p:nvPr>
          </p:nvSpPr>
          <p:spPr bwMode="auto">
            <a:xfrm>
              <a:off x="1316641" y="1098825"/>
              <a:ext cx="169260" cy="370317"/>
            </a:xfrm>
            <a:custGeom>
              <a:avLst/>
              <a:gdLst/>
              <a:ahLst/>
              <a:cxnLst/>
              <a:rect l="0" t="0" r="0" b="0"/>
              <a:pathLst>
                <a:path w="169260" h="370317">
                  <a:moveTo>
                    <a:pt x="109252" y="15600"/>
                  </a:moveTo>
                  <a:lnTo>
                    <a:pt x="109252" y="15600"/>
                  </a:lnTo>
                  <a:lnTo>
                    <a:pt x="80881" y="0"/>
                  </a:lnTo>
                  <a:lnTo>
                    <a:pt x="72512" y="1681"/>
                  </a:lnTo>
                  <a:lnTo>
                    <a:pt x="62443" y="6557"/>
                  </a:lnTo>
                  <a:lnTo>
                    <a:pt x="46064" y="20964"/>
                  </a:lnTo>
                  <a:lnTo>
                    <a:pt x="34813" y="35129"/>
                  </a:lnTo>
                  <a:lnTo>
                    <a:pt x="17769" y="77372"/>
                  </a:lnTo>
                  <a:lnTo>
                    <a:pt x="8903" y="115762"/>
                  </a:lnTo>
                  <a:lnTo>
                    <a:pt x="2740" y="158224"/>
                  </a:lnTo>
                  <a:lnTo>
                    <a:pt x="1096" y="180215"/>
                  </a:lnTo>
                  <a:lnTo>
                    <a:pt x="0" y="202496"/>
                  </a:lnTo>
                  <a:lnTo>
                    <a:pt x="223" y="224970"/>
                  </a:lnTo>
                  <a:lnTo>
                    <a:pt x="1323" y="247572"/>
                  </a:lnTo>
                  <a:lnTo>
                    <a:pt x="6991" y="290149"/>
                  </a:lnTo>
                  <a:lnTo>
                    <a:pt x="19035" y="324947"/>
                  </a:lnTo>
                  <a:lnTo>
                    <a:pt x="41881" y="357660"/>
                  </a:lnTo>
                  <a:lnTo>
                    <a:pt x="60894" y="367652"/>
                  </a:lnTo>
                  <a:lnTo>
                    <a:pt x="71298" y="370316"/>
                  </a:lnTo>
                  <a:lnTo>
                    <a:pt x="95558" y="368197"/>
                  </a:lnTo>
                  <a:lnTo>
                    <a:pt x="108695" y="364964"/>
                  </a:lnTo>
                  <a:lnTo>
                    <a:pt x="133452" y="348673"/>
                  </a:lnTo>
                  <a:lnTo>
                    <a:pt x="169259" y="3156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SMARTInkShape-2439"/>
            <p:cNvSpPr/>
            <p:nvPr>
              <p:custDataLst>
                <p:tags r:id="rId87"/>
              </p:custDataLst>
            </p:nvPr>
          </p:nvSpPr>
          <p:spPr bwMode="auto">
            <a:xfrm>
              <a:off x="1503045" y="1251938"/>
              <a:ext cx="140586" cy="205388"/>
            </a:xfrm>
            <a:custGeom>
              <a:avLst/>
              <a:gdLst/>
              <a:ahLst/>
              <a:cxnLst/>
              <a:rect l="0" t="0" r="0" b="0"/>
              <a:pathLst>
                <a:path w="140586" h="205388">
                  <a:moveTo>
                    <a:pt x="0" y="8220"/>
                  </a:moveTo>
                  <a:lnTo>
                    <a:pt x="0" y="8220"/>
                  </a:lnTo>
                  <a:lnTo>
                    <a:pt x="9102" y="3669"/>
                  </a:lnTo>
                  <a:lnTo>
                    <a:pt x="47683" y="0"/>
                  </a:lnTo>
                  <a:lnTo>
                    <a:pt x="74559" y="4302"/>
                  </a:lnTo>
                  <a:lnTo>
                    <a:pt x="102102" y="20711"/>
                  </a:lnTo>
                  <a:lnTo>
                    <a:pt x="128360" y="43671"/>
                  </a:lnTo>
                  <a:lnTo>
                    <a:pt x="138011" y="62711"/>
                  </a:lnTo>
                  <a:lnTo>
                    <a:pt x="140585" y="73122"/>
                  </a:lnTo>
                  <a:lnTo>
                    <a:pt x="138365" y="94850"/>
                  </a:lnTo>
                  <a:lnTo>
                    <a:pt x="123865" y="128503"/>
                  </a:lnTo>
                  <a:lnTo>
                    <a:pt x="98931" y="160064"/>
                  </a:lnTo>
                  <a:lnTo>
                    <a:pt x="56372" y="191778"/>
                  </a:lnTo>
                  <a:lnTo>
                    <a:pt x="8573" y="2053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SMARTInkShape-2440"/>
            <p:cNvSpPr/>
            <p:nvPr>
              <p:custDataLst>
                <p:tags r:id="rId88"/>
              </p:custDataLst>
            </p:nvPr>
          </p:nvSpPr>
          <p:spPr bwMode="auto">
            <a:xfrm>
              <a:off x="1610883" y="1184197"/>
              <a:ext cx="115048" cy="240749"/>
            </a:xfrm>
            <a:custGeom>
              <a:avLst/>
              <a:gdLst/>
              <a:ahLst/>
              <a:cxnLst/>
              <a:rect l="0" t="0" r="0" b="0"/>
              <a:pathLst>
                <a:path w="115048" h="240749">
                  <a:moveTo>
                    <a:pt x="46467" y="7380"/>
                  </a:moveTo>
                  <a:lnTo>
                    <a:pt x="46467" y="7380"/>
                  </a:lnTo>
                  <a:lnTo>
                    <a:pt x="46467" y="2830"/>
                  </a:lnTo>
                  <a:lnTo>
                    <a:pt x="45515" y="1489"/>
                  </a:lnTo>
                  <a:lnTo>
                    <a:pt x="43927" y="595"/>
                  </a:lnTo>
                  <a:lnTo>
                    <a:pt x="41916" y="0"/>
                  </a:lnTo>
                  <a:lnTo>
                    <a:pt x="34602" y="4418"/>
                  </a:lnTo>
                  <a:lnTo>
                    <a:pt x="29985" y="8263"/>
                  </a:lnTo>
                  <a:lnTo>
                    <a:pt x="14384" y="36428"/>
                  </a:lnTo>
                  <a:lnTo>
                    <a:pt x="8395" y="64106"/>
                  </a:lnTo>
                  <a:lnTo>
                    <a:pt x="4781" y="96409"/>
                  </a:lnTo>
                  <a:lnTo>
                    <a:pt x="0" y="132991"/>
                  </a:lnTo>
                  <a:lnTo>
                    <a:pt x="2320" y="168935"/>
                  </a:lnTo>
                  <a:lnTo>
                    <a:pt x="10654" y="201102"/>
                  </a:lnTo>
                  <a:lnTo>
                    <a:pt x="23883" y="224924"/>
                  </a:lnTo>
                  <a:lnTo>
                    <a:pt x="32363" y="232420"/>
                  </a:lnTo>
                  <a:lnTo>
                    <a:pt x="51946" y="240748"/>
                  </a:lnTo>
                  <a:lnTo>
                    <a:pt x="75890" y="236829"/>
                  </a:lnTo>
                  <a:lnTo>
                    <a:pt x="115047" y="2216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SMARTInkShape-2441"/>
            <p:cNvSpPr/>
            <p:nvPr>
              <p:custDataLst>
                <p:tags r:id="rId89"/>
              </p:custDataLst>
            </p:nvPr>
          </p:nvSpPr>
          <p:spPr bwMode="auto">
            <a:xfrm>
              <a:off x="1674495" y="1020127"/>
              <a:ext cx="192548" cy="471489"/>
            </a:xfrm>
            <a:custGeom>
              <a:avLst/>
              <a:gdLst/>
              <a:ahLst/>
              <a:cxnLst/>
              <a:rect l="0" t="0" r="0" b="0"/>
              <a:pathLst>
                <a:path w="192548" h="471489">
                  <a:moveTo>
                    <a:pt x="0" y="0"/>
                  </a:moveTo>
                  <a:lnTo>
                    <a:pt x="0" y="0"/>
                  </a:lnTo>
                  <a:lnTo>
                    <a:pt x="32965" y="32966"/>
                  </a:lnTo>
                  <a:lnTo>
                    <a:pt x="68717" y="68717"/>
                  </a:lnTo>
                  <a:lnTo>
                    <a:pt x="98168" y="100709"/>
                  </a:lnTo>
                  <a:lnTo>
                    <a:pt x="128403" y="137152"/>
                  </a:lnTo>
                  <a:lnTo>
                    <a:pt x="154541" y="175574"/>
                  </a:lnTo>
                  <a:lnTo>
                    <a:pt x="173777" y="212336"/>
                  </a:lnTo>
                  <a:lnTo>
                    <a:pt x="186772" y="246772"/>
                  </a:lnTo>
                  <a:lnTo>
                    <a:pt x="192547" y="277952"/>
                  </a:lnTo>
                  <a:lnTo>
                    <a:pt x="190034" y="307684"/>
                  </a:lnTo>
                  <a:lnTo>
                    <a:pt x="186697" y="322280"/>
                  </a:lnTo>
                  <a:lnTo>
                    <a:pt x="167749" y="353739"/>
                  </a:lnTo>
                  <a:lnTo>
                    <a:pt x="141230" y="385817"/>
                  </a:lnTo>
                  <a:lnTo>
                    <a:pt x="113569" y="415950"/>
                  </a:lnTo>
                  <a:lnTo>
                    <a:pt x="71221" y="450587"/>
                  </a:lnTo>
                  <a:lnTo>
                    <a:pt x="42863" y="4714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4" name="SMARTInkShape-Group849"/>
          <p:cNvGrpSpPr/>
          <p:nvPr/>
        </p:nvGrpSpPr>
        <p:grpSpPr>
          <a:xfrm>
            <a:off x="2103120" y="1268730"/>
            <a:ext cx="214314" cy="137161"/>
            <a:chOff x="2103120" y="1268730"/>
            <a:chExt cx="214314" cy="137161"/>
          </a:xfrm>
        </p:grpSpPr>
        <p:sp>
          <p:nvSpPr>
            <p:cNvPr id="12" name="SMARTInkShape-2442"/>
            <p:cNvSpPr/>
            <p:nvPr>
              <p:custDataLst>
                <p:tags r:id="rId83"/>
              </p:custDataLst>
            </p:nvPr>
          </p:nvSpPr>
          <p:spPr bwMode="auto">
            <a:xfrm>
              <a:off x="2103120" y="1268730"/>
              <a:ext cx="214314" cy="25334"/>
            </a:xfrm>
            <a:custGeom>
              <a:avLst/>
              <a:gdLst/>
              <a:ahLst/>
              <a:cxnLst/>
              <a:rect l="0" t="0" r="0" b="0"/>
              <a:pathLst>
                <a:path w="214314" h="25334">
                  <a:moveTo>
                    <a:pt x="0" y="8572"/>
                  </a:moveTo>
                  <a:lnTo>
                    <a:pt x="0" y="8572"/>
                  </a:lnTo>
                  <a:lnTo>
                    <a:pt x="4551" y="13123"/>
                  </a:lnTo>
                  <a:lnTo>
                    <a:pt x="9325" y="15358"/>
                  </a:lnTo>
                  <a:lnTo>
                    <a:pt x="46974" y="23773"/>
                  </a:lnTo>
                  <a:lnTo>
                    <a:pt x="89395" y="25333"/>
                  </a:lnTo>
                  <a:lnTo>
                    <a:pt x="127664" y="21053"/>
                  </a:lnTo>
                  <a:lnTo>
                    <a:pt x="169166" y="13752"/>
                  </a:lnTo>
                  <a:lnTo>
                    <a:pt x="21431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SMARTInkShape-2443"/>
            <p:cNvSpPr/>
            <p:nvPr>
              <p:custDataLst>
                <p:tags r:id="rId84"/>
              </p:custDataLst>
            </p:nvPr>
          </p:nvSpPr>
          <p:spPr bwMode="auto">
            <a:xfrm>
              <a:off x="2163128" y="1363027"/>
              <a:ext cx="154306" cy="42864"/>
            </a:xfrm>
            <a:custGeom>
              <a:avLst/>
              <a:gdLst/>
              <a:ahLst/>
              <a:cxnLst/>
              <a:rect l="0" t="0" r="0" b="0"/>
              <a:pathLst>
                <a:path w="154306" h="42864">
                  <a:moveTo>
                    <a:pt x="0" y="0"/>
                  </a:moveTo>
                  <a:lnTo>
                    <a:pt x="0" y="0"/>
                  </a:lnTo>
                  <a:lnTo>
                    <a:pt x="4551" y="9102"/>
                  </a:lnTo>
                  <a:lnTo>
                    <a:pt x="14405" y="16111"/>
                  </a:lnTo>
                  <a:lnTo>
                    <a:pt x="53116" y="28371"/>
                  </a:lnTo>
                  <a:lnTo>
                    <a:pt x="92784" y="37087"/>
                  </a:lnTo>
                  <a:lnTo>
                    <a:pt x="130150" y="41152"/>
                  </a:lnTo>
                  <a:lnTo>
                    <a:pt x="154305" y="428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4" name="SMARTInkShape-Group850"/>
          <p:cNvGrpSpPr/>
          <p:nvPr/>
        </p:nvGrpSpPr>
        <p:grpSpPr>
          <a:xfrm>
            <a:off x="2703195" y="929852"/>
            <a:ext cx="1995811" cy="737822"/>
            <a:chOff x="2703195" y="929852"/>
            <a:chExt cx="1995811" cy="737822"/>
          </a:xfrm>
        </p:grpSpPr>
        <p:sp>
          <p:nvSpPr>
            <p:cNvPr id="15" name="SMARTInkShape-2444"/>
            <p:cNvSpPr/>
            <p:nvPr>
              <p:custDataLst>
                <p:tags r:id="rId74"/>
              </p:custDataLst>
            </p:nvPr>
          </p:nvSpPr>
          <p:spPr bwMode="auto">
            <a:xfrm>
              <a:off x="2852889" y="980183"/>
              <a:ext cx="194581" cy="603347"/>
            </a:xfrm>
            <a:custGeom>
              <a:avLst/>
              <a:gdLst/>
              <a:ahLst/>
              <a:cxnLst/>
              <a:rect l="0" t="0" r="0" b="0"/>
              <a:pathLst>
                <a:path w="194581" h="603347">
                  <a:moveTo>
                    <a:pt x="47474" y="588584"/>
                  </a:moveTo>
                  <a:lnTo>
                    <a:pt x="47474" y="588584"/>
                  </a:lnTo>
                  <a:lnTo>
                    <a:pt x="40093" y="603346"/>
                  </a:lnTo>
                  <a:lnTo>
                    <a:pt x="38743" y="602236"/>
                  </a:lnTo>
                  <a:lnTo>
                    <a:pt x="34703" y="595922"/>
                  </a:lnTo>
                  <a:lnTo>
                    <a:pt x="31625" y="568004"/>
                  </a:lnTo>
                  <a:lnTo>
                    <a:pt x="28365" y="532765"/>
                  </a:lnTo>
                  <a:lnTo>
                    <a:pt x="26162" y="511367"/>
                  </a:lnTo>
                  <a:lnTo>
                    <a:pt x="23741" y="483766"/>
                  </a:lnTo>
                  <a:lnTo>
                    <a:pt x="21174" y="452030"/>
                  </a:lnTo>
                  <a:lnTo>
                    <a:pt x="18511" y="417538"/>
                  </a:lnTo>
                  <a:lnTo>
                    <a:pt x="15782" y="382161"/>
                  </a:lnTo>
                  <a:lnTo>
                    <a:pt x="13011" y="346194"/>
                  </a:lnTo>
                  <a:lnTo>
                    <a:pt x="10211" y="309833"/>
                  </a:lnTo>
                  <a:lnTo>
                    <a:pt x="8344" y="277020"/>
                  </a:lnTo>
                  <a:lnTo>
                    <a:pt x="7100" y="246573"/>
                  </a:lnTo>
                  <a:lnTo>
                    <a:pt x="6270" y="217702"/>
                  </a:lnTo>
                  <a:lnTo>
                    <a:pt x="4765" y="192739"/>
                  </a:lnTo>
                  <a:lnTo>
                    <a:pt x="2808" y="170383"/>
                  </a:lnTo>
                  <a:lnTo>
                    <a:pt x="0" y="131254"/>
                  </a:lnTo>
                  <a:lnTo>
                    <a:pt x="1927" y="97989"/>
                  </a:lnTo>
                  <a:lnTo>
                    <a:pt x="8367" y="57037"/>
                  </a:lnTo>
                  <a:lnTo>
                    <a:pt x="21203" y="35159"/>
                  </a:lnTo>
                  <a:lnTo>
                    <a:pt x="29959" y="25324"/>
                  </a:lnTo>
                  <a:lnTo>
                    <a:pt x="52389" y="11856"/>
                  </a:lnTo>
                  <a:lnTo>
                    <a:pt x="79186" y="3648"/>
                  </a:lnTo>
                  <a:lnTo>
                    <a:pt x="110145" y="0"/>
                  </a:lnTo>
                  <a:lnTo>
                    <a:pt x="140415" y="919"/>
                  </a:lnTo>
                  <a:lnTo>
                    <a:pt x="167839" y="6407"/>
                  </a:lnTo>
                  <a:lnTo>
                    <a:pt x="189552" y="18372"/>
                  </a:lnTo>
                  <a:lnTo>
                    <a:pt x="194580" y="27468"/>
                  </a:lnTo>
                  <a:lnTo>
                    <a:pt x="193206" y="742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SMARTInkShape-2445"/>
            <p:cNvSpPr/>
            <p:nvPr>
              <p:custDataLst>
                <p:tags r:id="rId75"/>
              </p:custDataLst>
            </p:nvPr>
          </p:nvSpPr>
          <p:spPr bwMode="auto">
            <a:xfrm>
              <a:off x="2703195" y="1260158"/>
              <a:ext cx="248603" cy="94298"/>
            </a:xfrm>
            <a:custGeom>
              <a:avLst/>
              <a:gdLst/>
              <a:ahLst/>
              <a:cxnLst/>
              <a:rect l="0" t="0" r="0" b="0"/>
              <a:pathLst>
                <a:path w="248603" h="94298">
                  <a:moveTo>
                    <a:pt x="0" y="94297"/>
                  </a:moveTo>
                  <a:lnTo>
                    <a:pt x="0" y="94297"/>
                  </a:lnTo>
                  <a:lnTo>
                    <a:pt x="34220" y="92392"/>
                  </a:lnTo>
                  <a:lnTo>
                    <a:pt x="74063" y="80609"/>
                  </a:lnTo>
                  <a:lnTo>
                    <a:pt x="105306" y="70434"/>
                  </a:lnTo>
                  <a:lnTo>
                    <a:pt x="140783" y="57021"/>
                  </a:lnTo>
                  <a:lnTo>
                    <a:pt x="177823" y="40582"/>
                  </a:lnTo>
                  <a:lnTo>
                    <a:pt x="213335" y="20576"/>
                  </a:lnTo>
                  <a:lnTo>
                    <a:pt x="24860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SMARTInkShape-2446"/>
            <p:cNvSpPr/>
            <p:nvPr>
              <p:custDataLst>
                <p:tags r:id="rId76"/>
              </p:custDataLst>
            </p:nvPr>
          </p:nvSpPr>
          <p:spPr bwMode="auto">
            <a:xfrm>
              <a:off x="3214641" y="954990"/>
              <a:ext cx="148638" cy="425183"/>
            </a:xfrm>
            <a:custGeom>
              <a:avLst/>
              <a:gdLst/>
              <a:ahLst/>
              <a:cxnLst/>
              <a:rect l="0" t="0" r="0" b="0"/>
              <a:pathLst>
                <a:path w="148638" h="425183">
                  <a:moveTo>
                    <a:pt x="148637" y="39420"/>
                  </a:moveTo>
                  <a:lnTo>
                    <a:pt x="148637" y="39420"/>
                  </a:lnTo>
                  <a:lnTo>
                    <a:pt x="117392" y="8176"/>
                  </a:lnTo>
                  <a:lnTo>
                    <a:pt x="103318" y="1721"/>
                  </a:lnTo>
                  <a:lnTo>
                    <a:pt x="95564" y="0"/>
                  </a:lnTo>
                  <a:lnTo>
                    <a:pt x="88490" y="2662"/>
                  </a:lnTo>
                  <a:lnTo>
                    <a:pt x="75550" y="15781"/>
                  </a:lnTo>
                  <a:lnTo>
                    <a:pt x="55829" y="47011"/>
                  </a:lnTo>
                  <a:lnTo>
                    <a:pt x="43902" y="67341"/>
                  </a:lnTo>
                  <a:lnTo>
                    <a:pt x="33094" y="90419"/>
                  </a:lnTo>
                  <a:lnTo>
                    <a:pt x="23030" y="115329"/>
                  </a:lnTo>
                  <a:lnTo>
                    <a:pt x="13464" y="141461"/>
                  </a:lnTo>
                  <a:lnTo>
                    <a:pt x="7086" y="169360"/>
                  </a:lnTo>
                  <a:lnTo>
                    <a:pt x="2835" y="198436"/>
                  </a:lnTo>
                  <a:lnTo>
                    <a:pt x="0" y="228299"/>
                  </a:lnTo>
                  <a:lnTo>
                    <a:pt x="16" y="255827"/>
                  </a:lnTo>
                  <a:lnTo>
                    <a:pt x="1931" y="281799"/>
                  </a:lnTo>
                  <a:lnTo>
                    <a:pt x="5113" y="306733"/>
                  </a:lnTo>
                  <a:lnTo>
                    <a:pt x="18808" y="347138"/>
                  </a:lnTo>
                  <a:lnTo>
                    <a:pt x="39500" y="379066"/>
                  </a:lnTo>
                  <a:lnTo>
                    <a:pt x="77565" y="410248"/>
                  </a:lnTo>
                  <a:lnTo>
                    <a:pt x="97202" y="42518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SMARTInkShape-2447"/>
            <p:cNvSpPr/>
            <p:nvPr>
              <p:custDataLst>
                <p:tags r:id="rId77"/>
              </p:custDataLst>
            </p:nvPr>
          </p:nvSpPr>
          <p:spPr bwMode="auto">
            <a:xfrm>
              <a:off x="3422616" y="1106503"/>
              <a:ext cx="212202" cy="561171"/>
            </a:xfrm>
            <a:custGeom>
              <a:avLst/>
              <a:gdLst/>
              <a:ahLst/>
              <a:cxnLst/>
              <a:rect l="0" t="0" r="0" b="0"/>
              <a:pathLst>
                <a:path w="212202" h="561171">
                  <a:moveTo>
                    <a:pt x="172119" y="85074"/>
                  </a:moveTo>
                  <a:lnTo>
                    <a:pt x="172119" y="85074"/>
                  </a:lnTo>
                  <a:lnTo>
                    <a:pt x="167568" y="44728"/>
                  </a:lnTo>
                  <a:lnTo>
                    <a:pt x="155174" y="26185"/>
                  </a:lnTo>
                  <a:lnTo>
                    <a:pt x="146535" y="17240"/>
                  </a:lnTo>
                  <a:lnTo>
                    <a:pt x="121696" y="4761"/>
                  </a:lnTo>
                  <a:lnTo>
                    <a:pt x="107071" y="100"/>
                  </a:lnTo>
                  <a:lnTo>
                    <a:pt x="78121" y="0"/>
                  </a:lnTo>
                  <a:lnTo>
                    <a:pt x="50332" y="8211"/>
                  </a:lnTo>
                  <a:lnTo>
                    <a:pt x="25281" y="24561"/>
                  </a:lnTo>
                  <a:lnTo>
                    <a:pt x="9068" y="52147"/>
                  </a:lnTo>
                  <a:lnTo>
                    <a:pt x="592" y="84727"/>
                  </a:lnTo>
                  <a:lnTo>
                    <a:pt x="0" y="115083"/>
                  </a:lnTo>
                  <a:lnTo>
                    <a:pt x="10532" y="139369"/>
                  </a:lnTo>
                  <a:lnTo>
                    <a:pt x="26960" y="157783"/>
                  </a:lnTo>
                  <a:lnTo>
                    <a:pt x="43786" y="169142"/>
                  </a:lnTo>
                  <a:lnTo>
                    <a:pt x="63330" y="172285"/>
                  </a:lnTo>
                  <a:lnTo>
                    <a:pt x="73876" y="171790"/>
                  </a:lnTo>
                  <a:lnTo>
                    <a:pt x="93213" y="163620"/>
                  </a:lnTo>
                  <a:lnTo>
                    <a:pt x="110380" y="149511"/>
                  </a:lnTo>
                  <a:lnTo>
                    <a:pt x="128849" y="122053"/>
                  </a:lnTo>
                  <a:lnTo>
                    <a:pt x="136055" y="97282"/>
                  </a:lnTo>
                  <a:lnTo>
                    <a:pt x="136647" y="93213"/>
                  </a:lnTo>
                  <a:lnTo>
                    <a:pt x="137993" y="91453"/>
                  </a:lnTo>
                  <a:lnTo>
                    <a:pt x="139843" y="91232"/>
                  </a:lnTo>
                  <a:lnTo>
                    <a:pt x="142030" y="92037"/>
                  </a:lnTo>
                  <a:lnTo>
                    <a:pt x="154208" y="115924"/>
                  </a:lnTo>
                  <a:lnTo>
                    <a:pt x="161936" y="147681"/>
                  </a:lnTo>
                  <a:lnTo>
                    <a:pt x="171403" y="187194"/>
                  </a:lnTo>
                  <a:lnTo>
                    <a:pt x="179262" y="208399"/>
                  </a:lnTo>
                  <a:lnTo>
                    <a:pt x="188311" y="230156"/>
                  </a:lnTo>
                  <a:lnTo>
                    <a:pt x="195296" y="254186"/>
                  </a:lnTo>
                  <a:lnTo>
                    <a:pt x="200905" y="279730"/>
                  </a:lnTo>
                  <a:lnTo>
                    <a:pt x="205598" y="306285"/>
                  </a:lnTo>
                  <a:lnTo>
                    <a:pt x="208726" y="331608"/>
                  </a:lnTo>
                  <a:lnTo>
                    <a:pt x="210811" y="356110"/>
                  </a:lnTo>
                  <a:lnTo>
                    <a:pt x="212201" y="380065"/>
                  </a:lnTo>
                  <a:lnTo>
                    <a:pt x="212175" y="402702"/>
                  </a:lnTo>
                  <a:lnTo>
                    <a:pt x="211206" y="424461"/>
                  </a:lnTo>
                  <a:lnTo>
                    <a:pt x="209607" y="445635"/>
                  </a:lnTo>
                  <a:lnTo>
                    <a:pt x="192590" y="484401"/>
                  </a:lnTo>
                  <a:lnTo>
                    <a:pt x="165025" y="518775"/>
                  </a:lnTo>
                  <a:lnTo>
                    <a:pt x="130549" y="546753"/>
                  </a:lnTo>
                  <a:lnTo>
                    <a:pt x="98081" y="559187"/>
                  </a:lnTo>
                  <a:lnTo>
                    <a:pt x="82755" y="561170"/>
                  </a:lnTo>
                  <a:lnTo>
                    <a:pt x="53027" y="550672"/>
                  </a:lnTo>
                  <a:lnTo>
                    <a:pt x="38432" y="541206"/>
                  </a:lnTo>
                  <a:lnTo>
                    <a:pt x="29654" y="528227"/>
                  </a:lnTo>
                  <a:lnTo>
                    <a:pt x="22442" y="496026"/>
                  </a:lnTo>
                  <a:lnTo>
                    <a:pt x="25661" y="474295"/>
                  </a:lnTo>
                  <a:lnTo>
                    <a:pt x="32571" y="449330"/>
                  </a:lnTo>
                  <a:lnTo>
                    <a:pt x="41939" y="422209"/>
                  </a:lnTo>
                  <a:lnTo>
                    <a:pt x="54852" y="396508"/>
                  </a:lnTo>
                  <a:lnTo>
                    <a:pt x="70129" y="371754"/>
                  </a:lnTo>
                  <a:lnTo>
                    <a:pt x="86981" y="347632"/>
                  </a:lnTo>
                  <a:lnTo>
                    <a:pt x="107740" y="324883"/>
                  </a:lnTo>
                  <a:lnTo>
                    <a:pt x="131105" y="303049"/>
                  </a:lnTo>
                  <a:lnTo>
                    <a:pt x="172941" y="267677"/>
                  </a:lnTo>
                  <a:lnTo>
                    <a:pt x="206409" y="2393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SMARTInkShape-2448"/>
            <p:cNvSpPr/>
            <p:nvPr>
              <p:custDataLst>
                <p:tags r:id="rId78"/>
              </p:custDataLst>
            </p:nvPr>
          </p:nvSpPr>
          <p:spPr bwMode="auto">
            <a:xfrm>
              <a:off x="3799497" y="1098472"/>
              <a:ext cx="198147" cy="295790"/>
            </a:xfrm>
            <a:custGeom>
              <a:avLst/>
              <a:gdLst/>
              <a:ahLst/>
              <a:cxnLst/>
              <a:rect l="0" t="0" r="0" b="0"/>
              <a:pathLst>
                <a:path w="198147" h="295790">
                  <a:moveTo>
                    <a:pt x="69558" y="7380"/>
                  </a:moveTo>
                  <a:lnTo>
                    <a:pt x="69558" y="7380"/>
                  </a:lnTo>
                  <a:lnTo>
                    <a:pt x="69558" y="2830"/>
                  </a:lnTo>
                  <a:lnTo>
                    <a:pt x="68606" y="1489"/>
                  </a:lnTo>
                  <a:lnTo>
                    <a:pt x="67018" y="595"/>
                  </a:lnTo>
                  <a:lnTo>
                    <a:pt x="65007" y="0"/>
                  </a:lnTo>
                  <a:lnTo>
                    <a:pt x="53076" y="3712"/>
                  </a:lnTo>
                  <a:lnTo>
                    <a:pt x="37475" y="19946"/>
                  </a:lnTo>
                  <a:lnTo>
                    <a:pt x="20788" y="56506"/>
                  </a:lnTo>
                  <a:lnTo>
                    <a:pt x="9465" y="94937"/>
                  </a:lnTo>
                  <a:lnTo>
                    <a:pt x="3779" y="117186"/>
                  </a:lnTo>
                  <a:lnTo>
                    <a:pt x="0" y="159688"/>
                  </a:lnTo>
                  <a:lnTo>
                    <a:pt x="2448" y="198898"/>
                  </a:lnTo>
                  <a:lnTo>
                    <a:pt x="9887" y="232199"/>
                  </a:lnTo>
                  <a:lnTo>
                    <a:pt x="27162" y="260335"/>
                  </a:lnTo>
                  <a:lnTo>
                    <a:pt x="38437" y="273172"/>
                  </a:lnTo>
                  <a:lnTo>
                    <a:pt x="68744" y="289975"/>
                  </a:lnTo>
                  <a:lnTo>
                    <a:pt x="86160" y="295789"/>
                  </a:lnTo>
                  <a:lnTo>
                    <a:pt x="128372" y="294630"/>
                  </a:lnTo>
                  <a:lnTo>
                    <a:pt x="167135" y="287447"/>
                  </a:lnTo>
                  <a:lnTo>
                    <a:pt x="198146" y="2817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 name="SMARTInkShape-2449"/>
            <p:cNvSpPr/>
            <p:nvPr>
              <p:custDataLst>
                <p:tags r:id="rId79"/>
              </p:custDataLst>
            </p:nvPr>
          </p:nvSpPr>
          <p:spPr bwMode="auto">
            <a:xfrm>
              <a:off x="4040505" y="1201342"/>
              <a:ext cx="138691" cy="153114"/>
            </a:xfrm>
            <a:custGeom>
              <a:avLst/>
              <a:gdLst/>
              <a:ahLst/>
              <a:cxnLst/>
              <a:rect l="0" t="0" r="0" b="0"/>
              <a:pathLst>
                <a:path w="138691" h="153114">
                  <a:moveTo>
                    <a:pt x="8573" y="7380"/>
                  </a:moveTo>
                  <a:lnTo>
                    <a:pt x="8573" y="7380"/>
                  </a:lnTo>
                  <a:lnTo>
                    <a:pt x="8573" y="0"/>
                  </a:lnTo>
                  <a:lnTo>
                    <a:pt x="8573" y="3712"/>
                  </a:lnTo>
                  <a:lnTo>
                    <a:pt x="11430" y="4935"/>
                  </a:lnTo>
                  <a:lnTo>
                    <a:pt x="48919" y="11609"/>
                  </a:lnTo>
                  <a:lnTo>
                    <a:pt x="85509" y="32869"/>
                  </a:lnTo>
                  <a:lnTo>
                    <a:pt x="121962" y="58748"/>
                  </a:lnTo>
                  <a:lnTo>
                    <a:pt x="135167" y="73390"/>
                  </a:lnTo>
                  <a:lnTo>
                    <a:pt x="138690" y="79962"/>
                  </a:lnTo>
                  <a:lnTo>
                    <a:pt x="138179" y="87201"/>
                  </a:lnTo>
                  <a:lnTo>
                    <a:pt x="129993" y="102864"/>
                  </a:lnTo>
                  <a:lnTo>
                    <a:pt x="100217" y="127747"/>
                  </a:lnTo>
                  <a:lnTo>
                    <a:pt x="72163" y="139617"/>
                  </a:lnTo>
                  <a:lnTo>
                    <a:pt x="31860" y="149114"/>
                  </a:lnTo>
                  <a:lnTo>
                    <a:pt x="0" y="1531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SMARTInkShape-2450"/>
            <p:cNvSpPr/>
            <p:nvPr>
              <p:custDataLst>
                <p:tags r:id="rId80"/>
              </p:custDataLst>
            </p:nvPr>
          </p:nvSpPr>
          <p:spPr bwMode="auto">
            <a:xfrm>
              <a:off x="4511993" y="929852"/>
              <a:ext cx="187013" cy="484612"/>
            </a:xfrm>
            <a:custGeom>
              <a:avLst/>
              <a:gdLst/>
              <a:ahLst/>
              <a:cxnLst/>
              <a:rect l="0" t="0" r="0" b="0"/>
              <a:pathLst>
                <a:path w="187013" h="484612">
                  <a:moveTo>
                    <a:pt x="0" y="4550"/>
                  </a:moveTo>
                  <a:lnTo>
                    <a:pt x="0" y="4550"/>
                  </a:lnTo>
                  <a:lnTo>
                    <a:pt x="22754" y="0"/>
                  </a:lnTo>
                  <a:lnTo>
                    <a:pt x="31361" y="564"/>
                  </a:lnTo>
                  <a:lnTo>
                    <a:pt x="46006" y="6271"/>
                  </a:lnTo>
                  <a:lnTo>
                    <a:pt x="78612" y="33847"/>
                  </a:lnTo>
                  <a:lnTo>
                    <a:pt x="104789" y="69006"/>
                  </a:lnTo>
                  <a:lnTo>
                    <a:pt x="118437" y="90383"/>
                  </a:lnTo>
                  <a:lnTo>
                    <a:pt x="132298" y="112255"/>
                  </a:lnTo>
                  <a:lnTo>
                    <a:pt x="146301" y="134456"/>
                  </a:lnTo>
                  <a:lnTo>
                    <a:pt x="160399" y="156877"/>
                  </a:lnTo>
                  <a:lnTo>
                    <a:pt x="170750" y="181349"/>
                  </a:lnTo>
                  <a:lnTo>
                    <a:pt x="178603" y="207188"/>
                  </a:lnTo>
                  <a:lnTo>
                    <a:pt x="184791" y="233940"/>
                  </a:lnTo>
                  <a:lnTo>
                    <a:pt x="187012" y="259394"/>
                  </a:lnTo>
                  <a:lnTo>
                    <a:pt x="186587" y="283984"/>
                  </a:lnTo>
                  <a:lnTo>
                    <a:pt x="184399" y="307997"/>
                  </a:lnTo>
                  <a:lnTo>
                    <a:pt x="179130" y="330673"/>
                  </a:lnTo>
                  <a:lnTo>
                    <a:pt x="171807" y="352458"/>
                  </a:lnTo>
                  <a:lnTo>
                    <a:pt x="151606" y="391586"/>
                  </a:lnTo>
                  <a:lnTo>
                    <a:pt x="123578" y="421676"/>
                  </a:lnTo>
                  <a:lnTo>
                    <a:pt x="89531" y="447750"/>
                  </a:lnTo>
                  <a:lnTo>
                    <a:pt x="55984" y="468228"/>
                  </a:lnTo>
                  <a:lnTo>
                    <a:pt x="8572" y="48461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2" name="SMARTInkShape-2451"/>
            <p:cNvSpPr/>
            <p:nvPr>
              <p:custDataLst>
                <p:tags r:id="rId81"/>
              </p:custDataLst>
            </p:nvPr>
          </p:nvSpPr>
          <p:spPr bwMode="auto">
            <a:xfrm>
              <a:off x="4194810" y="968692"/>
              <a:ext cx="295518" cy="462917"/>
            </a:xfrm>
            <a:custGeom>
              <a:avLst/>
              <a:gdLst/>
              <a:ahLst/>
              <a:cxnLst/>
              <a:rect l="0" t="0" r="0" b="0"/>
              <a:pathLst>
                <a:path w="295518" h="462917">
                  <a:moveTo>
                    <a:pt x="0" y="0"/>
                  </a:moveTo>
                  <a:lnTo>
                    <a:pt x="0" y="0"/>
                  </a:lnTo>
                  <a:lnTo>
                    <a:pt x="36124" y="35173"/>
                  </a:lnTo>
                  <a:lnTo>
                    <a:pt x="68761" y="64210"/>
                  </a:lnTo>
                  <a:lnTo>
                    <a:pt x="110570" y="103786"/>
                  </a:lnTo>
                  <a:lnTo>
                    <a:pt x="133721" y="126340"/>
                  </a:lnTo>
                  <a:lnTo>
                    <a:pt x="156775" y="149950"/>
                  </a:lnTo>
                  <a:lnTo>
                    <a:pt x="179764" y="174262"/>
                  </a:lnTo>
                  <a:lnTo>
                    <a:pt x="202710" y="199042"/>
                  </a:lnTo>
                  <a:lnTo>
                    <a:pt x="222770" y="222230"/>
                  </a:lnTo>
                  <a:lnTo>
                    <a:pt x="240906" y="244356"/>
                  </a:lnTo>
                  <a:lnTo>
                    <a:pt x="270899" y="286720"/>
                  </a:lnTo>
                  <a:lnTo>
                    <a:pt x="290580" y="327774"/>
                  </a:lnTo>
                  <a:lnTo>
                    <a:pt x="295517" y="365705"/>
                  </a:lnTo>
                  <a:lnTo>
                    <a:pt x="294166" y="383821"/>
                  </a:lnTo>
                  <a:lnTo>
                    <a:pt x="285646" y="400661"/>
                  </a:lnTo>
                  <a:lnTo>
                    <a:pt x="244867" y="442353"/>
                  </a:lnTo>
                  <a:lnTo>
                    <a:pt x="222885" y="46291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 name="SMARTInkShape-2452"/>
            <p:cNvSpPr/>
            <p:nvPr>
              <p:custDataLst>
                <p:tags r:id="rId82"/>
              </p:custDataLst>
            </p:nvPr>
          </p:nvSpPr>
          <p:spPr bwMode="auto">
            <a:xfrm>
              <a:off x="4148872" y="1143776"/>
              <a:ext cx="123092" cy="219252"/>
            </a:xfrm>
            <a:custGeom>
              <a:avLst/>
              <a:gdLst/>
              <a:ahLst/>
              <a:cxnLst/>
              <a:rect l="0" t="0" r="0" b="0"/>
              <a:pathLst>
                <a:path w="123092" h="219252">
                  <a:moveTo>
                    <a:pt x="20221" y="4939"/>
                  </a:moveTo>
                  <a:lnTo>
                    <a:pt x="20221" y="4939"/>
                  </a:lnTo>
                  <a:lnTo>
                    <a:pt x="25159" y="0"/>
                  </a:lnTo>
                  <a:lnTo>
                    <a:pt x="23050" y="2109"/>
                  </a:lnTo>
                  <a:lnTo>
                    <a:pt x="8044" y="39552"/>
                  </a:lnTo>
                  <a:lnTo>
                    <a:pt x="1156" y="68900"/>
                  </a:lnTo>
                  <a:lnTo>
                    <a:pt x="0" y="103534"/>
                  </a:lnTo>
                  <a:lnTo>
                    <a:pt x="4566" y="139246"/>
                  </a:lnTo>
                  <a:lnTo>
                    <a:pt x="16121" y="170994"/>
                  </a:lnTo>
                  <a:lnTo>
                    <a:pt x="35861" y="193358"/>
                  </a:lnTo>
                  <a:lnTo>
                    <a:pt x="47792" y="201990"/>
                  </a:lnTo>
                  <a:lnTo>
                    <a:pt x="76289" y="211579"/>
                  </a:lnTo>
                  <a:lnTo>
                    <a:pt x="123091" y="21925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7" name="SMARTInkShape-Group851"/>
          <p:cNvGrpSpPr/>
          <p:nvPr/>
        </p:nvGrpSpPr>
        <p:grpSpPr>
          <a:xfrm>
            <a:off x="5000625" y="1191577"/>
            <a:ext cx="248603" cy="135970"/>
            <a:chOff x="5000625" y="1191577"/>
            <a:chExt cx="248603" cy="135970"/>
          </a:xfrm>
        </p:grpSpPr>
        <p:sp>
          <p:nvSpPr>
            <p:cNvPr id="25" name="SMARTInkShape-2453"/>
            <p:cNvSpPr/>
            <p:nvPr>
              <p:custDataLst>
                <p:tags r:id="rId72"/>
              </p:custDataLst>
            </p:nvPr>
          </p:nvSpPr>
          <p:spPr bwMode="auto">
            <a:xfrm>
              <a:off x="5069205" y="1320165"/>
              <a:ext cx="154306" cy="7382"/>
            </a:xfrm>
            <a:custGeom>
              <a:avLst/>
              <a:gdLst/>
              <a:ahLst/>
              <a:cxnLst/>
              <a:rect l="0" t="0" r="0" b="0"/>
              <a:pathLst>
                <a:path w="154306" h="7382">
                  <a:moveTo>
                    <a:pt x="0" y="0"/>
                  </a:moveTo>
                  <a:lnTo>
                    <a:pt x="0" y="0"/>
                  </a:lnTo>
                  <a:lnTo>
                    <a:pt x="24341" y="5891"/>
                  </a:lnTo>
                  <a:lnTo>
                    <a:pt x="53999" y="7381"/>
                  </a:lnTo>
                  <a:lnTo>
                    <a:pt x="91944" y="5503"/>
                  </a:lnTo>
                  <a:lnTo>
                    <a:pt x="126589" y="2446"/>
                  </a:lnTo>
                  <a:lnTo>
                    <a:pt x="15430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6" name="SMARTInkShape-2454"/>
            <p:cNvSpPr/>
            <p:nvPr>
              <p:custDataLst>
                <p:tags r:id="rId73"/>
              </p:custDataLst>
            </p:nvPr>
          </p:nvSpPr>
          <p:spPr bwMode="auto">
            <a:xfrm>
              <a:off x="5000625" y="1191577"/>
              <a:ext cx="248603" cy="23667"/>
            </a:xfrm>
            <a:custGeom>
              <a:avLst/>
              <a:gdLst/>
              <a:ahLst/>
              <a:cxnLst/>
              <a:rect l="0" t="0" r="0" b="0"/>
              <a:pathLst>
                <a:path w="248603" h="23667">
                  <a:moveTo>
                    <a:pt x="0" y="0"/>
                  </a:moveTo>
                  <a:lnTo>
                    <a:pt x="0" y="0"/>
                  </a:lnTo>
                  <a:lnTo>
                    <a:pt x="0" y="4551"/>
                  </a:lnTo>
                  <a:lnTo>
                    <a:pt x="5080" y="9326"/>
                  </a:lnTo>
                  <a:lnTo>
                    <a:pt x="9102" y="11932"/>
                  </a:lnTo>
                  <a:lnTo>
                    <a:pt x="42066" y="20152"/>
                  </a:lnTo>
                  <a:lnTo>
                    <a:pt x="74576" y="23244"/>
                  </a:lnTo>
                  <a:lnTo>
                    <a:pt x="111250" y="23666"/>
                  </a:lnTo>
                  <a:lnTo>
                    <a:pt x="149775" y="20678"/>
                  </a:lnTo>
                  <a:lnTo>
                    <a:pt x="189122" y="16176"/>
                  </a:lnTo>
                  <a:lnTo>
                    <a:pt x="248602"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4" name="SMARTInkShape-Group852"/>
          <p:cNvGrpSpPr/>
          <p:nvPr/>
        </p:nvGrpSpPr>
        <p:grpSpPr>
          <a:xfrm>
            <a:off x="5366517" y="797242"/>
            <a:ext cx="1255639" cy="718730"/>
            <a:chOff x="5366517" y="797242"/>
            <a:chExt cx="1255639" cy="718730"/>
          </a:xfrm>
        </p:grpSpPr>
        <p:sp>
          <p:nvSpPr>
            <p:cNvPr id="28" name="SMARTInkShape-2455"/>
            <p:cNvSpPr/>
            <p:nvPr>
              <p:custDataLst>
                <p:tags r:id="rId66"/>
              </p:custDataLst>
            </p:nvPr>
          </p:nvSpPr>
          <p:spPr bwMode="auto">
            <a:xfrm>
              <a:off x="6355080" y="797242"/>
              <a:ext cx="267076" cy="625794"/>
            </a:xfrm>
            <a:custGeom>
              <a:avLst/>
              <a:gdLst/>
              <a:ahLst/>
              <a:cxnLst/>
              <a:rect l="0" t="0" r="0" b="0"/>
              <a:pathLst>
                <a:path w="267076" h="625794">
                  <a:moveTo>
                    <a:pt x="0" y="0"/>
                  </a:moveTo>
                  <a:lnTo>
                    <a:pt x="0" y="0"/>
                  </a:lnTo>
                  <a:lnTo>
                    <a:pt x="28811" y="38136"/>
                  </a:lnTo>
                  <a:lnTo>
                    <a:pt x="58525" y="74099"/>
                  </a:lnTo>
                  <a:lnTo>
                    <a:pt x="77117" y="97025"/>
                  </a:lnTo>
                  <a:lnTo>
                    <a:pt x="97131" y="121833"/>
                  </a:lnTo>
                  <a:lnTo>
                    <a:pt x="119047" y="149802"/>
                  </a:lnTo>
                  <a:lnTo>
                    <a:pt x="142229" y="179878"/>
                  </a:lnTo>
                  <a:lnTo>
                    <a:pt x="166257" y="211359"/>
                  </a:lnTo>
                  <a:lnTo>
                    <a:pt x="188943" y="244729"/>
                  </a:lnTo>
                  <a:lnTo>
                    <a:pt x="210735" y="279358"/>
                  </a:lnTo>
                  <a:lnTo>
                    <a:pt x="231930" y="314826"/>
                  </a:lnTo>
                  <a:lnTo>
                    <a:pt x="247012" y="347997"/>
                  </a:lnTo>
                  <a:lnTo>
                    <a:pt x="258020" y="379635"/>
                  </a:lnTo>
                  <a:lnTo>
                    <a:pt x="266310" y="410253"/>
                  </a:lnTo>
                  <a:lnTo>
                    <a:pt x="267075" y="438285"/>
                  </a:lnTo>
                  <a:lnTo>
                    <a:pt x="262823" y="464592"/>
                  </a:lnTo>
                  <a:lnTo>
                    <a:pt x="255225" y="489751"/>
                  </a:lnTo>
                  <a:lnTo>
                    <a:pt x="241588" y="512238"/>
                  </a:lnTo>
                  <a:lnTo>
                    <a:pt x="203575" y="552464"/>
                  </a:lnTo>
                  <a:lnTo>
                    <a:pt x="179532" y="569287"/>
                  </a:lnTo>
                  <a:lnTo>
                    <a:pt x="153025" y="584312"/>
                  </a:lnTo>
                  <a:lnTo>
                    <a:pt x="124877" y="598139"/>
                  </a:lnTo>
                  <a:lnTo>
                    <a:pt x="68580" y="6257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9" name="SMARTInkShape-2456"/>
            <p:cNvSpPr/>
            <p:nvPr>
              <p:custDataLst>
                <p:tags r:id="rId67"/>
              </p:custDataLst>
            </p:nvPr>
          </p:nvSpPr>
          <p:spPr bwMode="auto">
            <a:xfrm>
              <a:off x="5366517" y="921279"/>
              <a:ext cx="174177" cy="518902"/>
            </a:xfrm>
            <a:custGeom>
              <a:avLst/>
              <a:gdLst/>
              <a:ahLst/>
              <a:cxnLst/>
              <a:rect l="0" t="0" r="0" b="0"/>
              <a:pathLst>
                <a:path w="174177" h="518902">
                  <a:moveTo>
                    <a:pt x="139885" y="4551"/>
                  </a:moveTo>
                  <a:lnTo>
                    <a:pt x="139885" y="4551"/>
                  </a:lnTo>
                  <a:lnTo>
                    <a:pt x="117131" y="0"/>
                  </a:lnTo>
                  <a:lnTo>
                    <a:pt x="95800" y="2846"/>
                  </a:lnTo>
                  <a:lnTo>
                    <a:pt x="84777" y="6272"/>
                  </a:lnTo>
                  <a:lnTo>
                    <a:pt x="46510" y="38398"/>
                  </a:lnTo>
                  <a:lnTo>
                    <a:pt x="24090" y="78332"/>
                  </a:lnTo>
                  <a:lnTo>
                    <a:pt x="14111" y="102316"/>
                  </a:lnTo>
                  <a:lnTo>
                    <a:pt x="7458" y="130687"/>
                  </a:lnTo>
                  <a:lnTo>
                    <a:pt x="3023" y="161984"/>
                  </a:lnTo>
                  <a:lnTo>
                    <a:pt x="66" y="195232"/>
                  </a:lnTo>
                  <a:lnTo>
                    <a:pt x="0" y="230731"/>
                  </a:lnTo>
                  <a:lnTo>
                    <a:pt x="1861" y="267733"/>
                  </a:lnTo>
                  <a:lnTo>
                    <a:pt x="5007" y="305736"/>
                  </a:lnTo>
                  <a:lnTo>
                    <a:pt x="12819" y="340596"/>
                  </a:lnTo>
                  <a:lnTo>
                    <a:pt x="23742" y="373361"/>
                  </a:lnTo>
                  <a:lnTo>
                    <a:pt x="36738" y="404729"/>
                  </a:lnTo>
                  <a:lnTo>
                    <a:pt x="57786" y="431356"/>
                  </a:lnTo>
                  <a:lnTo>
                    <a:pt x="84200" y="454823"/>
                  </a:lnTo>
                  <a:lnTo>
                    <a:pt x="114192" y="476182"/>
                  </a:lnTo>
                  <a:lnTo>
                    <a:pt x="174176" y="51890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SMARTInkShape-2457"/>
            <p:cNvSpPr/>
            <p:nvPr>
              <p:custDataLst>
                <p:tags r:id="rId68"/>
              </p:custDataLst>
            </p:nvPr>
          </p:nvSpPr>
          <p:spPr bwMode="auto">
            <a:xfrm>
              <a:off x="6239315" y="1043107"/>
              <a:ext cx="161439" cy="472865"/>
            </a:xfrm>
            <a:custGeom>
              <a:avLst/>
              <a:gdLst/>
              <a:ahLst/>
              <a:cxnLst/>
              <a:rect l="0" t="0" r="0" b="0"/>
              <a:pathLst>
                <a:path w="161439" h="472865">
                  <a:moveTo>
                    <a:pt x="115765" y="79890"/>
                  </a:moveTo>
                  <a:lnTo>
                    <a:pt x="115765" y="79890"/>
                  </a:lnTo>
                  <a:lnTo>
                    <a:pt x="115765" y="48646"/>
                  </a:lnTo>
                  <a:lnTo>
                    <a:pt x="110685" y="37112"/>
                  </a:lnTo>
                  <a:lnTo>
                    <a:pt x="101125" y="25635"/>
                  </a:lnTo>
                  <a:lnTo>
                    <a:pt x="79677" y="9416"/>
                  </a:lnTo>
                  <a:lnTo>
                    <a:pt x="63531" y="1579"/>
                  </a:lnTo>
                  <a:lnTo>
                    <a:pt x="46830" y="0"/>
                  </a:lnTo>
                  <a:lnTo>
                    <a:pt x="38375" y="913"/>
                  </a:lnTo>
                  <a:lnTo>
                    <a:pt x="23902" y="9547"/>
                  </a:lnTo>
                  <a:lnTo>
                    <a:pt x="17376" y="15850"/>
                  </a:lnTo>
                  <a:lnTo>
                    <a:pt x="10124" y="33013"/>
                  </a:lnTo>
                  <a:lnTo>
                    <a:pt x="8190" y="42924"/>
                  </a:lnTo>
                  <a:lnTo>
                    <a:pt x="8806" y="51436"/>
                  </a:lnTo>
                  <a:lnTo>
                    <a:pt x="14570" y="65974"/>
                  </a:lnTo>
                  <a:lnTo>
                    <a:pt x="19727" y="70613"/>
                  </a:lnTo>
                  <a:lnTo>
                    <a:pt x="33077" y="75767"/>
                  </a:lnTo>
                  <a:lnTo>
                    <a:pt x="61208" y="74118"/>
                  </a:lnTo>
                  <a:lnTo>
                    <a:pt x="80021" y="67597"/>
                  </a:lnTo>
                  <a:lnTo>
                    <a:pt x="103929" y="48410"/>
                  </a:lnTo>
                  <a:lnTo>
                    <a:pt x="105742" y="44309"/>
                  </a:lnTo>
                  <a:lnTo>
                    <a:pt x="106226" y="41882"/>
                  </a:lnTo>
                  <a:lnTo>
                    <a:pt x="116390" y="84293"/>
                  </a:lnTo>
                  <a:lnTo>
                    <a:pt x="122710" y="113279"/>
                  </a:lnTo>
                  <a:lnTo>
                    <a:pt x="131869" y="151563"/>
                  </a:lnTo>
                  <a:lnTo>
                    <a:pt x="136979" y="174344"/>
                  </a:lnTo>
                  <a:lnTo>
                    <a:pt x="142290" y="199057"/>
                  </a:lnTo>
                  <a:lnTo>
                    <a:pt x="147736" y="225057"/>
                  </a:lnTo>
                  <a:lnTo>
                    <a:pt x="152319" y="250963"/>
                  </a:lnTo>
                  <a:lnTo>
                    <a:pt x="156326" y="276807"/>
                  </a:lnTo>
                  <a:lnTo>
                    <a:pt x="159951" y="302608"/>
                  </a:lnTo>
                  <a:lnTo>
                    <a:pt x="161414" y="327429"/>
                  </a:lnTo>
                  <a:lnTo>
                    <a:pt x="161438" y="351596"/>
                  </a:lnTo>
                  <a:lnTo>
                    <a:pt x="160501" y="375328"/>
                  </a:lnTo>
                  <a:lnTo>
                    <a:pt x="151840" y="414396"/>
                  </a:lnTo>
                  <a:lnTo>
                    <a:pt x="137513" y="444777"/>
                  </a:lnTo>
                  <a:lnTo>
                    <a:pt x="118446" y="464630"/>
                  </a:lnTo>
                  <a:lnTo>
                    <a:pt x="107075" y="469733"/>
                  </a:lnTo>
                  <a:lnTo>
                    <a:pt x="81740" y="472864"/>
                  </a:lnTo>
                  <a:lnTo>
                    <a:pt x="69269" y="468555"/>
                  </a:lnTo>
                  <a:lnTo>
                    <a:pt x="45253" y="451068"/>
                  </a:lnTo>
                  <a:lnTo>
                    <a:pt x="21878" y="419801"/>
                  </a:lnTo>
                  <a:lnTo>
                    <a:pt x="10312" y="400795"/>
                  </a:lnTo>
                  <a:lnTo>
                    <a:pt x="0" y="359357"/>
                  </a:lnTo>
                  <a:lnTo>
                    <a:pt x="496" y="317445"/>
                  </a:lnTo>
                  <a:lnTo>
                    <a:pt x="10242" y="279768"/>
                  </a:lnTo>
                  <a:lnTo>
                    <a:pt x="36798" y="243972"/>
                  </a:lnTo>
                  <a:lnTo>
                    <a:pt x="71143" y="210918"/>
                  </a:lnTo>
                  <a:lnTo>
                    <a:pt x="112492" y="174699"/>
                  </a:lnTo>
                  <a:lnTo>
                    <a:pt x="132910" y="1570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2458"/>
            <p:cNvSpPr/>
            <p:nvPr>
              <p:custDataLst>
                <p:tags r:id="rId69"/>
              </p:custDataLst>
            </p:nvPr>
          </p:nvSpPr>
          <p:spPr bwMode="auto">
            <a:xfrm>
              <a:off x="5987671" y="1062990"/>
              <a:ext cx="132718" cy="175184"/>
            </a:xfrm>
            <a:custGeom>
              <a:avLst/>
              <a:gdLst/>
              <a:ahLst/>
              <a:cxnLst/>
              <a:rect l="0" t="0" r="0" b="0"/>
              <a:pathLst>
                <a:path w="132718" h="175184">
                  <a:moveTo>
                    <a:pt x="110234" y="77152"/>
                  </a:moveTo>
                  <a:lnTo>
                    <a:pt x="110234" y="77152"/>
                  </a:lnTo>
                  <a:lnTo>
                    <a:pt x="110234" y="63500"/>
                  </a:lnTo>
                  <a:lnTo>
                    <a:pt x="101133" y="41357"/>
                  </a:lnTo>
                  <a:lnTo>
                    <a:pt x="89043" y="30128"/>
                  </a:lnTo>
                  <a:lnTo>
                    <a:pt x="81820" y="25801"/>
                  </a:lnTo>
                  <a:lnTo>
                    <a:pt x="73193" y="24820"/>
                  </a:lnTo>
                  <a:lnTo>
                    <a:pt x="53449" y="28811"/>
                  </a:lnTo>
                  <a:lnTo>
                    <a:pt x="20913" y="55421"/>
                  </a:lnTo>
                  <a:lnTo>
                    <a:pt x="6083" y="80194"/>
                  </a:lnTo>
                  <a:lnTo>
                    <a:pt x="795" y="93468"/>
                  </a:lnTo>
                  <a:lnTo>
                    <a:pt x="0" y="120916"/>
                  </a:lnTo>
                  <a:lnTo>
                    <a:pt x="2454" y="134903"/>
                  </a:lnTo>
                  <a:lnTo>
                    <a:pt x="8853" y="146133"/>
                  </a:lnTo>
                  <a:lnTo>
                    <a:pt x="28663" y="163691"/>
                  </a:lnTo>
                  <a:lnTo>
                    <a:pt x="53343" y="172764"/>
                  </a:lnTo>
                  <a:lnTo>
                    <a:pt x="66591" y="175183"/>
                  </a:lnTo>
                  <a:lnTo>
                    <a:pt x="91473" y="170252"/>
                  </a:lnTo>
                  <a:lnTo>
                    <a:pt x="103441" y="164936"/>
                  </a:lnTo>
                  <a:lnTo>
                    <a:pt x="121820" y="146330"/>
                  </a:lnTo>
                  <a:lnTo>
                    <a:pt x="129387" y="134701"/>
                  </a:lnTo>
                  <a:lnTo>
                    <a:pt x="132717" y="104000"/>
                  </a:lnTo>
                  <a:lnTo>
                    <a:pt x="130938" y="86478"/>
                  </a:lnTo>
                  <a:lnTo>
                    <a:pt x="116260" y="54310"/>
                  </a:lnTo>
                  <a:lnTo>
                    <a:pt x="105679" y="39064"/>
                  </a:lnTo>
                  <a:lnTo>
                    <a:pt x="3308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SMARTInkShape-2459"/>
            <p:cNvSpPr/>
            <p:nvPr>
              <p:custDataLst>
                <p:tags r:id="rId70"/>
              </p:custDataLst>
            </p:nvPr>
          </p:nvSpPr>
          <p:spPr bwMode="auto">
            <a:xfrm>
              <a:off x="5557838" y="1208722"/>
              <a:ext cx="180023" cy="64560"/>
            </a:xfrm>
            <a:custGeom>
              <a:avLst/>
              <a:gdLst/>
              <a:ahLst/>
              <a:cxnLst/>
              <a:rect l="0" t="0" r="0" b="0"/>
              <a:pathLst>
                <a:path w="180023" h="64560">
                  <a:moveTo>
                    <a:pt x="0" y="60008"/>
                  </a:moveTo>
                  <a:lnTo>
                    <a:pt x="0" y="60008"/>
                  </a:lnTo>
                  <a:lnTo>
                    <a:pt x="4550" y="64559"/>
                  </a:lnTo>
                  <a:lnTo>
                    <a:pt x="34685" y="62838"/>
                  </a:lnTo>
                  <a:lnTo>
                    <a:pt x="66533" y="53646"/>
                  </a:lnTo>
                  <a:lnTo>
                    <a:pt x="102913" y="39083"/>
                  </a:lnTo>
                  <a:lnTo>
                    <a:pt x="141306" y="19910"/>
                  </a:lnTo>
                  <a:lnTo>
                    <a:pt x="18002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 name="SMARTInkShape-2460"/>
            <p:cNvSpPr/>
            <p:nvPr>
              <p:custDataLst>
                <p:tags r:id="rId71"/>
              </p:custDataLst>
            </p:nvPr>
          </p:nvSpPr>
          <p:spPr bwMode="auto">
            <a:xfrm>
              <a:off x="5665133" y="904598"/>
              <a:ext cx="213479" cy="560109"/>
            </a:xfrm>
            <a:custGeom>
              <a:avLst/>
              <a:gdLst/>
              <a:ahLst/>
              <a:cxnLst/>
              <a:rect l="0" t="0" r="0" b="0"/>
              <a:pathLst>
                <a:path w="213479" h="560109">
                  <a:moveTo>
                    <a:pt x="64155" y="552727"/>
                  </a:moveTo>
                  <a:lnTo>
                    <a:pt x="64155" y="552727"/>
                  </a:lnTo>
                  <a:lnTo>
                    <a:pt x="64155" y="560108"/>
                  </a:lnTo>
                  <a:lnTo>
                    <a:pt x="54829" y="523007"/>
                  </a:lnTo>
                  <a:lnTo>
                    <a:pt x="49533" y="487131"/>
                  </a:lnTo>
                  <a:lnTo>
                    <a:pt x="46787" y="464229"/>
                  </a:lnTo>
                  <a:lnTo>
                    <a:pt x="44003" y="439435"/>
                  </a:lnTo>
                  <a:lnTo>
                    <a:pt x="40243" y="409572"/>
                  </a:lnTo>
                  <a:lnTo>
                    <a:pt x="35831" y="376328"/>
                  </a:lnTo>
                  <a:lnTo>
                    <a:pt x="30984" y="340830"/>
                  </a:lnTo>
                  <a:lnTo>
                    <a:pt x="24896" y="304782"/>
                  </a:lnTo>
                  <a:lnTo>
                    <a:pt x="17980" y="268368"/>
                  </a:lnTo>
                  <a:lnTo>
                    <a:pt x="10511" y="231709"/>
                  </a:lnTo>
                  <a:lnTo>
                    <a:pt x="5532" y="199650"/>
                  </a:lnTo>
                  <a:lnTo>
                    <a:pt x="2213" y="170657"/>
                  </a:lnTo>
                  <a:lnTo>
                    <a:pt x="0" y="143709"/>
                  </a:lnTo>
                  <a:lnTo>
                    <a:pt x="3287" y="120028"/>
                  </a:lnTo>
                  <a:lnTo>
                    <a:pt x="19640" y="78476"/>
                  </a:lnTo>
                  <a:lnTo>
                    <a:pt x="46520" y="36606"/>
                  </a:lnTo>
                  <a:lnTo>
                    <a:pt x="71557" y="18222"/>
                  </a:lnTo>
                  <a:lnTo>
                    <a:pt x="102687" y="5607"/>
                  </a:lnTo>
                  <a:lnTo>
                    <a:pt x="138748" y="0"/>
                  </a:lnTo>
                  <a:lnTo>
                    <a:pt x="169379" y="48"/>
                  </a:lnTo>
                  <a:lnTo>
                    <a:pt x="182881" y="1394"/>
                  </a:lnTo>
                  <a:lnTo>
                    <a:pt x="193788" y="6102"/>
                  </a:lnTo>
                  <a:lnTo>
                    <a:pt x="210987" y="21492"/>
                  </a:lnTo>
                  <a:lnTo>
                    <a:pt x="213478" y="31883"/>
                  </a:lnTo>
                  <a:lnTo>
                    <a:pt x="201315" y="812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9" name="SMARTInkShape-Group853"/>
          <p:cNvGrpSpPr/>
          <p:nvPr/>
        </p:nvGrpSpPr>
        <p:grpSpPr>
          <a:xfrm>
            <a:off x="6862405" y="822960"/>
            <a:ext cx="572810" cy="514351"/>
            <a:chOff x="6862405" y="822960"/>
            <a:chExt cx="572810" cy="514351"/>
          </a:xfrm>
        </p:grpSpPr>
        <p:sp>
          <p:nvSpPr>
            <p:cNvPr id="35" name="SMARTInkShape-2461"/>
            <p:cNvSpPr/>
            <p:nvPr>
              <p:custDataLst>
                <p:tags r:id="rId62"/>
              </p:custDataLst>
            </p:nvPr>
          </p:nvSpPr>
          <p:spPr bwMode="auto">
            <a:xfrm>
              <a:off x="7169468" y="822960"/>
              <a:ext cx="265747" cy="514351"/>
            </a:xfrm>
            <a:custGeom>
              <a:avLst/>
              <a:gdLst/>
              <a:ahLst/>
              <a:cxnLst/>
              <a:rect l="0" t="0" r="0" b="0"/>
              <a:pathLst>
                <a:path w="265747" h="514351">
                  <a:moveTo>
                    <a:pt x="0" y="0"/>
                  </a:moveTo>
                  <a:lnTo>
                    <a:pt x="0" y="0"/>
                  </a:lnTo>
                  <a:lnTo>
                    <a:pt x="22753" y="27305"/>
                  </a:lnTo>
                  <a:lnTo>
                    <a:pt x="46625" y="61031"/>
                  </a:lnTo>
                  <a:lnTo>
                    <a:pt x="59657" y="80692"/>
                  </a:lnTo>
                  <a:lnTo>
                    <a:pt x="75966" y="104277"/>
                  </a:lnTo>
                  <a:lnTo>
                    <a:pt x="94459" y="130478"/>
                  </a:lnTo>
                  <a:lnTo>
                    <a:pt x="114408" y="158423"/>
                  </a:lnTo>
                  <a:lnTo>
                    <a:pt x="135326" y="189435"/>
                  </a:lnTo>
                  <a:lnTo>
                    <a:pt x="156893" y="222493"/>
                  </a:lnTo>
                  <a:lnTo>
                    <a:pt x="178890" y="256913"/>
                  </a:lnTo>
                  <a:lnTo>
                    <a:pt x="199270" y="291291"/>
                  </a:lnTo>
                  <a:lnTo>
                    <a:pt x="218571" y="325639"/>
                  </a:lnTo>
                  <a:lnTo>
                    <a:pt x="237154" y="359967"/>
                  </a:lnTo>
                  <a:lnTo>
                    <a:pt x="248589" y="392378"/>
                  </a:lnTo>
                  <a:lnTo>
                    <a:pt x="255261" y="423511"/>
                  </a:lnTo>
                  <a:lnTo>
                    <a:pt x="258756" y="453790"/>
                  </a:lnTo>
                  <a:lnTo>
                    <a:pt x="265746" y="5143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 name="SMARTInkShape-2462"/>
            <p:cNvSpPr/>
            <p:nvPr>
              <p:custDataLst>
                <p:tags r:id="rId63"/>
              </p:custDataLst>
            </p:nvPr>
          </p:nvSpPr>
          <p:spPr bwMode="auto">
            <a:xfrm>
              <a:off x="7088377" y="1020127"/>
              <a:ext cx="183962" cy="208114"/>
            </a:xfrm>
            <a:custGeom>
              <a:avLst/>
              <a:gdLst/>
              <a:ahLst/>
              <a:cxnLst/>
              <a:rect l="0" t="0" r="0" b="0"/>
              <a:pathLst>
                <a:path w="183962" h="208114">
                  <a:moveTo>
                    <a:pt x="29655" y="0"/>
                  </a:moveTo>
                  <a:lnTo>
                    <a:pt x="29655" y="0"/>
                  </a:lnTo>
                  <a:lnTo>
                    <a:pt x="15968" y="35172"/>
                  </a:lnTo>
                  <a:lnTo>
                    <a:pt x="5792" y="64210"/>
                  </a:lnTo>
                  <a:lnTo>
                    <a:pt x="0" y="96166"/>
                  </a:lnTo>
                  <a:lnTo>
                    <a:pt x="283" y="128465"/>
                  </a:lnTo>
                  <a:lnTo>
                    <a:pt x="9933" y="158696"/>
                  </a:lnTo>
                  <a:lnTo>
                    <a:pt x="31368" y="182927"/>
                  </a:lnTo>
                  <a:lnTo>
                    <a:pt x="45084" y="193389"/>
                  </a:lnTo>
                  <a:lnTo>
                    <a:pt x="78105" y="205014"/>
                  </a:lnTo>
                  <a:lnTo>
                    <a:pt x="96246" y="208113"/>
                  </a:lnTo>
                  <a:lnTo>
                    <a:pt x="131641" y="201398"/>
                  </a:lnTo>
                  <a:lnTo>
                    <a:pt x="183961"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 name="SMARTInkShape-2463"/>
            <p:cNvSpPr/>
            <p:nvPr>
              <p:custDataLst>
                <p:tags r:id="rId64"/>
              </p:custDataLst>
            </p:nvPr>
          </p:nvSpPr>
          <p:spPr bwMode="auto">
            <a:xfrm>
              <a:off x="6972300" y="1020127"/>
              <a:ext cx="168988" cy="222887"/>
            </a:xfrm>
            <a:custGeom>
              <a:avLst/>
              <a:gdLst/>
              <a:ahLst/>
              <a:cxnLst/>
              <a:rect l="0" t="0" r="0" b="0"/>
              <a:pathLst>
                <a:path w="168988" h="222887">
                  <a:moveTo>
                    <a:pt x="0" y="0"/>
                  </a:moveTo>
                  <a:lnTo>
                    <a:pt x="0" y="0"/>
                  </a:lnTo>
                  <a:lnTo>
                    <a:pt x="19486" y="14405"/>
                  </a:lnTo>
                  <a:lnTo>
                    <a:pt x="57209" y="41099"/>
                  </a:lnTo>
                  <a:lnTo>
                    <a:pt x="88291" y="64939"/>
                  </a:lnTo>
                  <a:lnTo>
                    <a:pt x="121155" y="88235"/>
                  </a:lnTo>
                  <a:lnTo>
                    <a:pt x="158135" y="122770"/>
                  </a:lnTo>
                  <a:lnTo>
                    <a:pt x="164478" y="134234"/>
                  </a:lnTo>
                  <a:lnTo>
                    <a:pt x="168987" y="157132"/>
                  </a:lnTo>
                  <a:lnTo>
                    <a:pt x="165045" y="167620"/>
                  </a:lnTo>
                  <a:lnTo>
                    <a:pt x="147966" y="186893"/>
                  </a:lnTo>
                  <a:lnTo>
                    <a:pt x="116880" y="202444"/>
                  </a:lnTo>
                  <a:lnTo>
                    <a:pt x="80522" y="213800"/>
                  </a:lnTo>
                  <a:lnTo>
                    <a:pt x="38040" y="220194"/>
                  </a:lnTo>
                  <a:lnTo>
                    <a:pt x="17145" y="22288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 name="SMARTInkShape-2464"/>
            <p:cNvSpPr/>
            <p:nvPr>
              <p:custDataLst>
                <p:tags r:id="rId65"/>
              </p:custDataLst>
            </p:nvPr>
          </p:nvSpPr>
          <p:spPr bwMode="auto">
            <a:xfrm>
              <a:off x="6862405" y="871739"/>
              <a:ext cx="152759" cy="440140"/>
            </a:xfrm>
            <a:custGeom>
              <a:avLst/>
              <a:gdLst/>
              <a:ahLst/>
              <a:cxnLst/>
              <a:rect l="0" t="0" r="0" b="0"/>
              <a:pathLst>
                <a:path w="152759" h="440140">
                  <a:moveTo>
                    <a:pt x="101322" y="28374"/>
                  </a:moveTo>
                  <a:lnTo>
                    <a:pt x="101322" y="28374"/>
                  </a:lnTo>
                  <a:lnTo>
                    <a:pt x="108704" y="1680"/>
                  </a:lnTo>
                  <a:lnTo>
                    <a:pt x="107196" y="100"/>
                  </a:lnTo>
                  <a:lnTo>
                    <a:pt x="104284" y="0"/>
                  </a:lnTo>
                  <a:lnTo>
                    <a:pt x="100440" y="885"/>
                  </a:lnTo>
                  <a:lnTo>
                    <a:pt x="72274" y="29436"/>
                  </a:lnTo>
                  <a:lnTo>
                    <a:pt x="61002" y="49085"/>
                  </a:lnTo>
                  <a:lnTo>
                    <a:pt x="49677" y="73613"/>
                  </a:lnTo>
                  <a:lnTo>
                    <a:pt x="38317" y="101396"/>
                  </a:lnTo>
                  <a:lnTo>
                    <a:pt x="27887" y="133253"/>
                  </a:lnTo>
                  <a:lnTo>
                    <a:pt x="18075" y="167825"/>
                  </a:lnTo>
                  <a:lnTo>
                    <a:pt x="8676" y="204209"/>
                  </a:lnTo>
                  <a:lnTo>
                    <a:pt x="3364" y="238942"/>
                  </a:lnTo>
                  <a:lnTo>
                    <a:pt x="775" y="272575"/>
                  </a:lnTo>
                  <a:lnTo>
                    <a:pt x="0" y="305475"/>
                  </a:lnTo>
                  <a:lnTo>
                    <a:pt x="3295" y="334075"/>
                  </a:lnTo>
                  <a:lnTo>
                    <a:pt x="9300" y="359809"/>
                  </a:lnTo>
                  <a:lnTo>
                    <a:pt x="17114" y="383633"/>
                  </a:lnTo>
                  <a:lnTo>
                    <a:pt x="43577" y="417724"/>
                  </a:lnTo>
                  <a:lnTo>
                    <a:pt x="59967" y="430816"/>
                  </a:lnTo>
                  <a:lnTo>
                    <a:pt x="77563" y="437638"/>
                  </a:lnTo>
                  <a:lnTo>
                    <a:pt x="114892" y="440139"/>
                  </a:lnTo>
                  <a:lnTo>
                    <a:pt x="152758" y="4398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6" name="SMARTInkShape-Group854"/>
          <p:cNvGrpSpPr/>
          <p:nvPr/>
        </p:nvGrpSpPr>
        <p:grpSpPr>
          <a:xfrm>
            <a:off x="4961519" y="1894522"/>
            <a:ext cx="1451401" cy="854563"/>
            <a:chOff x="4961519" y="1894522"/>
            <a:chExt cx="1451401" cy="854563"/>
          </a:xfrm>
        </p:grpSpPr>
        <p:sp>
          <p:nvSpPr>
            <p:cNvPr id="40" name="SMARTInkShape-2465"/>
            <p:cNvSpPr/>
            <p:nvPr>
              <p:custDataLst>
                <p:tags r:id="rId56"/>
              </p:custDataLst>
            </p:nvPr>
          </p:nvSpPr>
          <p:spPr bwMode="auto">
            <a:xfrm>
              <a:off x="6097905" y="1894522"/>
              <a:ext cx="315015" cy="771526"/>
            </a:xfrm>
            <a:custGeom>
              <a:avLst/>
              <a:gdLst/>
              <a:ahLst/>
              <a:cxnLst/>
              <a:rect l="0" t="0" r="0" b="0"/>
              <a:pathLst>
                <a:path w="315015" h="771526">
                  <a:moveTo>
                    <a:pt x="0" y="0"/>
                  </a:moveTo>
                  <a:lnTo>
                    <a:pt x="0" y="0"/>
                  </a:lnTo>
                  <a:lnTo>
                    <a:pt x="13652" y="36407"/>
                  </a:lnTo>
                  <a:lnTo>
                    <a:pt x="26247" y="57609"/>
                  </a:lnTo>
                  <a:lnTo>
                    <a:pt x="43216" y="82221"/>
                  </a:lnTo>
                  <a:lnTo>
                    <a:pt x="63100" y="109107"/>
                  </a:lnTo>
                  <a:lnTo>
                    <a:pt x="87786" y="141318"/>
                  </a:lnTo>
                  <a:lnTo>
                    <a:pt x="115675" y="177080"/>
                  </a:lnTo>
                  <a:lnTo>
                    <a:pt x="145696" y="215208"/>
                  </a:lnTo>
                  <a:lnTo>
                    <a:pt x="176188" y="254915"/>
                  </a:lnTo>
                  <a:lnTo>
                    <a:pt x="206994" y="295673"/>
                  </a:lnTo>
                  <a:lnTo>
                    <a:pt x="238008" y="337133"/>
                  </a:lnTo>
                  <a:lnTo>
                    <a:pt x="262494" y="377156"/>
                  </a:lnTo>
                  <a:lnTo>
                    <a:pt x="282629" y="416220"/>
                  </a:lnTo>
                  <a:lnTo>
                    <a:pt x="299861" y="454645"/>
                  </a:lnTo>
                  <a:lnTo>
                    <a:pt x="309445" y="491692"/>
                  </a:lnTo>
                  <a:lnTo>
                    <a:pt x="313929" y="527820"/>
                  </a:lnTo>
                  <a:lnTo>
                    <a:pt x="315014" y="563335"/>
                  </a:lnTo>
                  <a:lnTo>
                    <a:pt x="309069" y="596537"/>
                  </a:lnTo>
                  <a:lnTo>
                    <a:pt x="298438" y="628196"/>
                  </a:lnTo>
                  <a:lnTo>
                    <a:pt x="284684" y="658828"/>
                  </a:lnTo>
                  <a:lnTo>
                    <a:pt x="268847" y="684011"/>
                  </a:lnTo>
                  <a:lnTo>
                    <a:pt x="233470" y="724693"/>
                  </a:lnTo>
                  <a:lnTo>
                    <a:pt x="192556" y="761287"/>
                  </a:lnTo>
                  <a:lnTo>
                    <a:pt x="180022" y="7715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 name="SMARTInkShape-2466"/>
            <p:cNvSpPr/>
            <p:nvPr>
              <p:custDataLst>
                <p:tags r:id="rId57"/>
              </p:custDataLst>
            </p:nvPr>
          </p:nvSpPr>
          <p:spPr bwMode="auto">
            <a:xfrm>
              <a:off x="4961519" y="2040255"/>
              <a:ext cx="476305" cy="694374"/>
            </a:xfrm>
            <a:custGeom>
              <a:avLst/>
              <a:gdLst/>
              <a:ahLst/>
              <a:cxnLst/>
              <a:rect l="0" t="0" r="0" b="0"/>
              <a:pathLst>
                <a:path w="476305" h="694374">
                  <a:moveTo>
                    <a:pt x="64824" y="0"/>
                  </a:moveTo>
                  <a:lnTo>
                    <a:pt x="64824" y="0"/>
                  </a:lnTo>
                  <a:lnTo>
                    <a:pt x="44292" y="38029"/>
                  </a:lnTo>
                  <a:lnTo>
                    <a:pt x="29028" y="77862"/>
                  </a:lnTo>
                  <a:lnTo>
                    <a:pt x="21910" y="105248"/>
                  </a:lnTo>
                  <a:lnTo>
                    <a:pt x="15260" y="136840"/>
                  </a:lnTo>
                  <a:lnTo>
                    <a:pt x="8921" y="171237"/>
                  </a:lnTo>
                  <a:lnTo>
                    <a:pt x="4695" y="210360"/>
                  </a:lnTo>
                  <a:lnTo>
                    <a:pt x="1878" y="252635"/>
                  </a:lnTo>
                  <a:lnTo>
                    <a:pt x="0" y="297011"/>
                  </a:lnTo>
                  <a:lnTo>
                    <a:pt x="2558" y="341835"/>
                  </a:lnTo>
                  <a:lnTo>
                    <a:pt x="8073" y="386957"/>
                  </a:lnTo>
                  <a:lnTo>
                    <a:pt x="15560" y="432279"/>
                  </a:lnTo>
                  <a:lnTo>
                    <a:pt x="31029" y="474876"/>
                  </a:lnTo>
                  <a:lnTo>
                    <a:pt x="51818" y="515656"/>
                  </a:lnTo>
                  <a:lnTo>
                    <a:pt x="76156" y="555226"/>
                  </a:lnTo>
                  <a:lnTo>
                    <a:pt x="109526" y="589226"/>
                  </a:lnTo>
                  <a:lnTo>
                    <a:pt x="148918" y="619512"/>
                  </a:lnTo>
                  <a:lnTo>
                    <a:pt x="192324" y="647323"/>
                  </a:lnTo>
                  <a:lnTo>
                    <a:pt x="243169" y="664911"/>
                  </a:lnTo>
                  <a:lnTo>
                    <a:pt x="298973" y="675684"/>
                  </a:lnTo>
                  <a:lnTo>
                    <a:pt x="358083" y="681913"/>
                  </a:lnTo>
                  <a:lnTo>
                    <a:pt x="397490" y="686066"/>
                  </a:lnTo>
                  <a:lnTo>
                    <a:pt x="476304" y="6943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 name="SMARTInkShape-2467"/>
            <p:cNvSpPr/>
            <p:nvPr>
              <p:custDataLst>
                <p:tags r:id="rId58"/>
              </p:custDataLst>
            </p:nvPr>
          </p:nvSpPr>
          <p:spPr bwMode="auto">
            <a:xfrm>
              <a:off x="5772150" y="2245995"/>
              <a:ext cx="231458" cy="64559"/>
            </a:xfrm>
            <a:custGeom>
              <a:avLst/>
              <a:gdLst/>
              <a:ahLst/>
              <a:cxnLst/>
              <a:rect l="0" t="0" r="0" b="0"/>
              <a:pathLst>
                <a:path w="231458" h="64559">
                  <a:moveTo>
                    <a:pt x="0" y="60007"/>
                  </a:moveTo>
                  <a:lnTo>
                    <a:pt x="0" y="60007"/>
                  </a:lnTo>
                  <a:lnTo>
                    <a:pt x="22754" y="64558"/>
                  </a:lnTo>
                  <a:lnTo>
                    <a:pt x="54246" y="61712"/>
                  </a:lnTo>
                  <a:lnTo>
                    <a:pt x="92689" y="53145"/>
                  </a:lnTo>
                  <a:lnTo>
                    <a:pt x="132000" y="39813"/>
                  </a:lnTo>
                  <a:lnTo>
                    <a:pt x="171697" y="24362"/>
                  </a:lnTo>
                  <a:lnTo>
                    <a:pt x="23145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 name="SMARTInkShape-2468"/>
            <p:cNvSpPr/>
            <p:nvPr>
              <p:custDataLst>
                <p:tags r:id="rId59"/>
              </p:custDataLst>
            </p:nvPr>
          </p:nvSpPr>
          <p:spPr bwMode="auto">
            <a:xfrm>
              <a:off x="5928071" y="1952157"/>
              <a:ext cx="186980" cy="705319"/>
            </a:xfrm>
            <a:custGeom>
              <a:avLst/>
              <a:gdLst/>
              <a:ahLst/>
              <a:cxnLst/>
              <a:rect l="0" t="0" r="0" b="0"/>
              <a:pathLst>
                <a:path w="186980" h="705319">
                  <a:moveTo>
                    <a:pt x="41247" y="705318"/>
                  </a:moveTo>
                  <a:lnTo>
                    <a:pt x="41247" y="705318"/>
                  </a:lnTo>
                  <a:lnTo>
                    <a:pt x="40294" y="696569"/>
                  </a:lnTo>
                  <a:lnTo>
                    <a:pt x="29382" y="661680"/>
                  </a:lnTo>
                  <a:lnTo>
                    <a:pt x="21686" y="629726"/>
                  </a:lnTo>
                  <a:lnTo>
                    <a:pt x="18265" y="586949"/>
                  </a:lnTo>
                  <a:lnTo>
                    <a:pt x="16400" y="560683"/>
                  </a:lnTo>
                  <a:lnTo>
                    <a:pt x="14205" y="531742"/>
                  </a:lnTo>
                  <a:lnTo>
                    <a:pt x="11789" y="501018"/>
                  </a:lnTo>
                  <a:lnTo>
                    <a:pt x="9226" y="471011"/>
                  </a:lnTo>
                  <a:lnTo>
                    <a:pt x="6564" y="441481"/>
                  </a:lnTo>
                  <a:lnTo>
                    <a:pt x="3837" y="412269"/>
                  </a:lnTo>
                  <a:lnTo>
                    <a:pt x="2019" y="383269"/>
                  </a:lnTo>
                  <a:lnTo>
                    <a:pt x="808" y="354412"/>
                  </a:lnTo>
                  <a:lnTo>
                    <a:pt x="0" y="325648"/>
                  </a:lnTo>
                  <a:lnTo>
                    <a:pt x="414" y="297899"/>
                  </a:lnTo>
                  <a:lnTo>
                    <a:pt x="1642" y="270828"/>
                  </a:lnTo>
                  <a:lnTo>
                    <a:pt x="3413" y="244208"/>
                  </a:lnTo>
                  <a:lnTo>
                    <a:pt x="6499" y="218841"/>
                  </a:lnTo>
                  <a:lnTo>
                    <a:pt x="10462" y="194310"/>
                  </a:lnTo>
                  <a:lnTo>
                    <a:pt x="15008" y="170336"/>
                  </a:lnTo>
                  <a:lnTo>
                    <a:pt x="19944" y="147686"/>
                  </a:lnTo>
                  <a:lnTo>
                    <a:pt x="25140" y="125918"/>
                  </a:lnTo>
                  <a:lnTo>
                    <a:pt x="36946" y="85857"/>
                  </a:lnTo>
                  <a:lnTo>
                    <a:pt x="51717" y="52177"/>
                  </a:lnTo>
                  <a:lnTo>
                    <a:pt x="76099" y="15542"/>
                  </a:lnTo>
                  <a:lnTo>
                    <a:pt x="92931" y="3463"/>
                  </a:lnTo>
                  <a:lnTo>
                    <a:pt x="101420" y="242"/>
                  </a:lnTo>
                  <a:lnTo>
                    <a:pt x="109937" y="0"/>
                  </a:lnTo>
                  <a:lnTo>
                    <a:pt x="127021" y="4811"/>
                  </a:lnTo>
                  <a:lnTo>
                    <a:pt x="152704" y="27331"/>
                  </a:lnTo>
                  <a:lnTo>
                    <a:pt x="173860" y="67235"/>
                  </a:lnTo>
                  <a:lnTo>
                    <a:pt x="181148" y="96288"/>
                  </a:lnTo>
                  <a:lnTo>
                    <a:pt x="186979" y="1395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 name="SMARTInkShape-2469"/>
            <p:cNvSpPr/>
            <p:nvPr>
              <p:custDataLst>
                <p:tags r:id="rId60"/>
              </p:custDataLst>
            </p:nvPr>
          </p:nvSpPr>
          <p:spPr bwMode="auto">
            <a:xfrm>
              <a:off x="5532120" y="2178911"/>
              <a:ext cx="218261" cy="247847"/>
            </a:xfrm>
            <a:custGeom>
              <a:avLst/>
              <a:gdLst/>
              <a:ahLst/>
              <a:cxnLst/>
              <a:rect l="0" t="0" r="0" b="0"/>
              <a:pathLst>
                <a:path w="218261" h="247847">
                  <a:moveTo>
                    <a:pt x="102870" y="41366"/>
                  </a:moveTo>
                  <a:lnTo>
                    <a:pt x="102870" y="41366"/>
                  </a:lnTo>
                  <a:lnTo>
                    <a:pt x="102870" y="28596"/>
                  </a:lnTo>
                  <a:lnTo>
                    <a:pt x="100965" y="28091"/>
                  </a:lnTo>
                  <a:lnTo>
                    <a:pt x="93768" y="30069"/>
                  </a:lnTo>
                  <a:lnTo>
                    <a:pt x="74456" y="45639"/>
                  </a:lnTo>
                  <a:lnTo>
                    <a:pt x="50636" y="82003"/>
                  </a:lnTo>
                  <a:lnTo>
                    <a:pt x="39015" y="115307"/>
                  </a:lnTo>
                  <a:lnTo>
                    <a:pt x="32580" y="151381"/>
                  </a:lnTo>
                  <a:lnTo>
                    <a:pt x="32895" y="186464"/>
                  </a:lnTo>
                  <a:lnTo>
                    <a:pt x="46371" y="216027"/>
                  </a:lnTo>
                  <a:lnTo>
                    <a:pt x="56631" y="229244"/>
                  </a:lnTo>
                  <a:lnTo>
                    <a:pt x="80732" y="243930"/>
                  </a:lnTo>
                  <a:lnTo>
                    <a:pt x="93826" y="247846"/>
                  </a:lnTo>
                  <a:lnTo>
                    <a:pt x="123615" y="244578"/>
                  </a:lnTo>
                  <a:lnTo>
                    <a:pt x="154000" y="231695"/>
                  </a:lnTo>
                  <a:lnTo>
                    <a:pt x="180205" y="210095"/>
                  </a:lnTo>
                  <a:lnTo>
                    <a:pt x="199471" y="174459"/>
                  </a:lnTo>
                  <a:lnTo>
                    <a:pt x="207275" y="152955"/>
                  </a:lnTo>
                  <a:lnTo>
                    <a:pt x="212479" y="129094"/>
                  </a:lnTo>
                  <a:lnTo>
                    <a:pt x="215948" y="103661"/>
                  </a:lnTo>
                  <a:lnTo>
                    <a:pt x="218260" y="77181"/>
                  </a:lnTo>
                  <a:lnTo>
                    <a:pt x="213134" y="56671"/>
                  </a:lnTo>
                  <a:lnTo>
                    <a:pt x="189659" y="26261"/>
                  </a:lnTo>
                  <a:lnTo>
                    <a:pt x="154460" y="8300"/>
                  </a:lnTo>
                  <a:lnTo>
                    <a:pt x="114369" y="0"/>
                  </a:lnTo>
                  <a:lnTo>
                    <a:pt x="74325" y="2661"/>
                  </a:lnTo>
                  <a:lnTo>
                    <a:pt x="41923" y="15274"/>
                  </a:lnTo>
                  <a:lnTo>
                    <a:pt x="0" y="4136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 name="SMARTInkShape-2470"/>
            <p:cNvSpPr/>
            <p:nvPr>
              <p:custDataLst>
                <p:tags r:id="rId61"/>
              </p:custDataLst>
            </p:nvPr>
          </p:nvSpPr>
          <p:spPr bwMode="auto">
            <a:xfrm>
              <a:off x="5157826" y="2155534"/>
              <a:ext cx="297143" cy="593551"/>
            </a:xfrm>
            <a:custGeom>
              <a:avLst/>
              <a:gdLst/>
              <a:ahLst/>
              <a:cxnLst/>
              <a:rect l="0" t="0" r="0" b="0"/>
              <a:pathLst>
                <a:path w="297143" h="593551">
                  <a:moveTo>
                    <a:pt x="219989" y="99033"/>
                  </a:moveTo>
                  <a:lnTo>
                    <a:pt x="219989" y="99033"/>
                  </a:lnTo>
                  <a:lnTo>
                    <a:pt x="188745" y="75170"/>
                  </a:lnTo>
                  <a:lnTo>
                    <a:pt x="160006" y="38141"/>
                  </a:lnTo>
                  <a:lnTo>
                    <a:pt x="137126" y="9112"/>
                  </a:lnTo>
                  <a:lnTo>
                    <a:pt x="125694" y="1918"/>
                  </a:lnTo>
                  <a:lnTo>
                    <a:pt x="119978" y="0"/>
                  </a:lnTo>
                  <a:lnTo>
                    <a:pt x="83147" y="23268"/>
                  </a:lnTo>
                  <a:lnTo>
                    <a:pt x="57324" y="42809"/>
                  </a:lnTo>
                  <a:lnTo>
                    <a:pt x="23551" y="84840"/>
                  </a:lnTo>
                  <a:lnTo>
                    <a:pt x="5048" y="127015"/>
                  </a:lnTo>
                  <a:lnTo>
                    <a:pt x="0" y="164810"/>
                  </a:lnTo>
                  <a:lnTo>
                    <a:pt x="3797" y="180984"/>
                  </a:lnTo>
                  <a:lnTo>
                    <a:pt x="20716" y="209116"/>
                  </a:lnTo>
                  <a:lnTo>
                    <a:pt x="49190" y="226699"/>
                  </a:lnTo>
                  <a:lnTo>
                    <a:pt x="83118" y="234831"/>
                  </a:lnTo>
                  <a:lnTo>
                    <a:pt x="117247" y="232095"/>
                  </a:lnTo>
                  <a:lnTo>
                    <a:pt x="156546" y="216910"/>
                  </a:lnTo>
                  <a:lnTo>
                    <a:pt x="195602" y="192380"/>
                  </a:lnTo>
                  <a:lnTo>
                    <a:pt x="225661" y="159253"/>
                  </a:lnTo>
                  <a:lnTo>
                    <a:pt x="246640" y="122305"/>
                  </a:lnTo>
                  <a:lnTo>
                    <a:pt x="260409" y="86517"/>
                  </a:lnTo>
                  <a:lnTo>
                    <a:pt x="267208" y="46853"/>
                  </a:lnTo>
                  <a:lnTo>
                    <a:pt x="265423" y="29487"/>
                  </a:lnTo>
                  <a:lnTo>
                    <a:pt x="262661" y="24094"/>
                  </a:lnTo>
                  <a:lnTo>
                    <a:pt x="258914" y="20499"/>
                  </a:lnTo>
                  <a:lnTo>
                    <a:pt x="254512" y="18102"/>
                  </a:lnTo>
                  <a:lnTo>
                    <a:pt x="251576" y="17457"/>
                  </a:lnTo>
                  <a:lnTo>
                    <a:pt x="249620" y="17979"/>
                  </a:lnTo>
                  <a:lnTo>
                    <a:pt x="248315" y="19279"/>
                  </a:lnTo>
                  <a:lnTo>
                    <a:pt x="253066" y="51600"/>
                  </a:lnTo>
                  <a:lnTo>
                    <a:pt x="257867" y="83032"/>
                  </a:lnTo>
                  <a:lnTo>
                    <a:pt x="258096" y="121767"/>
                  </a:lnTo>
                  <a:lnTo>
                    <a:pt x="256824" y="142764"/>
                  </a:lnTo>
                  <a:lnTo>
                    <a:pt x="256928" y="165335"/>
                  </a:lnTo>
                  <a:lnTo>
                    <a:pt x="257950" y="188954"/>
                  </a:lnTo>
                  <a:lnTo>
                    <a:pt x="259584" y="213273"/>
                  </a:lnTo>
                  <a:lnTo>
                    <a:pt x="260673" y="239011"/>
                  </a:lnTo>
                  <a:lnTo>
                    <a:pt x="261399" y="265694"/>
                  </a:lnTo>
                  <a:lnTo>
                    <a:pt x="261883" y="293008"/>
                  </a:lnTo>
                  <a:lnTo>
                    <a:pt x="260301" y="319790"/>
                  </a:lnTo>
                  <a:lnTo>
                    <a:pt x="257341" y="346217"/>
                  </a:lnTo>
                  <a:lnTo>
                    <a:pt x="253463" y="372407"/>
                  </a:lnTo>
                  <a:lnTo>
                    <a:pt x="248973" y="398440"/>
                  </a:lnTo>
                  <a:lnTo>
                    <a:pt x="244073" y="424368"/>
                  </a:lnTo>
                  <a:lnTo>
                    <a:pt x="238903" y="450226"/>
                  </a:lnTo>
                  <a:lnTo>
                    <a:pt x="232598" y="474132"/>
                  </a:lnTo>
                  <a:lnTo>
                    <a:pt x="225537" y="496736"/>
                  </a:lnTo>
                  <a:lnTo>
                    <a:pt x="209120" y="536775"/>
                  </a:lnTo>
                  <a:lnTo>
                    <a:pt x="189123" y="567270"/>
                  </a:lnTo>
                  <a:lnTo>
                    <a:pt x="167536" y="585904"/>
                  </a:lnTo>
                  <a:lnTo>
                    <a:pt x="156445" y="592206"/>
                  </a:lnTo>
                  <a:lnTo>
                    <a:pt x="143336" y="593550"/>
                  </a:lnTo>
                  <a:lnTo>
                    <a:pt x="113531" y="587424"/>
                  </a:lnTo>
                  <a:lnTo>
                    <a:pt x="86314" y="565016"/>
                  </a:lnTo>
                  <a:lnTo>
                    <a:pt x="63424" y="532832"/>
                  </a:lnTo>
                  <a:lnTo>
                    <a:pt x="46899" y="496303"/>
                  </a:lnTo>
                  <a:lnTo>
                    <a:pt x="40825" y="462923"/>
                  </a:lnTo>
                  <a:lnTo>
                    <a:pt x="40539" y="447354"/>
                  </a:lnTo>
                  <a:lnTo>
                    <a:pt x="50381" y="419895"/>
                  </a:lnTo>
                  <a:lnTo>
                    <a:pt x="69360" y="394991"/>
                  </a:lnTo>
                  <a:lnTo>
                    <a:pt x="96845" y="371223"/>
                  </a:lnTo>
                  <a:lnTo>
                    <a:pt x="130650" y="350499"/>
                  </a:lnTo>
                  <a:lnTo>
                    <a:pt x="166948" y="331763"/>
                  </a:lnTo>
                  <a:lnTo>
                    <a:pt x="202130" y="313911"/>
                  </a:lnTo>
                  <a:lnTo>
                    <a:pt x="244966" y="292347"/>
                  </a:lnTo>
                  <a:lnTo>
                    <a:pt x="283872" y="275790"/>
                  </a:lnTo>
                  <a:lnTo>
                    <a:pt x="297142" y="27048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1" name="SMARTInkShape-Group855"/>
          <p:cNvGrpSpPr/>
          <p:nvPr/>
        </p:nvGrpSpPr>
        <p:grpSpPr>
          <a:xfrm>
            <a:off x="6743066" y="1928813"/>
            <a:ext cx="665973" cy="617220"/>
            <a:chOff x="6743066" y="1928813"/>
            <a:chExt cx="665973" cy="617220"/>
          </a:xfrm>
        </p:grpSpPr>
        <p:sp>
          <p:nvSpPr>
            <p:cNvPr id="47" name="SMARTInkShape-2471"/>
            <p:cNvSpPr/>
            <p:nvPr>
              <p:custDataLst>
                <p:tags r:id="rId52"/>
              </p:custDataLst>
            </p:nvPr>
          </p:nvSpPr>
          <p:spPr bwMode="auto">
            <a:xfrm>
              <a:off x="7229475" y="1928813"/>
              <a:ext cx="179564" cy="617220"/>
            </a:xfrm>
            <a:custGeom>
              <a:avLst/>
              <a:gdLst/>
              <a:ahLst/>
              <a:cxnLst/>
              <a:rect l="0" t="0" r="0" b="0"/>
              <a:pathLst>
                <a:path w="179564" h="617220">
                  <a:moveTo>
                    <a:pt x="8572" y="0"/>
                  </a:moveTo>
                  <a:lnTo>
                    <a:pt x="8572" y="0"/>
                  </a:lnTo>
                  <a:lnTo>
                    <a:pt x="36901" y="32137"/>
                  </a:lnTo>
                  <a:lnTo>
                    <a:pt x="60851" y="70480"/>
                  </a:lnTo>
                  <a:lnTo>
                    <a:pt x="73904" y="95564"/>
                  </a:lnTo>
                  <a:lnTo>
                    <a:pt x="87370" y="123717"/>
                  </a:lnTo>
                  <a:lnTo>
                    <a:pt x="101109" y="153915"/>
                  </a:lnTo>
                  <a:lnTo>
                    <a:pt x="115984" y="187382"/>
                  </a:lnTo>
                  <a:lnTo>
                    <a:pt x="131615" y="223029"/>
                  </a:lnTo>
                  <a:lnTo>
                    <a:pt x="147751" y="260128"/>
                  </a:lnTo>
                  <a:lnTo>
                    <a:pt x="160413" y="297244"/>
                  </a:lnTo>
                  <a:lnTo>
                    <a:pt x="170760" y="334370"/>
                  </a:lnTo>
                  <a:lnTo>
                    <a:pt x="179563" y="371503"/>
                  </a:lnTo>
                  <a:lnTo>
                    <a:pt x="178763" y="406736"/>
                  </a:lnTo>
                  <a:lnTo>
                    <a:pt x="171562" y="440702"/>
                  </a:lnTo>
                  <a:lnTo>
                    <a:pt x="160095" y="473824"/>
                  </a:lnTo>
                  <a:lnTo>
                    <a:pt x="137210" y="504477"/>
                  </a:lnTo>
                  <a:lnTo>
                    <a:pt x="106713" y="533486"/>
                  </a:lnTo>
                  <a:lnTo>
                    <a:pt x="71142" y="561397"/>
                  </a:lnTo>
                  <a:lnTo>
                    <a:pt x="0" y="61721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 name="SMARTInkShape-2472"/>
            <p:cNvSpPr/>
            <p:nvPr>
              <p:custDataLst>
                <p:tags r:id="rId53"/>
              </p:custDataLst>
            </p:nvPr>
          </p:nvSpPr>
          <p:spPr bwMode="auto">
            <a:xfrm>
              <a:off x="7016707" y="2185988"/>
              <a:ext cx="127044" cy="222885"/>
            </a:xfrm>
            <a:custGeom>
              <a:avLst/>
              <a:gdLst/>
              <a:ahLst/>
              <a:cxnLst/>
              <a:rect l="0" t="0" r="0" b="0"/>
              <a:pathLst>
                <a:path w="127044" h="222885">
                  <a:moveTo>
                    <a:pt x="15600" y="0"/>
                  </a:moveTo>
                  <a:lnTo>
                    <a:pt x="15600" y="0"/>
                  </a:lnTo>
                  <a:lnTo>
                    <a:pt x="6275" y="26270"/>
                  </a:lnTo>
                  <a:lnTo>
                    <a:pt x="1931" y="52633"/>
                  </a:lnTo>
                  <a:lnTo>
                    <a:pt x="0" y="89749"/>
                  </a:lnTo>
                  <a:lnTo>
                    <a:pt x="6762" y="129106"/>
                  </a:lnTo>
                  <a:lnTo>
                    <a:pt x="21197" y="165965"/>
                  </a:lnTo>
                  <a:lnTo>
                    <a:pt x="43488" y="195047"/>
                  </a:lnTo>
                  <a:lnTo>
                    <a:pt x="74349" y="210512"/>
                  </a:lnTo>
                  <a:lnTo>
                    <a:pt x="127043" y="22288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 name="SMARTInkShape-2473"/>
            <p:cNvSpPr/>
            <p:nvPr>
              <p:custDataLst>
                <p:tags r:id="rId54"/>
              </p:custDataLst>
            </p:nvPr>
          </p:nvSpPr>
          <p:spPr bwMode="auto">
            <a:xfrm>
              <a:off x="6955155" y="2220277"/>
              <a:ext cx="121430" cy="205741"/>
            </a:xfrm>
            <a:custGeom>
              <a:avLst/>
              <a:gdLst/>
              <a:ahLst/>
              <a:cxnLst/>
              <a:rect l="0" t="0" r="0" b="0"/>
              <a:pathLst>
                <a:path w="121430" h="205741">
                  <a:moveTo>
                    <a:pt x="0" y="0"/>
                  </a:moveTo>
                  <a:lnTo>
                    <a:pt x="0" y="0"/>
                  </a:lnTo>
                  <a:lnTo>
                    <a:pt x="40111" y="35172"/>
                  </a:lnTo>
                  <a:lnTo>
                    <a:pt x="67040" y="64210"/>
                  </a:lnTo>
                  <a:lnTo>
                    <a:pt x="92344" y="93625"/>
                  </a:lnTo>
                  <a:lnTo>
                    <a:pt x="112479" y="121622"/>
                  </a:lnTo>
                  <a:lnTo>
                    <a:pt x="121429" y="146764"/>
                  </a:lnTo>
                  <a:lnTo>
                    <a:pt x="119052" y="157850"/>
                  </a:lnTo>
                  <a:lnTo>
                    <a:pt x="103712" y="177789"/>
                  </a:lnTo>
                  <a:lnTo>
                    <a:pt x="73399" y="191095"/>
                  </a:lnTo>
                  <a:lnTo>
                    <a:pt x="17145"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 name="SMARTInkShape-2474"/>
            <p:cNvSpPr/>
            <p:nvPr>
              <p:custDataLst>
                <p:tags r:id="rId55"/>
              </p:custDataLst>
            </p:nvPr>
          </p:nvSpPr>
          <p:spPr bwMode="auto">
            <a:xfrm>
              <a:off x="6743066" y="1999776"/>
              <a:ext cx="186373" cy="486250"/>
            </a:xfrm>
            <a:custGeom>
              <a:avLst/>
              <a:gdLst/>
              <a:ahLst/>
              <a:cxnLst/>
              <a:rect l="0" t="0" r="0" b="0"/>
              <a:pathLst>
                <a:path w="186373" h="486250">
                  <a:moveTo>
                    <a:pt x="177798" y="14762"/>
                  </a:moveTo>
                  <a:lnTo>
                    <a:pt x="177798" y="14762"/>
                  </a:lnTo>
                  <a:lnTo>
                    <a:pt x="177798" y="5660"/>
                  </a:lnTo>
                  <a:lnTo>
                    <a:pt x="175894" y="2979"/>
                  </a:lnTo>
                  <a:lnTo>
                    <a:pt x="172720" y="1191"/>
                  </a:lnTo>
                  <a:lnTo>
                    <a:pt x="168697" y="0"/>
                  </a:lnTo>
                  <a:lnTo>
                    <a:pt x="140283" y="7424"/>
                  </a:lnTo>
                  <a:lnTo>
                    <a:pt x="110007" y="31820"/>
                  </a:lnTo>
                  <a:lnTo>
                    <a:pt x="76232" y="71873"/>
                  </a:lnTo>
                  <a:lnTo>
                    <a:pt x="60557" y="98556"/>
                  </a:lnTo>
                  <a:lnTo>
                    <a:pt x="45346" y="127774"/>
                  </a:lnTo>
                  <a:lnTo>
                    <a:pt x="32347" y="160588"/>
                  </a:lnTo>
                  <a:lnTo>
                    <a:pt x="20823" y="195799"/>
                  </a:lnTo>
                  <a:lnTo>
                    <a:pt x="10283" y="232608"/>
                  </a:lnTo>
                  <a:lnTo>
                    <a:pt x="4209" y="268578"/>
                  </a:lnTo>
                  <a:lnTo>
                    <a:pt x="1112" y="303987"/>
                  </a:lnTo>
                  <a:lnTo>
                    <a:pt x="0" y="339024"/>
                  </a:lnTo>
                  <a:lnTo>
                    <a:pt x="3070" y="370001"/>
                  </a:lnTo>
                  <a:lnTo>
                    <a:pt x="8925" y="398273"/>
                  </a:lnTo>
                  <a:lnTo>
                    <a:pt x="16639" y="424741"/>
                  </a:lnTo>
                  <a:lnTo>
                    <a:pt x="45530" y="461769"/>
                  </a:lnTo>
                  <a:lnTo>
                    <a:pt x="63902" y="475644"/>
                  </a:lnTo>
                  <a:lnTo>
                    <a:pt x="85675" y="482989"/>
                  </a:lnTo>
                  <a:lnTo>
                    <a:pt x="109716" y="485981"/>
                  </a:lnTo>
                  <a:lnTo>
                    <a:pt x="152302" y="486130"/>
                  </a:lnTo>
                  <a:lnTo>
                    <a:pt x="186372" y="48624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4" name="SMARTInkShape-Group856"/>
          <p:cNvGrpSpPr/>
          <p:nvPr/>
        </p:nvGrpSpPr>
        <p:grpSpPr>
          <a:xfrm>
            <a:off x="3468398" y="1637897"/>
            <a:ext cx="1043596" cy="985289"/>
            <a:chOff x="3468398" y="1637897"/>
            <a:chExt cx="1043596" cy="985289"/>
          </a:xfrm>
        </p:grpSpPr>
        <p:sp>
          <p:nvSpPr>
            <p:cNvPr id="52" name="SMARTInkShape-2475"/>
            <p:cNvSpPr/>
            <p:nvPr>
              <p:custDataLst>
                <p:tags r:id="rId50"/>
              </p:custDataLst>
            </p:nvPr>
          </p:nvSpPr>
          <p:spPr bwMode="auto">
            <a:xfrm>
              <a:off x="3468398" y="1637897"/>
              <a:ext cx="409231" cy="299489"/>
            </a:xfrm>
            <a:custGeom>
              <a:avLst/>
              <a:gdLst/>
              <a:ahLst/>
              <a:cxnLst/>
              <a:rect l="0" t="0" r="0" b="0"/>
              <a:pathLst>
                <a:path w="409231" h="299489">
                  <a:moveTo>
                    <a:pt x="32040" y="299488"/>
                  </a:moveTo>
                  <a:lnTo>
                    <a:pt x="32040" y="299488"/>
                  </a:lnTo>
                  <a:lnTo>
                    <a:pt x="9144" y="290163"/>
                  </a:lnTo>
                  <a:lnTo>
                    <a:pt x="5346" y="287556"/>
                  </a:lnTo>
                  <a:lnTo>
                    <a:pt x="2814" y="283913"/>
                  </a:lnTo>
                  <a:lnTo>
                    <a:pt x="0" y="274786"/>
                  </a:lnTo>
                  <a:lnTo>
                    <a:pt x="1290" y="264379"/>
                  </a:lnTo>
                  <a:lnTo>
                    <a:pt x="2967" y="258937"/>
                  </a:lnTo>
                  <a:lnTo>
                    <a:pt x="23531" y="233074"/>
                  </a:lnTo>
                  <a:lnTo>
                    <a:pt x="62856" y="201282"/>
                  </a:lnTo>
                  <a:lnTo>
                    <a:pt x="94313" y="179006"/>
                  </a:lnTo>
                  <a:lnTo>
                    <a:pt x="127345" y="155453"/>
                  </a:lnTo>
                  <a:lnTo>
                    <a:pt x="161075" y="129110"/>
                  </a:lnTo>
                  <a:lnTo>
                    <a:pt x="192576" y="104067"/>
                  </a:lnTo>
                  <a:lnTo>
                    <a:pt x="234546" y="68548"/>
                  </a:lnTo>
                  <a:lnTo>
                    <a:pt x="268572" y="33894"/>
                  </a:lnTo>
                  <a:lnTo>
                    <a:pt x="301118" y="1703"/>
                  </a:lnTo>
                  <a:lnTo>
                    <a:pt x="306675" y="0"/>
                  </a:lnTo>
                  <a:lnTo>
                    <a:pt x="311333" y="769"/>
                  </a:lnTo>
                  <a:lnTo>
                    <a:pt x="315390" y="3187"/>
                  </a:lnTo>
                  <a:lnTo>
                    <a:pt x="330202" y="38446"/>
                  </a:lnTo>
                  <a:lnTo>
                    <a:pt x="336542" y="58785"/>
                  </a:lnTo>
                  <a:lnTo>
                    <a:pt x="343626" y="82822"/>
                  </a:lnTo>
                  <a:lnTo>
                    <a:pt x="351206" y="109324"/>
                  </a:lnTo>
                  <a:lnTo>
                    <a:pt x="361023" y="136517"/>
                  </a:lnTo>
                  <a:lnTo>
                    <a:pt x="372329" y="164171"/>
                  </a:lnTo>
                  <a:lnTo>
                    <a:pt x="384629" y="192131"/>
                  </a:lnTo>
                  <a:lnTo>
                    <a:pt x="409230" y="2480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 name="SMARTInkShape-2476"/>
            <p:cNvSpPr/>
            <p:nvPr>
              <p:custDataLst>
                <p:tags r:id="rId51"/>
              </p:custDataLst>
            </p:nvPr>
          </p:nvSpPr>
          <p:spPr bwMode="auto">
            <a:xfrm>
              <a:off x="3697605" y="1669650"/>
              <a:ext cx="814389" cy="953536"/>
            </a:xfrm>
            <a:custGeom>
              <a:avLst/>
              <a:gdLst/>
              <a:ahLst/>
              <a:cxnLst/>
              <a:rect l="0" t="0" r="0" b="0"/>
              <a:pathLst>
                <a:path w="814389" h="953536">
                  <a:moveTo>
                    <a:pt x="814388" y="953535"/>
                  </a:moveTo>
                  <a:lnTo>
                    <a:pt x="814388" y="953535"/>
                  </a:lnTo>
                  <a:lnTo>
                    <a:pt x="792903" y="944786"/>
                  </a:lnTo>
                  <a:lnTo>
                    <a:pt x="760820" y="923320"/>
                  </a:lnTo>
                  <a:lnTo>
                    <a:pt x="728350" y="900419"/>
                  </a:lnTo>
                  <a:lnTo>
                    <a:pt x="707499" y="886692"/>
                  </a:lnTo>
                  <a:lnTo>
                    <a:pt x="684073" y="871825"/>
                  </a:lnTo>
                  <a:lnTo>
                    <a:pt x="658932" y="856199"/>
                  </a:lnTo>
                  <a:lnTo>
                    <a:pt x="629788" y="837209"/>
                  </a:lnTo>
                  <a:lnTo>
                    <a:pt x="597976" y="815977"/>
                  </a:lnTo>
                  <a:lnTo>
                    <a:pt x="564386" y="793250"/>
                  </a:lnTo>
                  <a:lnTo>
                    <a:pt x="528657" y="767621"/>
                  </a:lnTo>
                  <a:lnTo>
                    <a:pt x="491503" y="740057"/>
                  </a:lnTo>
                  <a:lnTo>
                    <a:pt x="453399" y="711204"/>
                  </a:lnTo>
                  <a:lnTo>
                    <a:pt x="416566" y="679586"/>
                  </a:lnTo>
                  <a:lnTo>
                    <a:pt x="380580" y="646125"/>
                  </a:lnTo>
                  <a:lnTo>
                    <a:pt x="345161" y="611435"/>
                  </a:lnTo>
                  <a:lnTo>
                    <a:pt x="311070" y="575926"/>
                  </a:lnTo>
                  <a:lnTo>
                    <a:pt x="277865" y="539870"/>
                  </a:lnTo>
                  <a:lnTo>
                    <a:pt x="245250" y="503451"/>
                  </a:lnTo>
                  <a:lnTo>
                    <a:pt x="216841" y="467741"/>
                  </a:lnTo>
                  <a:lnTo>
                    <a:pt x="191233" y="432505"/>
                  </a:lnTo>
                  <a:lnTo>
                    <a:pt x="167493" y="397584"/>
                  </a:lnTo>
                  <a:lnTo>
                    <a:pt x="146905" y="363826"/>
                  </a:lnTo>
                  <a:lnTo>
                    <a:pt x="128417" y="330843"/>
                  </a:lnTo>
                  <a:lnTo>
                    <a:pt x="111328" y="298377"/>
                  </a:lnTo>
                  <a:lnTo>
                    <a:pt x="97079" y="266255"/>
                  </a:lnTo>
                  <a:lnTo>
                    <a:pt x="84721" y="234364"/>
                  </a:lnTo>
                  <a:lnTo>
                    <a:pt x="73626" y="202625"/>
                  </a:lnTo>
                  <a:lnTo>
                    <a:pt x="64324" y="173846"/>
                  </a:lnTo>
                  <a:lnTo>
                    <a:pt x="56218" y="147040"/>
                  </a:lnTo>
                  <a:lnTo>
                    <a:pt x="48909" y="121549"/>
                  </a:lnTo>
                  <a:lnTo>
                    <a:pt x="43083" y="98840"/>
                  </a:lnTo>
                  <a:lnTo>
                    <a:pt x="34070" y="58368"/>
                  </a:lnTo>
                  <a:lnTo>
                    <a:pt x="23642" y="17105"/>
                  </a:lnTo>
                  <a:lnTo>
                    <a:pt x="17492" y="3944"/>
                  </a:lnTo>
                  <a:lnTo>
                    <a:pt x="14519" y="434"/>
                  </a:lnTo>
                  <a:lnTo>
                    <a:pt x="11584" y="0"/>
                  </a:lnTo>
                  <a:lnTo>
                    <a:pt x="8675" y="1615"/>
                  </a:lnTo>
                  <a:lnTo>
                    <a:pt x="0" y="105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7" name="SMARTInkShape-Group857"/>
          <p:cNvGrpSpPr/>
          <p:nvPr/>
        </p:nvGrpSpPr>
        <p:grpSpPr>
          <a:xfrm>
            <a:off x="4786313" y="631053"/>
            <a:ext cx="3126728" cy="1004049"/>
            <a:chOff x="4786313" y="631053"/>
            <a:chExt cx="3126728" cy="1004049"/>
          </a:xfrm>
        </p:grpSpPr>
        <p:sp>
          <p:nvSpPr>
            <p:cNvPr id="55" name="SMARTInkShape-2477"/>
            <p:cNvSpPr/>
            <p:nvPr>
              <p:custDataLst>
                <p:tags r:id="rId48"/>
              </p:custDataLst>
            </p:nvPr>
          </p:nvSpPr>
          <p:spPr bwMode="auto">
            <a:xfrm>
              <a:off x="4794885" y="631053"/>
              <a:ext cx="3118156" cy="1004049"/>
            </a:xfrm>
            <a:custGeom>
              <a:avLst/>
              <a:gdLst/>
              <a:ahLst/>
              <a:cxnLst/>
              <a:rect l="0" t="0" r="0" b="0"/>
              <a:pathLst>
                <a:path w="3118156" h="1004049">
                  <a:moveTo>
                    <a:pt x="0" y="183335"/>
                  </a:moveTo>
                  <a:lnTo>
                    <a:pt x="0" y="183335"/>
                  </a:lnTo>
                  <a:lnTo>
                    <a:pt x="4551" y="174233"/>
                  </a:lnTo>
                  <a:lnTo>
                    <a:pt x="39237" y="164022"/>
                  </a:lnTo>
                  <a:lnTo>
                    <a:pt x="59495" y="161887"/>
                  </a:lnTo>
                  <a:lnTo>
                    <a:pt x="83479" y="160464"/>
                  </a:lnTo>
                  <a:lnTo>
                    <a:pt x="109945" y="159515"/>
                  </a:lnTo>
                  <a:lnTo>
                    <a:pt x="139971" y="158882"/>
                  </a:lnTo>
                  <a:lnTo>
                    <a:pt x="172371" y="158460"/>
                  </a:lnTo>
                  <a:lnTo>
                    <a:pt x="206355" y="158179"/>
                  </a:lnTo>
                  <a:lnTo>
                    <a:pt x="244250" y="157039"/>
                  </a:lnTo>
                  <a:lnTo>
                    <a:pt x="284753" y="155327"/>
                  </a:lnTo>
                  <a:lnTo>
                    <a:pt x="326995" y="153233"/>
                  </a:lnTo>
                  <a:lnTo>
                    <a:pt x="371350" y="150884"/>
                  </a:lnTo>
                  <a:lnTo>
                    <a:pt x="417112" y="148366"/>
                  </a:lnTo>
                  <a:lnTo>
                    <a:pt x="463811" y="145735"/>
                  </a:lnTo>
                  <a:lnTo>
                    <a:pt x="513995" y="143980"/>
                  </a:lnTo>
                  <a:lnTo>
                    <a:pt x="566501" y="142811"/>
                  </a:lnTo>
                  <a:lnTo>
                    <a:pt x="620555" y="142031"/>
                  </a:lnTo>
                  <a:lnTo>
                    <a:pt x="677546" y="141511"/>
                  </a:lnTo>
                  <a:lnTo>
                    <a:pt x="736495" y="141165"/>
                  </a:lnTo>
                  <a:lnTo>
                    <a:pt x="796749" y="140934"/>
                  </a:lnTo>
                  <a:lnTo>
                    <a:pt x="860731" y="140780"/>
                  </a:lnTo>
                  <a:lnTo>
                    <a:pt x="927198" y="140677"/>
                  </a:lnTo>
                  <a:lnTo>
                    <a:pt x="995322" y="140609"/>
                  </a:lnTo>
                  <a:lnTo>
                    <a:pt x="1064550" y="140563"/>
                  </a:lnTo>
                  <a:lnTo>
                    <a:pt x="1134515" y="140533"/>
                  </a:lnTo>
                  <a:lnTo>
                    <a:pt x="1204971" y="140513"/>
                  </a:lnTo>
                  <a:lnTo>
                    <a:pt x="1276706" y="138594"/>
                  </a:lnTo>
                  <a:lnTo>
                    <a:pt x="1349295" y="135410"/>
                  </a:lnTo>
                  <a:lnTo>
                    <a:pt x="1422453" y="131382"/>
                  </a:lnTo>
                  <a:lnTo>
                    <a:pt x="1494084" y="127745"/>
                  </a:lnTo>
                  <a:lnTo>
                    <a:pt x="1564699" y="124367"/>
                  </a:lnTo>
                  <a:lnTo>
                    <a:pt x="1634635" y="121163"/>
                  </a:lnTo>
                  <a:lnTo>
                    <a:pt x="1702215" y="116169"/>
                  </a:lnTo>
                  <a:lnTo>
                    <a:pt x="1768222" y="109983"/>
                  </a:lnTo>
                  <a:lnTo>
                    <a:pt x="1833182" y="103001"/>
                  </a:lnTo>
                  <a:lnTo>
                    <a:pt x="1895538" y="95489"/>
                  </a:lnTo>
                  <a:lnTo>
                    <a:pt x="1956160" y="87623"/>
                  </a:lnTo>
                  <a:lnTo>
                    <a:pt x="2015624" y="79522"/>
                  </a:lnTo>
                  <a:lnTo>
                    <a:pt x="2072412" y="70311"/>
                  </a:lnTo>
                  <a:lnTo>
                    <a:pt x="2127415" y="60361"/>
                  </a:lnTo>
                  <a:lnTo>
                    <a:pt x="2181229" y="49917"/>
                  </a:lnTo>
                  <a:lnTo>
                    <a:pt x="2233298" y="41049"/>
                  </a:lnTo>
                  <a:lnTo>
                    <a:pt x="2284202" y="33233"/>
                  </a:lnTo>
                  <a:lnTo>
                    <a:pt x="2334332" y="26117"/>
                  </a:lnTo>
                  <a:lnTo>
                    <a:pt x="2382992" y="20420"/>
                  </a:lnTo>
                  <a:lnTo>
                    <a:pt x="2430671" y="15670"/>
                  </a:lnTo>
                  <a:lnTo>
                    <a:pt x="2477697" y="11551"/>
                  </a:lnTo>
                  <a:lnTo>
                    <a:pt x="2522383" y="7852"/>
                  </a:lnTo>
                  <a:lnTo>
                    <a:pt x="2565508" y="4434"/>
                  </a:lnTo>
                  <a:lnTo>
                    <a:pt x="2607594" y="1202"/>
                  </a:lnTo>
                  <a:lnTo>
                    <a:pt x="2647081" y="0"/>
                  </a:lnTo>
                  <a:lnTo>
                    <a:pt x="2684836" y="152"/>
                  </a:lnTo>
                  <a:lnTo>
                    <a:pt x="2721436" y="1205"/>
                  </a:lnTo>
                  <a:lnTo>
                    <a:pt x="2752503" y="1907"/>
                  </a:lnTo>
                  <a:lnTo>
                    <a:pt x="2779882" y="2376"/>
                  </a:lnTo>
                  <a:lnTo>
                    <a:pt x="2804802" y="2688"/>
                  </a:lnTo>
                  <a:lnTo>
                    <a:pt x="2837571" y="5575"/>
                  </a:lnTo>
                  <a:lnTo>
                    <a:pt x="2858485" y="10985"/>
                  </a:lnTo>
                  <a:lnTo>
                    <a:pt x="2874130" y="19740"/>
                  </a:lnTo>
                  <a:lnTo>
                    <a:pt x="2889097" y="35379"/>
                  </a:lnTo>
                  <a:lnTo>
                    <a:pt x="2899565" y="65730"/>
                  </a:lnTo>
                  <a:lnTo>
                    <a:pt x="2910803" y="93918"/>
                  </a:lnTo>
                  <a:lnTo>
                    <a:pt x="2924370" y="126449"/>
                  </a:lnTo>
                  <a:lnTo>
                    <a:pt x="2936750" y="163132"/>
                  </a:lnTo>
                  <a:lnTo>
                    <a:pt x="2951143" y="201661"/>
                  </a:lnTo>
                  <a:lnTo>
                    <a:pt x="2967064" y="241962"/>
                  </a:lnTo>
                  <a:lnTo>
                    <a:pt x="2975310" y="263377"/>
                  </a:lnTo>
                  <a:lnTo>
                    <a:pt x="2983665" y="285274"/>
                  </a:lnTo>
                  <a:lnTo>
                    <a:pt x="2990187" y="310349"/>
                  </a:lnTo>
                  <a:lnTo>
                    <a:pt x="2995489" y="337543"/>
                  </a:lnTo>
                  <a:lnTo>
                    <a:pt x="2999975" y="366150"/>
                  </a:lnTo>
                  <a:lnTo>
                    <a:pt x="3004871" y="397604"/>
                  </a:lnTo>
                  <a:lnTo>
                    <a:pt x="3010039" y="430956"/>
                  </a:lnTo>
                  <a:lnTo>
                    <a:pt x="3015390" y="465573"/>
                  </a:lnTo>
                  <a:lnTo>
                    <a:pt x="3021815" y="501986"/>
                  </a:lnTo>
                  <a:lnTo>
                    <a:pt x="3028957" y="539596"/>
                  </a:lnTo>
                  <a:lnTo>
                    <a:pt x="3036574" y="578005"/>
                  </a:lnTo>
                  <a:lnTo>
                    <a:pt x="3044510" y="615993"/>
                  </a:lnTo>
                  <a:lnTo>
                    <a:pt x="3052658" y="653701"/>
                  </a:lnTo>
                  <a:lnTo>
                    <a:pt x="3060948" y="691222"/>
                  </a:lnTo>
                  <a:lnTo>
                    <a:pt x="3068379" y="727666"/>
                  </a:lnTo>
                  <a:lnTo>
                    <a:pt x="3075239" y="763392"/>
                  </a:lnTo>
                  <a:lnTo>
                    <a:pt x="3081716" y="798640"/>
                  </a:lnTo>
                  <a:lnTo>
                    <a:pt x="3087940" y="829758"/>
                  </a:lnTo>
                  <a:lnTo>
                    <a:pt x="3093995" y="858124"/>
                  </a:lnTo>
                  <a:lnTo>
                    <a:pt x="3099935" y="884654"/>
                  </a:lnTo>
                  <a:lnTo>
                    <a:pt x="3109076" y="924292"/>
                  </a:lnTo>
                  <a:lnTo>
                    <a:pt x="3118155" y="967131"/>
                  </a:lnTo>
                  <a:lnTo>
                    <a:pt x="3117948" y="971613"/>
                  </a:lnTo>
                  <a:lnTo>
                    <a:pt x="3116856" y="974601"/>
                  </a:lnTo>
                  <a:lnTo>
                    <a:pt x="3115176" y="976593"/>
                  </a:lnTo>
                  <a:lnTo>
                    <a:pt x="3103150" y="973726"/>
                  </a:lnTo>
                  <a:lnTo>
                    <a:pt x="3079390" y="966102"/>
                  </a:lnTo>
                  <a:lnTo>
                    <a:pt x="3037080" y="956364"/>
                  </a:lnTo>
                  <a:lnTo>
                    <a:pt x="3006747" y="952052"/>
                  </a:lnTo>
                  <a:lnTo>
                    <a:pt x="2971286" y="948226"/>
                  </a:lnTo>
                  <a:lnTo>
                    <a:pt x="2932405" y="944722"/>
                  </a:lnTo>
                  <a:lnTo>
                    <a:pt x="2885528" y="943338"/>
                  </a:lnTo>
                  <a:lnTo>
                    <a:pt x="2833324" y="943369"/>
                  </a:lnTo>
                  <a:lnTo>
                    <a:pt x="2777565" y="944342"/>
                  </a:lnTo>
                  <a:lnTo>
                    <a:pt x="2714674" y="945942"/>
                  </a:lnTo>
                  <a:lnTo>
                    <a:pt x="2647031" y="947962"/>
                  </a:lnTo>
                  <a:lnTo>
                    <a:pt x="2576217" y="950261"/>
                  </a:lnTo>
                  <a:lnTo>
                    <a:pt x="2504243" y="954652"/>
                  </a:lnTo>
                  <a:lnTo>
                    <a:pt x="2431496" y="960436"/>
                  </a:lnTo>
                  <a:lnTo>
                    <a:pt x="2358232" y="967150"/>
                  </a:lnTo>
                  <a:lnTo>
                    <a:pt x="2282719" y="973530"/>
                  </a:lnTo>
                  <a:lnTo>
                    <a:pt x="2205708" y="979689"/>
                  </a:lnTo>
                  <a:lnTo>
                    <a:pt x="2127697" y="985700"/>
                  </a:lnTo>
                  <a:lnTo>
                    <a:pt x="2049972" y="990660"/>
                  </a:lnTo>
                  <a:lnTo>
                    <a:pt x="1972438" y="994919"/>
                  </a:lnTo>
                  <a:lnTo>
                    <a:pt x="1895031" y="998711"/>
                  </a:lnTo>
                  <a:lnTo>
                    <a:pt x="1815804" y="1001239"/>
                  </a:lnTo>
                  <a:lnTo>
                    <a:pt x="1735364" y="1002924"/>
                  </a:lnTo>
                  <a:lnTo>
                    <a:pt x="1654114" y="1004048"/>
                  </a:lnTo>
                  <a:lnTo>
                    <a:pt x="1572325" y="1002891"/>
                  </a:lnTo>
                  <a:lnTo>
                    <a:pt x="1490177" y="1000216"/>
                  </a:lnTo>
                  <a:lnTo>
                    <a:pt x="1407789" y="996527"/>
                  </a:lnTo>
                  <a:lnTo>
                    <a:pt x="1326193" y="993115"/>
                  </a:lnTo>
                  <a:lnTo>
                    <a:pt x="1245127" y="989888"/>
                  </a:lnTo>
                  <a:lnTo>
                    <a:pt x="1164412" y="986785"/>
                  </a:lnTo>
                  <a:lnTo>
                    <a:pt x="1083932" y="983763"/>
                  </a:lnTo>
                  <a:lnTo>
                    <a:pt x="1003609" y="980796"/>
                  </a:lnTo>
                  <a:lnTo>
                    <a:pt x="923390" y="977865"/>
                  </a:lnTo>
                  <a:lnTo>
                    <a:pt x="846099" y="975912"/>
                  </a:lnTo>
                  <a:lnTo>
                    <a:pt x="770758" y="974609"/>
                  </a:lnTo>
                  <a:lnTo>
                    <a:pt x="696719" y="973741"/>
                  </a:lnTo>
                  <a:lnTo>
                    <a:pt x="647359" y="973162"/>
                  </a:lnTo>
                  <a:lnTo>
                    <a:pt x="548640" y="9720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 name="SMARTInkShape-2478"/>
            <p:cNvSpPr/>
            <p:nvPr>
              <p:custDataLst>
                <p:tags r:id="rId49"/>
              </p:custDataLst>
            </p:nvPr>
          </p:nvSpPr>
          <p:spPr bwMode="auto">
            <a:xfrm>
              <a:off x="4786313" y="798434"/>
              <a:ext cx="56689" cy="770334"/>
            </a:xfrm>
            <a:custGeom>
              <a:avLst/>
              <a:gdLst/>
              <a:ahLst/>
              <a:cxnLst/>
              <a:rect l="0" t="0" r="0" b="0"/>
              <a:pathLst>
                <a:path w="56689" h="770334">
                  <a:moveTo>
                    <a:pt x="34290" y="7381"/>
                  </a:moveTo>
                  <a:lnTo>
                    <a:pt x="34290" y="7381"/>
                  </a:lnTo>
                  <a:lnTo>
                    <a:pt x="4766" y="0"/>
                  </a:lnTo>
                  <a:lnTo>
                    <a:pt x="4130" y="1508"/>
                  </a:lnTo>
                  <a:lnTo>
                    <a:pt x="12493" y="32856"/>
                  </a:lnTo>
                  <a:lnTo>
                    <a:pt x="21744" y="72996"/>
                  </a:lnTo>
                  <a:lnTo>
                    <a:pt x="26878" y="99701"/>
                  </a:lnTo>
                  <a:lnTo>
                    <a:pt x="32206" y="128935"/>
                  </a:lnTo>
                  <a:lnTo>
                    <a:pt x="37663" y="161760"/>
                  </a:lnTo>
                  <a:lnTo>
                    <a:pt x="43206" y="196978"/>
                  </a:lnTo>
                  <a:lnTo>
                    <a:pt x="48807" y="233791"/>
                  </a:lnTo>
                  <a:lnTo>
                    <a:pt x="52540" y="272621"/>
                  </a:lnTo>
                  <a:lnTo>
                    <a:pt x="55029" y="312795"/>
                  </a:lnTo>
                  <a:lnTo>
                    <a:pt x="56688" y="353866"/>
                  </a:lnTo>
                  <a:lnTo>
                    <a:pt x="55890" y="393628"/>
                  </a:lnTo>
                  <a:lnTo>
                    <a:pt x="53452" y="432519"/>
                  </a:lnTo>
                  <a:lnTo>
                    <a:pt x="49922" y="470829"/>
                  </a:lnTo>
                  <a:lnTo>
                    <a:pt x="45663" y="507799"/>
                  </a:lnTo>
                  <a:lnTo>
                    <a:pt x="40919" y="543875"/>
                  </a:lnTo>
                  <a:lnTo>
                    <a:pt x="35852" y="579356"/>
                  </a:lnTo>
                  <a:lnTo>
                    <a:pt x="30569" y="611583"/>
                  </a:lnTo>
                  <a:lnTo>
                    <a:pt x="25141" y="641640"/>
                  </a:lnTo>
                  <a:lnTo>
                    <a:pt x="19618" y="670250"/>
                  </a:lnTo>
                  <a:lnTo>
                    <a:pt x="14984" y="694086"/>
                  </a:lnTo>
                  <a:lnTo>
                    <a:pt x="7294" y="733271"/>
                  </a:lnTo>
                  <a:lnTo>
                    <a:pt x="0" y="7703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8" name="SMARTInkShape-2479"/>
          <p:cNvSpPr/>
          <p:nvPr>
            <p:custDataLst>
              <p:tags r:id="rId1"/>
            </p:custDataLst>
          </p:nvPr>
        </p:nvSpPr>
        <p:spPr bwMode="auto">
          <a:xfrm>
            <a:off x="5249227" y="2871788"/>
            <a:ext cx="25719" cy="25718"/>
          </a:xfrm>
          <a:custGeom>
            <a:avLst/>
            <a:gdLst/>
            <a:ahLst/>
            <a:cxnLst/>
            <a:rect l="0" t="0" r="0" b="0"/>
            <a:pathLst>
              <a:path w="25719" h="25718">
                <a:moveTo>
                  <a:pt x="0" y="0"/>
                </a:moveTo>
                <a:lnTo>
                  <a:pt x="0" y="0"/>
                </a:lnTo>
                <a:lnTo>
                  <a:pt x="11932" y="0"/>
                </a:lnTo>
                <a:lnTo>
                  <a:pt x="17369" y="2539"/>
                </a:lnTo>
                <a:lnTo>
                  <a:pt x="20151" y="4550"/>
                </a:lnTo>
                <a:lnTo>
                  <a:pt x="22007" y="7796"/>
                </a:lnTo>
                <a:lnTo>
                  <a:pt x="25718" y="257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62" name="SMARTInkShape-Group859"/>
          <p:cNvGrpSpPr/>
          <p:nvPr/>
        </p:nvGrpSpPr>
        <p:grpSpPr>
          <a:xfrm>
            <a:off x="3248010" y="3372626"/>
            <a:ext cx="951935" cy="827900"/>
            <a:chOff x="3248010" y="3372626"/>
            <a:chExt cx="951935" cy="827900"/>
          </a:xfrm>
        </p:grpSpPr>
        <p:sp>
          <p:nvSpPr>
            <p:cNvPr id="59" name="SMARTInkShape-2480"/>
            <p:cNvSpPr/>
            <p:nvPr>
              <p:custDataLst>
                <p:tags r:id="rId45"/>
              </p:custDataLst>
            </p:nvPr>
          </p:nvSpPr>
          <p:spPr bwMode="auto">
            <a:xfrm>
              <a:off x="3248010" y="3372626"/>
              <a:ext cx="951935" cy="827900"/>
            </a:xfrm>
            <a:custGeom>
              <a:avLst/>
              <a:gdLst/>
              <a:ahLst/>
              <a:cxnLst/>
              <a:rect l="0" t="0" r="0" b="0"/>
              <a:pathLst>
                <a:path w="951935" h="827900">
                  <a:moveTo>
                    <a:pt x="646762" y="4939"/>
                  </a:moveTo>
                  <a:lnTo>
                    <a:pt x="646762" y="4939"/>
                  </a:lnTo>
                  <a:lnTo>
                    <a:pt x="646762" y="388"/>
                  </a:lnTo>
                  <a:lnTo>
                    <a:pt x="643905" y="0"/>
                  </a:lnTo>
                  <a:lnTo>
                    <a:pt x="612896" y="8767"/>
                  </a:lnTo>
                  <a:lnTo>
                    <a:pt x="583227" y="18921"/>
                  </a:lnTo>
                  <a:lnTo>
                    <a:pt x="547256" y="31405"/>
                  </a:lnTo>
                  <a:lnTo>
                    <a:pt x="498509" y="50206"/>
                  </a:lnTo>
                  <a:lnTo>
                    <a:pt x="441247" y="73217"/>
                  </a:lnTo>
                  <a:lnTo>
                    <a:pt x="378307" y="99035"/>
                  </a:lnTo>
                  <a:lnTo>
                    <a:pt x="313487" y="129582"/>
                  </a:lnTo>
                  <a:lnTo>
                    <a:pt x="247414" y="163282"/>
                  </a:lnTo>
                  <a:lnTo>
                    <a:pt x="180505" y="199083"/>
                  </a:lnTo>
                  <a:lnTo>
                    <a:pt x="125422" y="232476"/>
                  </a:lnTo>
                  <a:lnTo>
                    <a:pt x="78222" y="264263"/>
                  </a:lnTo>
                  <a:lnTo>
                    <a:pt x="36278" y="294979"/>
                  </a:lnTo>
                  <a:lnTo>
                    <a:pt x="13078" y="320219"/>
                  </a:lnTo>
                  <a:lnTo>
                    <a:pt x="2374" y="341808"/>
                  </a:lnTo>
                  <a:lnTo>
                    <a:pt x="0" y="360963"/>
                  </a:lnTo>
                  <a:lnTo>
                    <a:pt x="18420" y="372781"/>
                  </a:lnTo>
                  <a:lnTo>
                    <a:pt x="50703" y="379707"/>
                  </a:lnTo>
                  <a:lnTo>
                    <a:pt x="92227" y="383372"/>
                  </a:lnTo>
                  <a:lnTo>
                    <a:pt x="148484" y="379148"/>
                  </a:lnTo>
                  <a:lnTo>
                    <a:pt x="214565" y="369664"/>
                  </a:lnTo>
                  <a:lnTo>
                    <a:pt x="287193" y="356674"/>
                  </a:lnTo>
                  <a:lnTo>
                    <a:pt x="367997" y="341347"/>
                  </a:lnTo>
                  <a:lnTo>
                    <a:pt x="454252" y="324461"/>
                  </a:lnTo>
                  <a:lnTo>
                    <a:pt x="544139" y="306536"/>
                  </a:lnTo>
                  <a:lnTo>
                    <a:pt x="627877" y="290776"/>
                  </a:lnTo>
                  <a:lnTo>
                    <a:pt x="707514" y="276459"/>
                  </a:lnTo>
                  <a:lnTo>
                    <a:pt x="784419" y="263105"/>
                  </a:lnTo>
                  <a:lnTo>
                    <a:pt x="843308" y="251345"/>
                  </a:lnTo>
                  <a:lnTo>
                    <a:pt x="890188" y="240647"/>
                  </a:lnTo>
                  <a:lnTo>
                    <a:pt x="929061" y="230658"/>
                  </a:lnTo>
                  <a:lnTo>
                    <a:pt x="947356" y="224951"/>
                  </a:lnTo>
                  <a:lnTo>
                    <a:pt x="951934" y="222098"/>
                  </a:lnTo>
                  <a:lnTo>
                    <a:pt x="947365" y="221149"/>
                  </a:lnTo>
                  <a:lnTo>
                    <a:pt x="918602" y="226232"/>
                  </a:lnTo>
                  <a:lnTo>
                    <a:pt x="873709" y="235335"/>
                  </a:lnTo>
                  <a:lnTo>
                    <a:pt x="818062" y="247119"/>
                  </a:lnTo>
                  <a:lnTo>
                    <a:pt x="746675" y="265452"/>
                  </a:lnTo>
                  <a:lnTo>
                    <a:pt x="664794" y="288152"/>
                  </a:lnTo>
                  <a:lnTo>
                    <a:pt x="575916" y="313763"/>
                  </a:lnTo>
                  <a:lnTo>
                    <a:pt x="491899" y="342267"/>
                  </a:lnTo>
                  <a:lnTo>
                    <a:pt x="411122" y="372699"/>
                  </a:lnTo>
                  <a:lnTo>
                    <a:pt x="332507" y="404417"/>
                  </a:lnTo>
                  <a:lnTo>
                    <a:pt x="268666" y="434135"/>
                  </a:lnTo>
                  <a:lnTo>
                    <a:pt x="214676" y="462520"/>
                  </a:lnTo>
                  <a:lnTo>
                    <a:pt x="167252" y="490015"/>
                  </a:lnTo>
                  <a:lnTo>
                    <a:pt x="136589" y="512156"/>
                  </a:lnTo>
                  <a:lnTo>
                    <a:pt x="105059" y="546916"/>
                  </a:lnTo>
                  <a:lnTo>
                    <a:pt x="110367" y="557709"/>
                  </a:lnTo>
                  <a:lnTo>
                    <a:pt x="151824" y="569702"/>
                  </a:lnTo>
                  <a:lnTo>
                    <a:pt x="191074" y="568138"/>
                  </a:lnTo>
                  <a:lnTo>
                    <a:pt x="240100" y="562332"/>
                  </a:lnTo>
                  <a:lnTo>
                    <a:pt x="295644" y="553699"/>
                  </a:lnTo>
                  <a:lnTo>
                    <a:pt x="358391" y="544134"/>
                  </a:lnTo>
                  <a:lnTo>
                    <a:pt x="425939" y="533948"/>
                  </a:lnTo>
                  <a:lnTo>
                    <a:pt x="496690" y="523346"/>
                  </a:lnTo>
                  <a:lnTo>
                    <a:pt x="564812" y="514374"/>
                  </a:lnTo>
                  <a:lnTo>
                    <a:pt x="631181" y="506487"/>
                  </a:lnTo>
                  <a:lnTo>
                    <a:pt x="696383" y="499324"/>
                  </a:lnTo>
                  <a:lnTo>
                    <a:pt x="748422" y="496454"/>
                  </a:lnTo>
                  <a:lnTo>
                    <a:pt x="791688" y="496446"/>
                  </a:lnTo>
                  <a:lnTo>
                    <a:pt x="829105" y="498345"/>
                  </a:lnTo>
                  <a:lnTo>
                    <a:pt x="852144" y="504374"/>
                  </a:lnTo>
                  <a:lnTo>
                    <a:pt x="865599" y="513155"/>
                  </a:lnTo>
                  <a:lnTo>
                    <a:pt x="872663" y="523773"/>
                  </a:lnTo>
                  <a:lnTo>
                    <a:pt x="863086" y="538471"/>
                  </a:lnTo>
                  <a:lnTo>
                    <a:pt x="842413" y="555889"/>
                  </a:lnTo>
                  <a:lnTo>
                    <a:pt x="814344" y="575121"/>
                  </a:lnTo>
                  <a:lnTo>
                    <a:pt x="774676" y="597468"/>
                  </a:lnTo>
                  <a:lnTo>
                    <a:pt x="727275" y="621891"/>
                  </a:lnTo>
                  <a:lnTo>
                    <a:pt x="674720" y="647698"/>
                  </a:lnTo>
                  <a:lnTo>
                    <a:pt x="622538" y="673475"/>
                  </a:lnTo>
                  <a:lnTo>
                    <a:pt x="570606" y="699232"/>
                  </a:lnTo>
                  <a:lnTo>
                    <a:pt x="518839" y="724976"/>
                  </a:lnTo>
                  <a:lnTo>
                    <a:pt x="477660" y="747853"/>
                  </a:lnTo>
                  <a:lnTo>
                    <a:pt x="443540" y="768820"/>
                  </a:lnTo>
                  <a:lnTo>
                    <a:pt x="414126" y="788513"/>
                  </a:lnTo>
                  <a:lnTo>
                    <a:pt x="400232" y="801642"/>
                  </a:lnTo>
                  <a:lnTo>
                    <a:pt x="396683" y="810394"/>
                  </a:lnTo>
                  <a:lnTo>
                    <a:pt x="406733" y="82789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 name="SMARTInkShape-2481"/>
            <p:cNvSpPr/>
            <p:nvPr>
              <p:custDataLst>
                <p:tags r:id="rId46"/>
              </p:custDataLst>
            </p:nvPr>
          </p:nvSpPr>
          <p:spPr bwMode="auto">
            <a:xfrm>
              <a:off x="3731895" y="3729038"/>
              <a:ext cx="59851" cy="203106"/>
            </a:xfrm>
            <a:custGeom>
              <a:avLst/>
              <a:gdLst/>
              <a:ahLst/>
              <a:cxnLst/>
              <a:rect l="0" t="0" r="0" b="0"/>
              <a:pathLst>
                <a:path w="59851" h="203106">
                  <a:moveTo>
                    <a:pt x="0" y="0"/>
                  </a:moveTo>
                  <a:lnTo>
                    <a:pt x="0" y="0"/>
                  </a:lnTo>
                  <a:lnTo>
                    <a:pt x="11932" y="0"/>
                  </a:lnTo>
                  <a:lnTo>
                    <a:pt x="14622" y="1904"/>
                  </a:lnTo>
                  <a:lnTo>
                    <a:pt x="28324" y="23729"/>
                  </a:lnTo>
                  <a:lnTo>
                    <a:pt x="41095" y="55926"/>
                  </a:lnTo>
                  <a:lnTo>
                    <a:pt x="50911" y="95627"/>
                  </a:lnTo>
                  <a:lnTo>
                    <a:pt x="57312" y="137554"/>
                  </a:lnTo>
                  <a:lnTo>
                    <a:pt x="59209" y="172518"/>
                  </a:lnTo>
                  <a:lnTo>
                    <a:pt x="59850" y="196849"/>
                  </a:lnTo>
                  <a:lnTo>
                    <a:pt x="58950" y="199812"/>
                  </a:lnTo>
                  <a:lnTo>
                    <a:pt x="57398" y="201788"/>
                  </a:lnTo>
                  <a:lnTo>
                    <a:pt x="55410" y="203105"/>
                  </a:lnTo>
                  <a:lnTo>
                    <a:pt x="50662" y="191868"/>
                  </a:lnTo>
                  <a:lnTo>
                    <a:pt x="42862"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 name="SMARTInkShape-2482"/>
            <p:cNvSpPr/>
            <p:nvPr>
              <p:custDataLst>
                <p:tags r:id="rId47"/>
              </p:custDataLst>
            </p:nvPr>
          </p:nvSpPr>
          <p:spPr bwMode="auto">
            <a:xfrm>
              <a:off x="3381537" y="3430562"/>
              <a:ext cx="303863" cy="699612"/>
            </a:xfrm>
            <a:custGeom>
              <a:avLst/>
              <a:gdLst/>
              <a:ahLst/>
              <a:cxnLst/>
              <a:rect l="0" t="0" r="0" b="0"/>
              <a:pathLst>
                <a:path w="303863" h="699612">
                  <a:moveTo>
                    <a:pt x="298923" y="204178"/>
                  </a:moveTo>
                  <a:lnTo>
                    <a:pt x="298923" y="204178"/>
                  </a:lnTo>
                  <a:lnTo>
                    <a:pt x="303862" y="175850"/>
                  </a:lnTo>
                  <a:lnTo>
                    <a:pt x="298905" y="137893"/>
                  </a:lnTo>
                  <a:lnTo>
                    <a:pt x="290660" y="107091"/>
                  </a:lnTo>
                  <a:lnTo>
                    <a:pt x="275565" y="76891"/>
                  </a:lnTo>
                  <a:lnTo>
                    <a:pt x="243108" y="35653"/>
                  </a:lnTo>
                  <a:lnTo>
                    <a:pt x="216014" y="14025"/>
                  </a:lnTo>
                  <a:lnTo>
                    <a:pt x="184922" y="1238"/>
                  </a:lnTo>
                  <a:lnTo>
                    <a:pt x="149513" y="0"/>
                  </a:lnTo>
                  <a:lnTo>
                    <a:pt x="130737" y="2337"/>
                  </a:lnTo>
                  <a:lnTo>
                    <a:pt x="97174" y="20173"/>
                  </a:lnTo>
                  <a:lnTo>
                    <a:pt x="81556" y="32930"/>
                  </a:lnTo>
                  <a:lnTo>
                    <a:pt x="59123" y="67426"/>
                  </a:lnTo>
                  <a:lnTo>
                    <a:pt x="50474" y="87292"/>
                  </a:lnTo>
                  <a:lnTo>
                    <a:pt x="48483" y="127146"/>
                  </a:lnTo>
                  <a:lnTo>
                    <a:pt x="57124" y="165179"/>
                  </a:lnTo>
                  <a:lnTo>
                    <a:pt x="70489" y="197958"/>
                  </a:lnTo>
                  <a:lnTo>
                    <a:pt x="91034" y="223321"/>
                  </a:lnTo>
                  <a:lnTo>
                    <a:pt x="103181" y="234085"/>
                  </a:lnTo>
                  <a:lnTo>
                    <a:pt x="126836" y="243505"/>
                  </a:lnTo>
                  <a:lnTo>
                    <a:pt x="150050" y="243564"/>
                  </a:lnTo>
                  <a:lnTo>
                    <a:pt x="173067" y="237240"/>
                  </a:lnTo>
                  <a:lnTo>
                    <a:pt x="181682" y="229077"/>
                  </a:lnTo>
                  <a:lnTo>
                    <a:pt x="193793" y="204766"/>
                  </a:lnTo>
                  <a:lnTo>
                    <a:pt x="202351" y="172372"/>
                  </a:lnTo>
                  <a:lnTo>
                    <a:pt x="208377" y="137654"/>
                  </a:lnTo>
                  <a:lnTo>
                    <a:pt x="211056" y="106349"/>
                  </a:lnTo>
                  <a:lnTo>
                    <a:pt x="219701" y="63531"/>
                  </a:lnTo>
                  <a:lnTo>
                    <a:pt x="220851" y="56896"/>
                  </a:lnTo>
                  <a:lnTo>
                    <a:pt x="221157" y="56460"/>
                  </a:lnTo>
                  <a:lnTo>
                    <a:pt x="228534" y="93356"/>
                  </a:lnTo>
                  <a:lnTo>
                    <a:pt x="233666" y="122539"/>
                  </a:lnTo>
                  <a:lnTo>
                    <a:pt x="241663" y="162179"/>
                  </a:lnTo>
                  <a:lnTo>
                    <a:pt x="246462" y="184751"/>
                  </a:lnTo>
                  <a:lnTo>
                    <a:pt x="251566" y="208372"/>
                  </a:lnTo>
                  <a:lnTo>
                    <a:pt x="256874" y="232691"/>
                  </a:lnTo>
                  <a:lnTo>
                    <a:pt x="262318" y="257477"/>
                  </a:lnTo>
                  <a:lnTo>
                    <a:pt x="266900" y="282573"/>
                  </a:lnTo>
                  <a:lnTo>
                    <a:pt x="270907" y="307876"/>
                  </a:lnTo>
                  <a:lnTo>
                    <a:pt x="274531" y="333318"/>
                  </a:lnTo>
                  <a:lnTo>
                    <a:pt x="273136" y="361708"/>
                  </a:lnTo>
                  <a:lnTo>
                    <a:pt x="268397" y="392066"/>
                  </a:lnTo>
                  <a:lnTo>
                    <a:pt x="261427" y="423734"/>
                  </a:lnTo>
                  <a:lnTo>
                    <a:pt x="252971" y="454371"/>
                  </a:lnTo>
                  <a:lnTo>
                    <a:pt x="243523" y="484321"/>
                  </a:lnTo>
                  <a:lnTo>
                    <a:pt x="233415" y="513812"/>
                  </a:lnTo>
                  <a:lnTo>
                    <a:pt x="220961" y="541093"/>
                  </a:lnTo>
                  <a:lnTo>
                    <a:pt x="206943" y="566901"/>
                  </a:lnTo>
                  <a:lnTo>
                    <a:pt x="191883" y="591726"/>
                  </a:lnTo>
                  <a:lnTo>
                    <a:pt x="159910" y="634549"/>
                  </a:lnTo>
                  <a:lnTo>
                    <a:pt x="125697" y="668821"/>
                  </a:lnTo>
                  <a:lnTo>
                    <a:pt x="88266" y="690404"/>
                  </a:lnTo>
                  <a:lnTo>
                    <a:pt x="54485" y="698726"/>
                  </a:lnTo>
                  <a:lnTo>
                    <a:pt x="38810" y="699611"/>
                  </a:lnTo>
                  <a:lnTo>
                    <a:pt x="26454" y="694487"/>
                  </a:lnTo>
                  <a:lnTo>
                    <a:pt x="7646" y="673553"/>
                  </a:lnTo>
                  <a:lnTo>
                    <a:pt x="557" y="637579"/>
                  </a:lnTo>
                  <a:lnTo>
                    <a:pt x="0" y="615984"/>
                  </a:lnTo>
                  <a:lnTo>
                    <a:pt x="3439" y="593968"/>
                  </a:lnTo>
                  <a:lnTo>
                    <a:pt x="9541" y="571670"/>
                  </a:lnTo>
                  <a:lnTo>
                    <a:pt x="27434" y="529433"/>
                  </a:lnTo>
                  <a:lnTo>
                    <a:pt x="51261" y="494786"/>
                  </a:lnTo>
                  <a:lnTo>
                    <a:pt x="82806" y="466052"/>
                  </a:lnTo>
                  <a:lnTo>
                    <a:pt x="120004" y="438676"/>
                  </a:lnTo>
                  <a:lnTo>
                    <a:pt x="161936" y="407460"/>
                  </a:lnTo>
                  <a:lnTo>
                    <a:pt x="183786" y="393039"/>
                  </a:lnTo>
                  <a:lnTo>
                    <a:pt x="205973" y="379616"/>
                  </a:lnTo>
                  <a:lnTo>
                    <a:pt x="243324" y="358350"/>
                  </a:lnTo>
                  <a:lnTo>
                    <a:pt x="273206" y="3413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7" name="SMARTInkShape-Group860"/>
          <p:cNvGrpSpPr/>
          <p:nvPr/>
        </p:nvGrpSpPr>
        <p:grpSpPr>
          <a:xfrm>
            <a:off x="3992448" y="3240405"/>
            <a:ext cx="943507" cy="869728"/>
            <a:chOff x="3992448" y="3240405"/>
            <a:chExt cx="943507" cy="869728"/>
          </a:xfrm>
        </p:grpSpPr>
        <p:sp>
          <p:nvSpPr>
            <p:cNvPr id="63" name="SMARTInkShape-2483"/>
            <p:cNvSpPr/>
            <p:nvPr>
              <p:custDataLst>
                <p:tags r:id="rId41"/>
              </p:custDataLst>
            </p:nvPr>
          </p:nvSpPr>
          <p:spPr bwMode="auto">
            <a:xfrm>
              <a:off x="4914900" y="3737610"/>
              <a:ext cx="21055" cy="205741"/>
            </a:xfrm>
            <a:custGeom>
              <a:avLst/>
              <a:gdLst/>
              <a:ahLst/>
              <a:cxnLst/>
              <a:rect l="0" t="0" r="0" b="0"/>
              <a:pathLst>
                <a:path w="21055" h="205741">
                  <a:moveTo>
                    <a:pt x="0" y="0"/>
                  </a:moveTo>
                  <a:lnTo>
                    <a:pt x="0" y="0"/>
                  </a:lnTo>
                  <a:lnTo>
                    <a:pt x="952" y="8749"/>
                  </a:lnTo>
                  <a:lnTo>
                    <a:pt x="9325" y="41098"/>
                  </a:lnTo>
                  <a:lnTo>
                    <a:pt x="17368" y="79170"/>
                  </a:lnTo>
                  <a:lnTo>
                    <a:pt x="21054" y="107577"/>
                  </a:lnTo>
                  <a:lnTo>
                    <a:pt x="19517" y="139252"/>
                  </a:lnTo>
                  <a:lnTo>
                    <a:pt x="17848" y="180113"/>
                  </a:lnTo>
                  <a:lnTo>
                    <a:pt x="17145"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 name="SMARTInkShape-2484"/>
            <p:cNvSpPr/>
            <p:nvPr>
              <p:custDataLst>
                <p:tags r:id="rId42"/>
              </p:custDataLst>
            </p:nvPr>
          </p:nvSpPr>
          <p:spPr bwMode="auto">
            <a:xfrm>
              <a:off x="4599378" y="3465047"/>
              <a:ext cx="209198" cy="645086"/>
            </a:xfrm>
            <a:custGeom>
              <a:avLst/>
              <a:gdLst/>
              <a:ahLst/>
              <a:cxnLst/>
              <a:rect l="0" t="0" r="0" b="0"/>
              <a:pathLst>
                <a:path w="209198" h="645086">
                  <a:moveTo>
                    <a:pt x="101210" y="263991"/>
                  </a:moveTo>
                  <a:lnTo>
                    <a:pt x="101210" y="263991"/>
                  </a:lnTo>
                  <a:lnTo>
                    <a:pt x="101210" y="254889"/>
                  </a:lnTo>
                  <a:lnTo>
                    <a:pt x="117319" y="219929"/>
                  </a:lnTo>
                  <a:lnTo>
                    <a:pt x="134131" y="182050"/>
                  </a:lnTo>
                  <a:lnTo>
                    <a:pt x="145677" y="144568"/>
                  </a:lnTo>
                  <a:lnTo>
                    <a:pt x="149548" y="107091"/>
                  </a:lnTo>
                  <a:lnTo>
                    <a:pt x="149363" y="67575"/>
                  </a:lnTo>
                  <a:lnTo>
                    <a:pt x="142931" y="40487"/>
                  </a:lnTo>
                  <a:lnTo>
                    <a:pt x="126103" y="18923"/>
                  </a:lnTo>
                  <a:lnTo>
                    <a:pt x="114947" y="9172"/>
                  </a:lnTo>
                  <a:lnTo>
                    <a:pt x="89853" y="878"/>
                  </a:lnTo>
                  <a:lnTo>
                    <a:pt x="76493" y="0"/>
                  </a:lnTo>
                  <a:lnTo>
                    <a:pt x="51489" y="9184"/>
                  </a:lnTo>
                  <a:lnTo>
                    <a:pt x="28629" y="26918"/>
                  </a:lnTo>
                  <a:lnTo>
                    <a:pt x="8944" y="50675"/>
                  </a:lnTo>
                  <a:lnTo>
                    <a:pt x="830" y="77108"/>
                  </a:lnTo>
                  <a:lnTo>
                    <a:pt x="0" y="90825"/>
                  </a:lnTo>
                  <a:lnTo>
                    <a:pt x="6697" y="113685"/>
                  </a:lnTo>
                  <a:lnTo>
                    <a:pt x="12484" y="123782"/>
                  </a:lnTo>
                  <a:lnTo>
                    <a:pt x="29074" y="137541"/>
                  </a:lnTo>
                  <a:lnTo>
                    <a:pt x="38831" y="142543"/>
                  </a:lnTo>
                  <a:lnTo>
                    <a:pt x="59834" y="145561"/>
                  </a:lnTo>
                  <a:lnTo>
                    <a:pt x="79963" y="142775"/>
                  </a:lnTo>
                  <a:lnTo>
                    <a:pt x="95259" y="135187"/>
                  </a:lnTo>
                  <a:lnTo>
                    <a:pt x="135201" y="100871"/>
                  </a:lnTo>
                  <a:lnTo>
                    <a:pt x="139110" y="99999"/>
                  </a:lnTo>
                  <a:lnTo>
                    <a:pt x="142669" y="101323"/>
                  </a:lnTo>
                  <a:lnTo>
                    <a:pt x="145994" y="104110"/>
                  </a:lnTo>
                  <a:lnTo>
                    <a:pt x="164327" y="135339"/>
                  </a:lnTo>
                  <a:lnTo>
                    <a:pt x="177204" y="172522"/>
                  </a:lnTo>
                  <a:lnTo>
                    <a:pt x="183305" y="194439"/>
                  </a:lnTo>
                  <a:lnTo>
                    <a:pt x="189277" y="220480"/>
                  </a:lnTo>
                  <a:lnTo>
                    <a:pt x="195163" y="249271"/>
                  </a:lnTo>
                  <a:lnTo>
                    <a:pt x="200993" y="279895"/>
                  </a:lnTo>
                  <a:lnTo>
                    <a:pt x="204879" y="312693"/>
                  </a:lnTo>
                  <a:lnTo>
                    <a:pt x="207470" y="346942"/>
                  </a:lnTo>
                  <a:lnTo>
                    <a:pt x="209197" y="382156"/>
                  </a:lnTo>
                  <a:lnTo>
                    <a:pt x="208444" y="416110"/>
                  </a:lnTo>
                  <a:lnTo>
                    <a:pt x="206036" y="449224"/>
                  </a:lnTo>
                  <a:lnTo>
                    <a:pt x="202527" y="481777"/>
                  </a:lnTo>
                  <a:lnTo>
                    <a:pt x="197329" y="510146"/>
                  </a:lnTo>
                  <a:lnTo>
                    <a:pt x="191007" y="535727"/>
                  </a:lnTo>
                  <a:lnTo>
                    <a:pt x="183934" y="559448"/>
                  </a:lnTo>
                  <a:lnTo>
                    <a:pt x="160836" y="598505"/>
                  </a:lnTo>
                  <a:lnTo>
                    <a:pt x="131520" y="627928"/>
                  </a:lnTo>
                  <a:lnTo>
                    <a:pt x="99441" y="644180"/>
                  </a:lnTo>
                  <a:lnTo>
                    <a:pt x="82885" y="645085"/>
                  </a:lnTo>
                  <a:lnTo>
                    <a:pt x="49251" y="635931"/>
                  </a:lnTo>
                  <a:lnTo>
                    <a:pt x="25412" y="614082"/>
                  </a:lnTo>
                  <a:lnTo>
                    <a:pt x="16388" y="600255"/>
                  </a:lnTo>
                  <a:lnTo>
                    <a:pt x="13229" y="583417"/>
                  </a:lnTo>
                  <a:lnTo>
                    <a:pt x="17339" y="544388"/>
                  </a:lnTo>
                  <a:lnTo>
                    <a:pt x="33771" y="501641"/>
                  </a:lnTo>
                  <a:lnTo>
                    <a:pt x="52187" y="464863"/>
                  </a:lnTo>
                  <a:lnTo>
                    <a:pt x="66919" y="43544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 name="SMARTInkShape-2485"/>
            <p:cNvSpPr/>
            <p:nvPr>
              <p:custDataLst>
                <p:tags r:id="rId43"/>
              </p:custDataLst>
            </p:nvPr>
          </p:nvSpPr>
          <p:spPr bwMode="auto">
            <a:xfrm>
              <a:off x="4163152" y="3490191"/>
              <a:ext cx="243430" cy="194777"/>
            </a:xfrm>
            <a:custGeom>
              <a:avLst/>
              <a:gdLst/>
              <a:ahLst/>
              <a:cxnLst/>
              <a:rect l="0" t="0" r="0" b="0"/>
              <a:pathLst>
                <a:path w="243430" h="194777">
                  <a:moveTo>
                    <a:pt x="228826" y="110259"/>
                  </a:moveTo>
                  <a:lnTo>
                    <a:pt x="228826" y="110259"/>
                  </a:lnTo>
                  <a:lnTo>
                    <a:pt x="242396" y="78038"/>
                  </a:lnTo>
                  <a:lnTo>
                    <a:pt x="243429" y="64506"/>
                  </a:lnTo>
                  <a:lnTo>
                    <a:pt x="240713" y="48967"/>
                  </a:lnTo>
                  <a:lnTo>
                    <a:pt x="224728" y="24153"/>
                  </a:lnTo>
                  <a:lnTo>
                    <a:pt x="199700" y="12300"/>
                  </a:lnTo>
                  <a:lnTo>
                    <a:pt x="168255" y="4809"/>
                  </a:lnTo>
                  <a:lnTo>
                    <a:pt x="138406" y="1480"/>
                  </a:lnTo>
                  <a:lnTo>
                    <a:pt x="109264" y="0"/>
                  </a:lnTo>
                  <a:lnTo>
                    <a:pt x="68622" y="1707"/>
                  </a:lnTo>
                  <a:lnTo>
                    <a:pt x="56301" y="3601"/>
                  </a:lnTo>
                  <a:lnTo>
                    <a:pt x="34990" y="15866"/>
                  </a:lnTo>
                  <a:lnTo>
                    <a:pt x="16947" y="34969"/>
                  </a:lnTo>
                  <a:lnTo>
                    <a:pt x="2577" y="59334"/>
                  </a:lnTo>
                  <a:lnTo>
                    <a:pt x="0" y="93658"/>
                  </a:lnTo>
                  <a:lnTo>
                    <a:pt x="1981" y="113479"/>
                  </a:lnTo>
                  <a:lnTo>
                    <a:pt x="16880" y="145663"/>
                  </a:lnTo>
                  <a:lnTo>
                    <a:pt x="39378" y="170762"/>
                  </a:lnTo>
                  <a:lnTo>
                    <a:pt x="65251" y="188267"/>
                  </a:lnTo>
                  <a:lnTo>
                    <a:pt x="95166" y="194776"/>
                  </a:lnTo>
                  <a:lnTo>
                    <a:pt x="124654" y="193542"/>
                  </a:lnTo>
                  <a:lnTo>
                    <a:pt x="147284" y="186643"/>
                  </a:lnTo>
                  <a:lnTo>
                    <a:pt x="164327" y="172147"/>
                  </a:lnTo>
                  <a:lnTo>
                    <a:pt x="171540" y="162948"/>
                  </a:lnTo>
                  <a:lnTo>
                    <a:pt x="179553" y="137486"/>
                  </a:lnTo>
                  <a:lnTo>
                    <a:pt x="181524" y="96101"/>
                  </a:lnTo>
                  <a:lnTo>
                    <a:pt x="173656" y="57086"/>
                  </a:lnTo>
                  <a:lnTo>
                    <a:pt x="165701" y="41693"/>
                  </a:lnTo>
                  <a:lnTo>
                    <a:pt x="162930" y="39783"/>
                  </a:lnTo>
                  <a:lnTo>
                    <a:pt x="160130" y="39463"/>
                  </a:lnTo>
                  <a:lnTo>
                    <a:pt x="157311" y="40201"/>
                  </a:lnTo>
                  <a:lnTo>
                    <a:pt x="155432" y="41646"/>
                  </a:lnTo>
                  <a:lnTo>
                    <a:pt x="153343" y="45792"/>
                  </a:lnTo>
                  <a:lnTo>
                    <a:pt x="152168" y="53481"/>
                  </a:lnTo>
                  <a:lnTo>
                    <a:pt x="154433" y="58989"/>
                  </a:lnTo>
                  <a:lnTo>
                    <a:pt x="160245" y="6739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6" name="SMARTInkShape-2486"/>
            <p:cNvSpPr/>
            <p:nvPr>
              <p:custDataLst>
                <p:tags r:id="rId44"/>
              </p:custDataLst>
            </p:nvPr>
          </p:nvSpPr>
          <p:spPr bwMode="auto">
            <a:xfrm>
              <a:off x="3992448" y="3240405"/>
              <a:ext cx="210935" cy="564509"/>
            </a:xfrm>
            <a:custGeom>
              <a:avLst/>
              <a:gdLst/>
              <a:ahLst/>
              <a:cxnLst/>
              <a:rect l="0" t="0" r="0" b="0"/>
              <a:pathLst>
                <a:path w="210935" h="564509">
                  <a:moveTo>
                    <a:pt x="193790" y="0"/>
                  </a:moveTo>
                  <a:lnTo>
                    <a:pt x="193790" y="0"/>
                  </a:lnTo>
                  <a:lnTo>
                    <a:pt x="189239" y="0"/>
                  </a:lnTo>
                  <a:lnTo>
                    <a:pt x="177307" y="4551"/>
                  </a:lnTo>
                  <a:lnTo>
                    <a:pt x="145554" y="38963"/>
                  </a:lnTo>
                  <a:lnTo>
                    <a:pt x="114884" y="74150"/>
                  </a:lnTo>
                  <a:lnTo>
                    <a:pt x="99276" y="98011"/>
                  </a:lnTo>
                  <a:lnTo>
                    <a:pt x="84108" y="125348"/>
                  </a:lnTo>
                  <a:lnTo>
                    <a:pt x="69234" y="155002"/>
                  </a:lnTo>
                  <a:lnTo>
                    <a:pt x="55507" y="187155"/>
                  </a:lnTo>
                  <a:lnTo>
                    <a:pt x="42546" y="220972"/>
                  </a:lnTo>
                  <a:lnTo>
                    <a:pt x="30096" y="255900"/>
                  </a:lnTo>
                  <a:lnTo>
                    <a:pt x="20843" y="290615"/>
                  </a:lnTo>
                  <a:lnTo>
                    <a:pt x="13722" y="325188"/>
                  </a:lnTo>
                  <a:lnTo>
                    <a:pt x="8022" y="359667"/>
                  </a:lnTo>
                  <a:lnTo>
                    <a:pt x="4222" y="392178"/>
                  </a:lnTo>
                  <a:lnTo>
                    <a:pt x="1689" y="423377"/>
                  </a:lnTo>
                  <a:lnTo>
                    <a:pt x="0" y="453701"/>
                  </a:lnTo>
                  <a:lnTo>
                    <a:pt x="1731" y="478680"/>
                  </a:lnTo>
                  <a:lnTo>
                    <a:pt x="11275" y="519134"/>
                  </a:lnTo>
                  <a:lnTo>
                    <a:pt x="32662" y="547909"/>
                  </a:lnTo>
                  <a:lnTo>
                    <a:pt x="46366" y="559582"/>
                  </a:lnTo>
                  <a:lnTo>
                    <a:pt x="64075" y="564508"/>
                  </a:lnTo>
                  <a:lnTo>
                    <a:pt x="106611" y="562360"/>
                  </a:lnTo>
                  <a:lnTo>
                    <a:pt x="149011" y="549340"/>
                  </a:lnTo>
                  <a:lnTo>
                    <a:pt x="183413" y="534664"/>
                  </a:lnTo>
                  <a:lnTo>
                    <a:pt x="210934" y="5229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1" name="SMARTInkShape-Group861"/>
          <p:cNvGrpSpPr/>
          <p:nvPr/>
        </p:nvGrpSpPr>
        <p:grpSpPr>
          <a:xfrm>
            <a:off x="5191337" y="3424343"/>
            <a:ext cx="880852" cy="583723"/>
            <a:chOff x="5191337" y="3424343"/>
            <a:chExt cx="880852" cy="583723"/>
          </a:xfrm>
        </p:grpSpPr>
        <p:sp>
          <p:nvSpPr>
            <p:cNvPr id="68" name="SMARTInkShape-2487"/>
            <p:cNvSpPr/>
            <p:nvPr>
              <p:custDataLst>
                <p:tags r:id="rId38"/>
              </p:custDataLst>
            </p:nvPr>
          </p:nvSpPr>
          <p:spPr bwMode="auto">
            <a:xfrm>
              <a:off x="5875020" y="3711892"/>
              <a:ext cx="197169" cy="136481"/>
            </a:xfrm>
            <a:custGeom>
              <a:avLst/>
              <a:gdLst/>
              <a:ahLst/>
              <a:cxnLst/>
              <a:rect l="0" t="0" r="0" b="0"/>
              <a:pathLst>
                <a:path w="197169" h="136481">
                  <a:moveTo>
                    <a:pt x="0" y="0"/>
                  </a:moveTo>
                  <a:lnTo>
                    <a:pt x="0" y="0"/>
                  </a:lnTo>
                  <a:lnTo>
                    <a:pt x="37041" y="0"/>
                  </a:lnTo>
                  <a:lnTo>
                    <a:pt x="66432" y="1905"/>
                  </a:lnTo>
                  <a:lnTo>
                    <a:pt x="84770" y="9102"/>
                  </a:lnTo>
                  <a:lnTo>
                    <a:pt x="97365" y="18651"/>
                  </a:lnTo>
                  <a:lnTo>
                    <a:pt x="102058" y="23864"/>
                  </a:lnTo>
                  <a:lnTo>
                    <a:pt x="104234" y="30197"/>
                  </a:lnTo>
                  <a:lnTo>
                    <a:pt x="104111" y="44854"/>
                  </a:lnTo>
                  <a:lnTo>
                    <a:pt x="93261" y="60893"/>
                  </a:lnTo>
                  <a:lnTo>
                    <a:pt x="55252" y="94473"/>
                  </a:lnTo>
                  <a:lnTo>
                    <a:pt x="21368" y="124715"/>
                  </a:lnTo>
                  <a:lnTo>
                    <a:pt x="20913" y="126958"/>
                  </a:lnTo>
                  <a:lnTo>
                    <a:pt x="21562" y="129406"/>
                  </a:lnTo>
                  <a:lnTo>
                    <a:pt x="22947" y="131991"/>
                  </a:lnTo>
                  <a:lnTo>
                    <a:pt x="47650" y="135629"/>
                  </a:lnTo>
                  <a:lnTo>
                    <a:pt x="77058" y="136480"/>
                  </a:lnTo>
                  <a:lnTo>
                    <a:pt x="113306" y="134953"/>
                  </a:lnTo>
                  <a:lnTo>
                    <a:pt x="154815" y="127924"/>
                  </a:lnTo>
                  <a:lnTo>
                    <a:pt x="197168" y="120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9" name="SMARTInkShape-2488"/>
            <p:cNvSpPr/>
            <p:nvPr>
              <p:custDataLst>
                <p:tags r:id="rId39"/>
              </p:custDataLst>
            </p:nvPr>
          </p:nvSpPr>
          <p:spPr bwMode="auto">
            <a:xfrm>
              <a:off x="5541990" y="3424343"/>
              <a:ext cx="333031" cy="583723"/>
            </a:xfrm>
            <a:custGeom>
              <a:avLst/>
              <a:gdLst/>
              <a:ahLst/>
              <a:cxnLst/>
              <a:rect l="0" t="0" r="0" b="0"/>
              <a:pathLst>
                <a:path w="333031" h="583723">
                  <a:moveTo>
                    <a:pt x="333030" y="176107"/>
                  </a:moveTo>
                  <a:lnTo>
                    <a:pt x="333030" y="176107"/>
                  </a:lnTo>
                  <a:lnTo>
                    <a:pt x="333030" y="148802"/>
                  </a:lnTo>
                  <a:lnTo>
                    <a:pt x="322870" y="122696"/>
                  </a:lnTo>
                  <a:lnTo>
                    <a:pt x="303750" y="94266"/>
                  </a:lnTo>
                  <a:lnTo>
                    <a:pt x="276201" y="62581"/>
                  </a:lnTo>
                  <a:lnTo>
                    <a:pt x="244908" y="37068"/>
                  </a:lnTo>
                  <a:lnTo>
                    <a:pt x="210997" y="17157"/>
                  </a:lnTo>
                  <a:lnTo>
                    <a:pt x="173701" y="1958"/>
                  </a:lnTo>
                  <a:lnTo>
                    <a:pt x="152515" y="0"/>
                  </a:lnTo>
                  <a:lnTo>
                    <a:pt x="129820" y="1552"/>
                  </a:lnTo>
                  <a:lnTo>
                    <a:pt x="106116" y="5445"/>
                  </a:lnTo>
                  <a:lnTo>
                    <a:pt x="64539" y="25009"/>
                  </a:lnTo>
                  <a:lnTo>
                    <a:pt x="29868" y="54660"/>
                  </a:lnTo>
                  <a:lnTo>
                    <a:pt x="4934" y="93238"/>
                  </a:lnTo>
                  <a:lnTo>
                    <a:pt x="0" y="111336"/>
                  </a:lnTo>
                  <a:lnTo>
                    <a:pt x="2136" y="144145"/>
                  </a:lnTo>
                  <a:lnTo>
                    <a:pt x="11469" y="157656"/>
                  </a:lnTo>
                  <a:lnTo>
                    <a:pt x="42159" y="180289"/>
                  </a:lnTo>
                  <a:lnTo>
                    <a:pt x="81199" y="189713"/>
                  </a:lnTo>
                  <a:lnTo>
                    <a:pt x="122998" y="188822"/>
                  </a:lnTo>
                  <a:lnTo>
                    <a:pt x="163800" y="178901"/>
                  </a:lnTo>
                  <a:lnTo>
                    <a:pt x="199079" y="159886"/>
                  </a:lnTo>
                  <a:lnTo>
                    <a:pt x="215155" y="148148"/>
                  </a:lnTo>
                  <a:lnTo>
                    <a:pt x="235556" y="117326"/>
                  </a:lnTo>
                  <a:lnTo>
                    <a:pt x="242330" y="99772"/>
                  </a:lnTo>
                  <a:lnTo>
                    <a:pt x="244777" y="62488"/>
                  </a:lnTo>
                  <a:lnTo>
                    <a:pt x="240466" y="29407"/>
                  </a:lnTo>
                  <a:lnTo>
                    <a:pt x="235375" y="11529"/>
                  </a:lnTo>
                  <a:lnTo>
                    <a:pt x="231732" y="8286"/>
                  </a:lnTo>
                  <a:lnTo>
                    <a:pt x="227398" y="8029"/>
                  </a:lnTo>
                  <a:lnTo>
                    <a:pt x="222603" y="9762"/>
                  </a:lnTo>
                  <a:lnTo>
                    <a:pt x="214737" y="34549"/>
                  </a:lnTo>
                  <a:lnTo>
                    <a:pt x="207113" y="76045"/>
                  </a:lnTo>
                  <a:lnTo>
                    <a:pt x="202413" y="101779"/>
                  </a:lnTo>
                  <a:lnTo>
                    <a:pt x="197374" y="129412"/>
                  </a:lnTo>
                  <a:lnTo>
                    <a:pt x="195920" y="159265"/>
                  </a:lnTo>
                  <a:lnTo>
                    <a:pt x="196856" y="190596"/>
                  </a:lnTo>
                  <a:lnTo>
                    <a:pt x="199384" y="222914"/>
                  </a:lnTo>
                  <a:lnTo>
                    <a:pt x="202976" y="255889"/>
                  </a:lnTo>
                  <a:lnTo>
                    <a:pt x="207274" y="289302"/>
                  </a:lnTo>
                  <a:lnTo>
                    <a:pt x="212046" y="323008"/>
                  </a:lnTo>
                  <a:lnTo>
                    <a:pt x="216179" y="355004"/>
                  </a:lnTo>
                  <a:lnTo>
                    <a:pt x="219887" y="385859"/>
                  </a:lnTo>
                  <a:lnTo>
                    <a:pt x="223311" y="415954"/>
                  </a:lnTo>
                  <a:lnTo>
                    <a:pt x="225594" y="443638"/>
                  </a:lnTo>
                  <a:lnTo>
                    <a:pt x="227116" y="469713"/>
                  </a:lnTo>
                  <a:lnTo>
                    <a:pt x="228131" y="494717"/>
                  </a:lnTo>
                  <a:lnTo>
                    <a:pt x="221638" y="535199"/>
                  </a:lnTo>
                  <a:lnTo>
                    <a:pt x="215906" y="552662"/>
                  </a:lnTo>
                  <a:lnTo>
                    <a:pt x="207323" y="565256"/>
                  </a:lnTo>
                  <a:lnTo>
                    <a:pt x="185085" y="581790"/>
                  </a:lnTo>
                  <a:lnTo>
                    <a:pt x="171535" y="583722"/>
                  </a:lnTo>
                  <a:lnTo>
                    <a:pt x="141239" y="578249"/>
                  </a:lnTo>
                  <a:lnTo>
                    <a:pt x="108724" y="558672"/>
                  </a:lnTo>
                  <a:lnTo>
                    <a:pt x="65909" y="518059"/>
                  </a:lnTo>
                  <a:lnTo>
                    <a:pt x="54937" y="504088"/>
                  </a:lnTo>
                  <a:lnTo>
                    <a:pt x="50479" y="490011"/>
                  </a:lnTo>
                  <a:lnTo>
                    <a:pt x="53147" y="461670"/>
                  </a:lnTo>
                  <a:lnTo>
                    <a:pt x="79816" y="418939"/>
                  </a:lnTo>
                  <a:lnTo>
                    <a:pt x="101573" y="3904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 name="SMARTInkShape-2489"/>
            <p:cNvSpPr/>
            <p:nvPr>
              <p:custDataLst>
                <p:tags r:id="rId40"/>
              </p:custDataLst>
            </p:nvPr>
          </p:nvSpPr>
          <p:spPr bwMode="auto">
            <a:xfrm>
              <a:off x="5191337" y="3506152"/>
              <a:ext cx="203999" cy="255076"/>
            </a:xfrm>
            <a:custGeom>
              <a:avLst/>
              <a:gdLst/>
              <a:ahLst/>
              <a:cxnLst/>
              <a:rect l="0" t="0" r="0" b="0"/>
              <a:pathLst>
                <a:path w="203999" h="255076">
                  <a:moveTo>
                    <a:pt x="126470" y="77153"/>
                  </a:moveTo>
                  <a:lnTo>
                    <a:pt x="126470" y="77153"/>
                  </a:lnTo>
                  <a:lnTo>
                    <a:pt x="121919" y="77153"/>
                  </a:lnTo>
                  <a:lnTo>
                    <a:pt x="109988" y="81704"/>
                  </a:lnTo>
                  <a:lnTo>
                    <a:pt x="75201" y="106415"/>
                  </a:lnTo>
                  <a:lnTo>
                    <a:pt x="42806" y="138105"/>
                  </a:lnTo>
                  <a:lnTo>
                    <a:pt x="20388" y="167108"/>
                  </a:lnTo>
                  <a:lnTo>
                    <a:pt x="5345" y="196508"/>
                  </a:lnTo>
                  <a:lnTo>
                    <a:pt x="0" y="211015"/>
                  </a:lnTo>
                  <a:lnTo>
                    <a:pt x="247" y="223544"/>
                  </a:lnTo>
                  <a:lnTo>
                    <a:pt x="10682" y="245086"/>
                  </a:lnTo>
                  <a:lnTo>
                    <a:pt x="21655" y="251021"/>
                  </a:lnTo>
                  <a:lnTo>
                    <a:pt x="51628" y="255075"/>
                  </a:lnTo>
                  <a:lnTo>
                    <a:pt x="92255" y="241002"/>
                  </a:lnTo>
                  <a:lnTo>
                    <a:pt x="135076" y="214745"/>
                  </a:lnTo>
                  <a:lnTo>
                    <a:pt x="169982" y="180850"/>
                  </a:lnTo>
                  <a:lnTo>
                    <a:pt x="183101" y="158667"/>
                  </a:lnTo>
                  <a:lnTo>
                    <a:pt x="193752" y="133400"/>
                  </a:lnTo>
                  <a:lnTo>
                    <a:pt x="202757" y="106079"/>
                  </a:lnTo>
                  <a:lnTo>
                    <a:pt x="203998" y="82149"/>
                  </a:lnTo>
                  <a:lnTo>
                    <a:pt x="192677" y="40321"/>
                  </a:lnTo>
                  <a:lnTo>
                    <a:pt x="179181" y="25929"/>
                  </a:lnTo>
                  <a:lnTo>
                    <a:pt x="141325" y="7396"/>
                  </a:lnTo>
                  <a:lnTo>
                    <a:pt x="98465" y="1065"/>
                  </a:lnTo>
                  <a:lnTo>
                    <a:pt x="61636" y="473"/>
                  </a:lnTo>
                  <a:lnTo>
                    <a:pt x="3217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8" name="SMARTInkShape-Group862"/>
          <p:cNvGrpSpPr/>
          <p:nvPr/>
        </p:nvGrpSpPr>
        <p:grpSpPr>
          <a:xfrm>
            <a:off x="6423660" y="3284214"/>
            <a:ext cx="1448754" cy="673479"/>
            <a:chOff x="6423660" y="3284214"/>
            <a:chExt cx="1448754" cy="673479"/>
          </a:xfrm>
        </p:grpSpPr>
        <p:sp>
          <p:nvSpPr>
            <p:cNvPr id="72" name="SMARTInkShape-2490"/>
            <p:cNvSpPr/>
            <p:nvPr>
              <p:custDataLst>
                <p:tags r:id="rId32"/>
              </p:custDataLst>
            </p:nvPr>
          </p:nvSpPr>
          <p:spPr bwMode="auto">
            <a:xfrm>
              <a:off x="7337163" y="3284214"/>
              <a:ext cx="288071" cy="673479"/>
            </a:xfrm>
            <a:custGeom>
              <a:avLst/>
              <a:gdLst/>
              <a:ahLst/>
              <a:cxnLst/>
              <a:rect l="0" t="0" r="0" b="0"/>
              <a:pathLst>
                <a:path w="288071" h="673479">
                  <a:moveTo>
                    <a:pt x="243784" y="179076"/>
                  </a:moveTo>
                  <a:lnTo>
                    <a:pt x="243784" y="179076"/>
                  </a:lnTo>
                  <a:lnTo>
                    <a:pt x="271090" y="160873"/>
                  </a:lnTo>
                  <a:lnTo>
                    <a:pt x="279133" y="150748"/>
                  </a:lnTo>
                  <a:lnTo>
                    <a:pt x="288070" y="126798"/>
                  </a:lnTo>
                  <a:lnTo>
                    <a:pt x="281882" y="97739"/>
                  </a:lnTo>
                  <a:lnTo>
                    <a:pt x="274897" y="81989"/>
                  </a:lnTo>
                  <a:lnTo>
                    <a:pt x="246817" y="51789"/>
                  </a:lnTo>
                  <a:lnTo>
                    <a:pt x="205128" y="25349"/>
                  </a:lnTo>
                  <a:lnTo>
                    <a:pt x="178008" y="15631"/>
                  </a:lnTo>
                  <a:lnTo>
                    <a:pt x="148499" y="7248"/>
                  </a:lnTo>
                  <a:lnTo>
                    <a:pt x="121206" y="2611"/>
                  </a:lnTo>
                  <a:lnTo>
                    <a:pt x="95390" y="473"/>
                  </a:lnTo>
                  <a:lnTo>
                    <a:pt x="70560" y="0"/>
                  </a:lnTo>
                  <a:lnTo>
                    <a:pt x="35351" y="7094"/>
                  </a:lnTo>
                  <a:lnTo>
                    <a:pt x="21961" y="12986"/>
                  </a:lnTo>
                  <a:lnTo>
                    <a:pt x="13035" y="21677"/>
                  </a:lnTo>
                  <a:lnTo>
                    <a:pt x="3116" y="44033"/>
                  </a:lnTo>
                  <a:lnTo>
                    <a:pt x="4281" y="56663"/>
                  </a:lnTo>
                  <a:lnTo>
                    <a:pt x="15736" y="83395"/>
                  </a:lnTo>
                  <a:lnTo>
                    <a:pt x="41148" y="103531"/>
                  </a:lnTo>
                  <a:lnTo>
                    <a:pt x="73713" y="115973"/>
                  </a:lnTo>
                  <a:lnTo>
                    <a:pt x="107237" y="118328"/>
                  </a:lnTo>
                  <a:lnTo>
                    <a:pt x="138647" y="116199"/>
                  </a:lnTo>
                  <a:lnTo>
                    <a:pt x="166577" y="110173"/>
                  </a:lnTo>
                  <a:lnTo>
                    <a:pt x="188515" y="97970"/>
                  </a:lnTo>
                  <a:lnTo>
                    <a:pt x="216931" y="70484"/>
                  </a:lnTo>
                  <a:lnTo>
                    <a:pt x="227087" y="54295"/>
                  </a:lnTo>
                  <a:lnTo>
                    <a:pt x="231601" y="43608"/>
                  </a:lnTo>
                  <a:lnTo>
                    <a:pt x="232804" y="42091"/>
                  </a:lnTo>
                  <a:lnTo>
                    <a:pt x="233607" y="42033"/>
                  </a:lnTo>
                  <a:lnTo>
                    <a:pt x="239288" y="60154"/>
                  </a:lnTo>
                  <a:lnTo>
                    <a:pt x="239246" y="91932"/>
                  </a:lnTo>
                  <a:lnTo>
                    <a:pt x="237902" y="112407"/>
                  </a:lnTo>
                  <a:lnTo>
                    <a:pt x="237005" y="137488"/>
                  </a:lnTo>
                  <a:lnTo>
                    <a:pt x="236407" y="165638"/>
                  </a:lnTo>
                  <a:lnTo>
                    <a:pt x="236009" y="195835"/>
                  </a:lnTo>
                  <a:lnTo>
                    <a:pt x="236696" y="228348"/>
                  </a:lnTo>
                  <a:lnTo>
                    <a:pt x="238106" y="262407"/>
                  </a:lnTo>
                  <a:lnTo>
                    <a:pt x="239999" y="297495"/>
                  </a:lnTo>
                  <a:lnTo>
                    <a:pt x="240308" y="333269"/>
                  </a:lnTo>
                  <a:lnTo>
                    <a:pt x="239561" y="369501"/>
                  </a:lnTo>
                  <a:lnTo>
                    <a:pt x="238112" y="406039"/>
                  </a:lnTo>
                  <a:lnTo>
                    <a:pt x="236193" y="440875"/>
                  </a:lnTo>
                  <a:lnTo>
                    <a:pt x="233961" y="474576"/>
                  </a:lnTo>
                  <a:lnTo>
                    <a:pt x="231521" y="507521"/>
                  </a:lnTo>
                  <a:lnTo>
                    <a:pt x="227988" y="536152"/>
                  </a:lnTo>
                  <a:lnTo>
                    <a:pt x="223729" y="561906"/>
                  </a:lnTo>
                  <a:lnTo>
                    <a:pt x="218984" y="585744"/>
                  </a:lnTo>
                  <a:lnTo>
                    <a:pt x="198472" y="624930"/>
                  </a:lnTo>
                  <a:lnTo>
                    <a:pt x="185001" y="642047"/>
                  </a:lnTo>
                  <a:lnTo>
                    <a:pt x="152253" y="663606"/>
                  </a:lnTo>
                  <a:lnTo>
                    <a:pt x="134186" y="670688"/>
                  </a:lnTo>
                  <a:lnTo>
                    <a:pt x="96332" y="673478"/>
                  </a:lnTo>
                  <a:lnTo>
                    <a:pt x="59187" y="667415"/>
                  </a:lnTo>
                  <a:lnTo>
                    <a:pt x="26804" y="655196"/>
                  </a:lnTo>
                  <a:lnTo>
                    <a:pt x="15311" y="645079"/>
                  </a:lnTo>
                  <a:lnTo>
                    <a:pt x="0" y="618599"/>
                  </a:lnTo>
                  <a:lnTo>
                    <a:pt x="2721" y="582700"/>
                  </a:lnTo>
                  <a:lnTo>
                    <a:pt x="8781" y="562458"/>
                  </a:lnTo>
                  <a:lnTo>
                    <a:pt x="22345" y="540391"/>
                  </a:lnTo>
                  <a:lnTo>
                    <a:pt x="40913" y="517108"/>
                  </a:lnTo>
                  <a:lnTo>
                    <a:pt x="62816" y="493013"/>
                  </a:lnTo>
                  <a:lnTo>
                    <a:pt x="86944" y="470282"/>
                  </a:lnTo>
                  <a:lnTo>
                    <a:pt x="112554" y="448461"/>
                  </a:lnTo>
                  <a:lnTo>
                    <a:pt x="139153" y="427246"/>
                  </a:lnTo>
                  <a:lnTo>
                    <a:pt x="166410" y="409292"/>
                  </a:lnTo>
                  <a:lnTo>
                    <a:pt x="194106" y="393514"/>
                  </a:lnTo>
                  <a:lnTo>
                    <a:pt x="222096" y="379184"/>
                  </a:lnTo>
                  <a:lnTo>
                    <a:pt x="278075" y="3505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3" name="SMARTInkShape-2491"/>
            <p:cNvSpPr/>
            <p:nvPr>
              <p:custDataLst>
                <p:tags r:id="rId33"/>
              </p:custDataLst>
            </p:nvPr>
          </p:nvSpPr>
          <p:spPr bwMode="auto">
            <a:xfrm>
              <a:off x="7683818" y="3465359"/>
              <a:ext cx="188596" cy="354183"/>
            </a:xfrm>
            <a:custGeom>
              <a:avLst/>
              <a:gdLst/>
              <a:ahLst/>
              <a:cxnLst/>
              <a:rect l="0" t="0" r="0" b="0"/>
              <a:pathLst>
                <a:path w="188596" h="354183">
                  <a:moveTo>
                    <a:pt x="0" y="315113"/>
                  </a:moveTo>
                  <a:lnTo>
                    <a:pt x="0" y="315113"/>
                  </a:lnTo>
                  <a:lnTo>
                    <a:pt x="0" y="319664"/>
                  </a:lnTo>
                  <a:lnTo>
                    <a:pt x="952" y="321005"/>
                  </a:lnTo>
                  <a:lnTo>
                    <a:pt x="2539" y="321899"/>
                  </a:lnTo>
                  <a:lnTo>
                    <a:pt x="11864" y="323156"/>
                  </a:lnTo>
                  <a:lnTo>
                    <a:pt x="16483" y="323333"/>
                  </a:lnTo>
                  <a:lnTo>
                    <a:pt x="29233" y="313369"/>
                  </a:lnTo>
                  <a:lnTo>
                    <a:pt x="55017" y="281259"/>
                  </a:lnTo>
                  <a:lnTo>
                    <a:pt x="74934" y="249585"/>
                  </a:lnTo>
                  <a:lnTo>
                    <a:pt x="93310" y="210107"/>
                  </a:lnTo>
                  <a:lnTo>
                    <a:pt x="102212" y="187959"/>
                  </a:lnTo>
                  <a:lnTo>
                    <a:pt x="111004" y="164621"/>
                  </a:lnTo>
                  <a:lnTo>
                    <a:pt x="119723" y="140490"/>
                  </a:lnTo>
                  <a:lnTo>
                    <a:pt x="127439" y="116783"/>
                  </a:lnTo>
                  <a:lnTo>
                    <a:pt x="134489" y="93358"/>
                  </a:lnTo>
                  <a:lnTo>
                    <a:pt x="144545" y="51773"/>
                  </a:lnTo>
                  <a:lnTo>
                    <a:pt x="144851" y="14201"/>
                  </a:lnTo>
                  <a:lnTo>
                    <a:pt x="141213" y="1035"/>
                  </a:lnTo>
                  <a:lnTo>
                    <a:pt x="136052" y="0"/>
                  </a:lnTo>
                  <a:lnTo>
                    <a:pt x="120157" y="6471"/>
                  </a:lnTo>
                  <a:lnTo>
                    <a:pt x="102933" y="29031"/>
                  </a:lnTo>
                  <a:lnTo>
                    <a:pt x="87658" y="62236"/>
                  </a:lnTo>
                  <a:lnTo>
                    <a:pt x="77693" y="102393"/>
                  </a:lnTo>
                  <a:lnTo>
                    <a:pt x="74656" y="123770"/>
                  </a:lnTo>
                  <a:lnTo>
                    <a:pt x="72630" y="145641"/>
                  </a:lnTo>
                  <a:lnTo>
                    <a:pt x="71280" y="167842"/>
                  </a:lnTo>
                  <a:lnTo>
                    <a:pt x="71333" y="191215"/>
                  </a:lnTo>
                  <a:lnTo>
                    <a:pt x="72319" y="215369"/>
                  </a:lnTo>
                  <a:lnTo>
                    <a:pt x="73930" y="240045"/>
                  </a:lnTo>
                  <a:lnTo>
                    <a:pt x="80800" y="280162"/>
                  </a:lnTo>
                  <a:lnTo>
                    <a:pt x="90204" y="312914"/>
                  </a:lnTo>
                  <a:lnTo>
                    <a:pt x="100732" y="340171"/>
                  </a:lnTo>
                  <a:lnTo>
                    <a:pt x="108113" y="348011"/>
                  </a:lnTo>
                  <a:lnTo>
                    <a:pt x="116842" y="352285"/>
                  </a:lnTo>
                  <a:lnTo>
                    <a:pt x="126472" y="354182"/>
                  </a:lnTo>
                  <a:lnTo>
                    <a:pt x="149872" y="343590"/>
                  </a:lnTo>
                  <a:lnTo>
                    <a:pt x="188595" y="3151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4" name="SMARTInkShape-2492"/>
            <p:cNvSpPr/>
            <p:nvPr>
              <p:custDataLst>
                <p:tags r:id="rId34"/>
              </p:custDataLst>
            </p:nvPr>
          </p:nvSpPr>
          <p:spPr bwMode="auto">
            <a:xfrm>
              <a:off x="7133406" y="3326130"/>
              <a:ext cx="152056" cy="277791"/>
            </a:xfrm>
            <a:custGeom>
              <a:avLst/>
              <a:gdLst/>
              <a:ahLst/>
              <a:cxnLst/>
              <a:rect l="0" t="0" r="0" b="0"/>
              <a:pathLst>
                <a:path w="152056" h="277791">
                  <a:moveTo>
                    <a:pt x="147504" y="85725"/>
                  </a:moveTo>
                  <a:lnTo>
                    <a:pt x="147504" y="85725"/>
                  </a:lnTo>
                  <a:lnTo>
                    <a:pt x="152055" y="76624"/>
                  </a:lnTo>
                  <a:lnTo>
                    <a:pt x="150538" y="74895"/>
                  </a:lnTo>
                  <a:lnTo>
                    <a:pt x="141232" y="75514"/>
                  </a:lnTo>
                  <a:lnTo>
                    <a:pt x="101725" y="90319"/>
                  </a:lnTo>
                  <a:lnTo>
                    <a:pt x="66516" y="115072"/>
                  </a:lnTo>
                  <a:lnTo>
                    <a:pt x="32451" y="149251"/>
                  </a:lnTo>
                  <a:lnTo>
                    <a:pt x="7788" y="189841"/>
                  </a:lnTo>
                  <a:lnTo>
                    <a:pt x="0" y="225661"/>
                  </a:lnTo>
                  <a:lnTo>
                    <a:pt x="3842" y="254599"/>
                  </a:lnTo>
                  <a:lnTo>
                    <a:pt x="15074" y="273810"/>
                  </a:lnTo>
                  <a:lnTo>
                    <a:pt x="24928" y="277790"/>
                  </a:lnTo>
                  <a:lnTo>
                    <a:pt x="51115" y="277132"/>
                  </a:lnTo>
                  <a:lnTo>
                    <a:pt x="79264" y="262870"/>
                  </a:lnTo>
                  <a:lnTo>
                    <a:pt x="93438" y="252399"/>
                  </a:lnTo>
                  <a:lnTo>
                    <a:pt x="116807" y="217905"/>
                  </a:lnTo>
                  <a:lnTo>
                    <a:pt x="127039" y="196705"/>
                  </a:lnTo>
                  <a:lnTo>
                    <a:pt x="132909" y="172094"/>
                  </a:lnTo>
                  <a:lnTo>
                    <a:pt x="135868" y="145209"/>
                  </a:lnTo>
                  <a:lnTo>
                    <a:pt x="136889" y="116809"/>
                  </a:lnTo>
                  <a:lnTo>
                    <a:pt x="134712" y="92160"/>
                  </a:lnTo>
                  <a:lnTo>
                    <a:pt x="124673" y="49532"/>
                  </a:lnTo>
                  <a:lnTo>
                    <a:pt x="105606" y="21697"/>
                  </a:lnTo>
                  <a:lnTo>
                    <a:pt x="93855" y="11607"/>
                  </a:lnTo>
                  <a:lnTo>
                    <a:pt x="65558" y="2936"/>
                  </a:lnTo>
                  <a:lnTo>
                    <a:pt x="1891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 name="SMARTInkShape-2493"/>
            <p:cNvSpPr/>
            <p:nvPr>
              <p:custDataLst>
                <p:tags r:id="rId35"/>
              </p:custDataLst>
            </p:nvPr>
          </p:nvSpPr>
          <p:spPr bwMode="auto">
            <a:xfrm>
              <a:off x="7066597" y="3626167"/>
              <a:ext cx="51436" cy="33100"/>
            </a:xfrm>
            <a:custGeom>
              <a:avLst/>
              <a:gdLst/>
              <a:ahLst/>
              <a:cxnLst/>
              <a:rect l="0" t="0" r="0" b="0"/>
              <a:pathLst>
                <a:path w="51436" h="33100">
                  <a:moveTo>
                    <a:pt x="0" y="25718"/>
                  </a:moveTo>
                  <a:lnTo>
                    <a:pt x="0" y="25718"/>
                  </a:lnTo>
                  <a:lnTo>
                    <a:pt x="4551" y="30269"/>
                  </a:lnTo>
                  <a:lnTo>
                    <a:pt x="9325" y="32503"/>
                  </a:lnTo>
                  <a:lnTo>
                    <a:pt x="11932" y="33099"/>
                  </a:lnTo>
                  <a:lnTo>
                    <a:pt x="5143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 name="SMARTInkShape-2494"/>
            <p:cNvSpPr/>
            <p:nvPr>
              <p:custDataLst>
                <p:tags r:id="rId36"/>
              </p:custDataLst>
            </p:nvPr>
          </p:nvSpPr>
          <p:spPr bwMode="auto">
            <a:xfrm>
              <a:off x="6783705" y="3643313"/>
              <a:ext cx="111443" cy="38841"/>
            </a:xfrm>
            <a:custGeom>
              <a:avLst/>
              <a:gdLst/>
              <a:ahLst/>
              <a:cxnLst/>
              <a:rect l="0" t="0" r="0" b="0"/>
              <a:pathLst>
                <a:path w="111443" h="38841">
                  <a:moveTo>
                    <a:pt x="0" y="34289"/>
                  </a:moveTo>
                  <a:lnTo>
                    <a:pt x="0" y="34289"/>
                  </a:lnTo>
                  <a:lnTo>
                    <a:pt x="13652" y="38840"/>
                  </a:lnTo>
                  <a:lnTo>
                    <a:pt x="30515" y="35994"/>
                  </a:lnTo>
                  <a:lnTo>
                    <a:pt x="66509" y="21142"/>
                  </a:lnTo>
                  <a:lnTo>
                    <a:pt x="11144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 name="SMARTInkShape-2495"/>
            <p:cNvSpPr/>
            <p:nvPr>
              <p:custDataLst>
                <p:tags r:id="rId37"/>
              </p:custDataLst>
            </p:nvPr>
          </p:nvSpPr>
          <p:spPr bwMode="auto">
            <a:xfrm>
              <a:off x="6423660" y="3669030"/>
              <a:ext cx="51436" cy="34291"/>
            </a:xfrm>
            <a:custGeom>
              <a:avLst/>
              <a:gdLst/>
              <a:ahLst/>
              <a:cxnLst/>
              <a:rect l="0" t="0" r="0" b="0"/>
              <a:pathLst>
                <a:path w="51436" h="34291">
                  <a:moveTo>
                    <a:pt x="0" y="34290"/>
                  </a:moveTo>
                  <a:lnTo>
                    <a:pt x="0" y="34290"/>
                  </a:lnTo>
                  <a:lnTo>
                    <a:pt x="0" y="29739"/>
                  </a:lnTo>
                  <a:lnTo>
                    <a:pt x="953" y="28399"/>
                  </a:lnTo>
                  <a:lnTo>
                    <a:pt x="2540" y="27505"/>
                  </a:lnTo>
                  <a:lnTo>
                    <a:pt x="10653" y="23654"/>
                  </a:lnTo>
                  <a:lnTo>
                    <a:pt x="5143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83" name="SMARTInkShape-Group863"/>
          <p:cNvGrpSpPr/>
          <p:nvPr/>
        </p:nvGrpSpPr>
        <p:grpSpPr>
          <a:xfrm>
            <a:off x="8078932" y="3008947"/>
            <a:ext cx="591791" cy="711519"/>
            <a:chOff x="8078932" y="3008947"/>
            <a:chExt cx="591791" cy="711519"/>
          </a:xfrm>
        </p:grpSpPr>
        <p:sp>
          <p:nvSpPr>
            <p:cNvPr id="79" name="SMARTInkShape-2496"/>
            <p:cNvSpPr/>
            <p:nvPr>
              <p:custDataLst>
                <p:tags r:id="rId28"/>
              </p:custDataLst>
            </p:nvPr>
          </p:nvSpPr>
          <p:spPr bwMode="auto">
            <a:xfrm>
              <a:off x="8078932" y="3077527"/>
              <a:ext cx="299258" cy="572406"/>
            </a:xfrm>
            <a:custGeom>
              <a:avLst/>
              <a:gdLst/>
              <a:ahLst/>
              <a:cxnLst/>
              <a:rect l="0" t="0" r="0" b="0"/>
              <a:pathLst>
                <a:path w="299258" h="572406">
                  <a:moveTo>
                    <a:pt x="102090" y="0"/>
                  </a:moveTo>
                  <a:lnTo>
                    <a:pt x="102090" y="0"/>
                  </a:lnTo>
                  <a:lnTo>
                    <a:pt x="131614" y="0"/>
                  </a:lnTo>
                  <a:lnTo>
                    <a:pt x="132251" y="3811"/>
                  </a:lnTo>
                  <a:lnTo>
                    <a:pt x="130417" y="18204"/>
                  </a:lnTo>
                  <a:lnTo>
                    <a:pt x="118808" y="47461"/>
                  </a:lnTo>
                  <a:lnTo>
                    <a:pt x="99995" y="88721"/>
                  </a:lnTo>
                  <a:lnTo>
                    <a:pt x="88311" y="114393"/>
                  </a:lnTo>
                  <a:lnTo>
                    <a:pt x="75759" y="141984"/>
                  </a:lnTo>
                  <a:lnTo>
                    <a:pt x="62628" y="172761"/>
                  </a:lnTo>
                  <a:lnTo>
                    <a:pt x="49112" y="205662"/>
                  </a:lnTo>
                  <a:lnTo>
                    <a:pt x="35339" y="239978"/>
                  </a:lnTo>
                  <a:lnTo>
                    <a:pt x="24252" y="275238"/>
                  </a:lnTo>
                  <a:lnTo>
                    <a:pt x="14955" y="311127"/>
                  </a:lnTo>
                  <a:lnTo>
                    <a:pt x="6853" y="347436"/>
                  </a:lnTo>
                  <a:lnTo>
                    <a:pt x="2404" y="381167"/>
                  </a:lnTo>
                  <a:lnTo>
                    <a:pt x="390" y="413179"/>
                  </a:lnTo>
                  <a:lnTo>
                    <a:pt x="0" y="444045"/>
                  </a:lnTo>
                  <a:lnTo>
                    <a:pt x="4503" y="471290"/>
                  </a:lnTo>
                  <a:lnTo>
                    <a:pt x="12267" y="496121"/>
                  </a:lnTo>
                  <a:lnTo>
                    <a:pt x="22205" y="519343"/>
                  </a:lnTo>
                  <a:lnTo>
                    <a:pt x="56109" y="552764"/>
                  </a:lnTo>
                  <a:lnTo>
                    <a:pt x="77151" y="565677"/>
                  </a:lnTo>
                  <a:lnTo>
                    <a:pt x="101656" y="571428"/>
                  </a:lnTo>
                  <a:lnTo>
                    <a:pt x="128471" y="572405"/>
                  </a:lnTo>
                  <a:lnTo>
                    <a:pt x="156825" y="570198"/>
                  </a:lnTo>
                  <a:lnTo>
                    <a:pt x="185253" y="562060"/>
                  </a:lnTo>
                  <a:lnTo>
                    <a:pt x="213729" y="549967"/>
                  </a:lnTo>
                  <a:lnTo>
                    <a:pt x="242238" y="535237"/>
                  </a:lnTo>
                  <a:lnTo>
                    <a:pt x="299257" y="5057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 name="SMARTInkShape-2497"/>
            <p:cNvSpPr/>
            <p:nvPr>
              <p:custDataLst>
                <p:tags r:id="rId29"/>
              </p:custDataLst>
            </p:nvPr>
          </p:nvSpPr>
          <p:spPr bwMode="auto">
            <a:xfrm>
              <a:off x="8266747" y="3446145"/>
              <a:ext cx="125777" cy="145733"/>
            </a:xfrm>
            <a:custGeom>
              <a:avLst/>
              <a:gdLst/>
              <a:ahLst/>
              <a:cxnLst/>
              <a:rect l="0" t="0" r="0" b="0"/>
              <a:pathLst>
                <a:path w="125777" h="145733">
                  <a:moveTo>
                    <a:pt x="25717" y="0"/>
                  </a:moveTo>
                  <a:lnTo>
                    <a:pt x="25717" y="0"/>
                  </a:lnTo>
                  <a:lnTo>
                    <a:pt x="30269" y="4551"/>
                  </a:lnTo>
                  <a:lnTo>
                    <a:pt x="69733" y="17321"/>
                  </a:lnTo>
                  <a:lnTo>
                    <a:pt x="103741" y="27781"/>
                  </a:lnTo>
                  <a:lnTo>
                    <a:pt x="112976" y="33760"/>
                  </a:lnTo>
                  <a:lnTo>
                    <a:pt x="125776" y="50564"/>
                  </a:lnTo>
                  <a:lnTo>
                    <a:pt x="125762" y="60380"/>
                  </a:lnTo>
                  <a:lnTo>
                    <a:pt x="115584" y="81445"/>
                  </a:lnTo>
                  <a:lnTo>
                    <a:pt x="88200" y="100968"/>
                  </a:lnTo>
                  <a:lnTo>
                    <a:pt x="54440" y="118217"/>
                  </a:lnTo>
                  <a:lnTo>
                    <a:pt x="0" y="1457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 name="SMARTInkShape-2498"/>
            <p:cNvSpPr/>
            <p:nvPr>
              <p:custDataLst>
                <p:tags r:id="rId30"/>
              </p:custDataLst>
            </p:nvPr>
          </p:nvSpPr>
          <p:spPr bwMode="auto">
            <a:xfrm>
              <a:off x="8361862" y="3386138"/>
              <a:ext cx="179207" cy="220712"/>
            </a:xfrm>
            <a:custGeom>
              <a:avLst/>
              <a:gdLst/>
              <a:ahLst/>
              <a:cxnLst/>
              <a:rect l="0" t="0" r="0" b="0"/>
              <a:pathLst>
                <a:path w="179207" h="220712">
                  <a:moveTo>
                    <a:pt x="84908" y="0"/>
                  </a:moveTo>
                  <a:lnTo>
                    <a:pt x="84908" y="0"/>
                  </a:lnTo>
                  <a:lnTo>
                    <a:pt x="45067" y="33054"/>
                  </a:lnTo>
                  <a:lnTo>
                    <a:pt x="22434" y="58506"/>
                  </a:lnTo>
                  <a:lnTo>
                    <a:pt x="6024" y="88867"/>
                  </a:lnTo>
                  <a:lnTo>
                    <a:pt x="0" y="123951"/>
                  </a:lnTo>
                  <a:lnTo>
                    <a:pt x="3356" y="159864"/>
                  </a:lnTo>
                  <a:lnTo>
                    <a:pt x="17547" y="191700"/>
                  </a:lnTo>
                  <a:lnTo>
                    <a:pt x="29523" y="203048"/>
                  </a:lnTo>
                  <a:lnTo>
                    <a:pt x="60610" y="218195"/>
                  </a:lnTo>
                  <a:lnTo>
                    <a:pt x="81092" y="220711"/>
                  </a:lnTo>
                  <a:lnTo>
                    <a:pt x="104271" y="220483"/>
                  </a:lnTo>
                  <a:lnTo>
                    <a:pt x="145901" y="217054"/>
                  </a:lnTo>
                  <a:lnTo>
                    <a:pt x="179206" y="21431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 name="SMARTInkShape-2499"/>
            <p:cNvSpPr/>
            <p:nvPr>
              <p:custDataLst>
                <p:tags r:id="rId31"/>
              </p:custDataLst>
            </p:nvPr>
          </p:nvSpPr>
          <p:spPr bwMode="auto">
            <a:xfrm>
              <a:off x="8412480" y="3008947"/>
              <a:ext cx="258243" cy="711519"/>
            </a:xfrm>
            <a:custGeom>
              <a:avLst/>
              <a:gdLst/>
              <a:ahLst/>
              <a:cxnLst/>
              <a:rect l="0" t="0" r="0" b="0"/>
              <a:pathLst>
                <a:path w="258243" h="711519">
                  <a:moveTo>
                    <a:pt x="0" y="0"/>
                  </a:moveTo>
                  <a:lnTo>
                    <a:pt x="0" y="0"/>
                  </a:lnTo>
                  <a:lnTo>
                    <a:pt x="27305" y="31856"/>
                  </a:lnTo>
                  <a:lnTo>
                    <a:pt x="42968" y="51718"/>
                  </a:lnTo>
                  <a:lnTo>
                    <a:pt x="61031" y="75436"/>
                  </a:lnTo>
                  <a:lnTo>
                    <a:pt x="80692" y="101726"/>
                  </a:lnTo>
                  <a:lnTo>
                    <a:pt x="104277" y="134492"/>
                  </a:lnTo>
                  <a:lnTo>
                    <a:pt x="130478" y="171577"/>
                  </a:lnTo>
                  <a:lnTo>
                    <a:pt x="158423" y="211540"/>
                  </a:lnTo>
                  <a:lnTo>
                    <a:pt x="182768" y="252469"/>
                  </a:lnTo>
                  <a:lnTo>
                    <a:pt x="204713" y="294043"/>
                  </a:lnTo>
                  <a:lnTo>
                    <a:pt x="225058" y="336046"/>
                  </a:lnTo>
                  <a:lnTo>
                    <a:pt x="239573" y="376431"/>
                  </a:lnTo>
                  <a:lnTo>
                    <a:pt x="250204" y="415737"/>
                  </a:lnTo>
                  <a:lnTo>
                    <a:pt x="258242" y="454323"/>
                  </a:lnTo>
                  <a:lnTo>
                    <a:pt x="256933" y="490525"/>
                  </a:lnTo>
                  <a:lnTo>
                    <a:pt x="249394" y="525137"/>
                  </a:lnTo>
                  <a:lnTo>
                    <a:pt x="237701" y="558689"/>
                  </a:lnTo>
                  <a:lnTo>
                    <a:pt x="217522" y="590582"/>
                  </a:lnTo>
                  <a:lnTo>
                    <a:pt x="191686" y="621369"/>
                  </a:lnTo>
                  <a:lnTo>
                    <a:pt x="162081" y="651419"/>
                  </a:lnTo>
                  <a:lnTo>
                    <a:pt x="102870" y="7115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86" name="SMARTInkShape-Group864"/>
          <p:cNvGrpSpPr/>
          <p:nvPr/>
        </p:nvGrpSpPr>
        <p:grpSpPr>
          <a:xfrm>
            <a:off x="4314825" y="2838689"/>
            <a:ext cx="3403096" cy="382925"/>
            <a:chOff x="4314825" y="2838689"/>
            <a:chExt cx="3403096" cy="382925"/>
          </a:xfrm>
        </p:grpSpPr>
        <p:sp>
          <p:nvSpPr>
            <p:cNvPr id="84" name="SMARTInkShape-2500"/>
            <p:cNvSpPr/>
            <p:nvPr>
              <p:custDataLst>
                <p:tags r:id="rId26"/>
              </p:custDataLst>
            </p:nvPr>
          </p:nvSpPr>
          <p:spPr bwMode="auto">
            <a:xfrm>
              <a:off x="7522837" y="2838689"/>
              <a:ext cx="174915" cy="247412"/>
            </a:xfrm>
            <a:custGeom>
              <a:avLst/>
              <a:gdLst/>
              <a:ahLst/>
              <a:cxnLst/>
              <a:rect l="0" t="0" r="0" b="0"/>
              <a:pathLst>
                <a:path w="174915" h="247412">
                  <a:moveTo>
                    <a:pt x="23820" y="7381"/>
                  </a:moveTo>
                  <a:lnTo>
                    <a:pt x="23820" y="7381"/>
                  </a:lnTo>
                  <a:lnTo>
                    <a:pt x="7711" y="596"/>
                  </a:lnTo>
                  <a:lnTo>
                    <a:pt x="4508" y="0"/>
                  </a:lnTo>
                  <a:lnTo>
                    <a:pt x="2373" y="1508"/>
                  </a:lnTo>
                  <a:lnTo>
                    <a:pt x="0" y="8263"/>
                  </a:lnTo>
                  <a:lnTo>
                    <a:pt x="4026" y="20155"/>
                  </a:lnTo>
                  <a:lnTo>
                    <a:pt x="22133" y="55624"/>
                  </a:lnTo>
                  <a:lnTo>
                    <a:pt x="43006" y="88139"/>
                  </a:lnTo>
                  <a:lnTo>
                    <a:pt x="76389" y="117351"/>
                  </a:lnTo>
                  <a:lnTo>
                    <a:pt x="111892" y="144105"/>
                  </a:lnTo>
                  <a:lnTo>
                    <a:pt x="146541" y="165578"/>
                  </a:lnTo>
                  <a:lnTo>
                    <a:pt x="167286" y="179455"/>
                  </a:lnTo>
                  <a:lnTo>
                    <a:pt x="173308" y="188951"/>
                  </a:lnTo>
                  <a:lnTo>
                    <a:pt x="174914" y="194150"/>
                  </a:lnTo>
                  <a:lnTo>
                    <a:pt x="171222" y="199521"/>
                  </a:lnTo>
                  <a:lnTo>
                    <a:pt x="154419" y="210569"/>
                  </a:lnTo>
                  <a:lnTo>
                    <a:pt x="118377" y="224369"/>
                  </a:lnTo>
                  <a:lnTo>
                    <a:pt x="80133" y="237170"/>
                  </a:lnTo>
                  <a:lnTo>
                    <a:pt x="49538" y="24741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5" name="SMARTInkShape-2501"/>
            <p:cNvSpPr/>
            <p:nvPr>
              <p:custDataLst>
                <p:tags r:id="rId27"/>
              </p:custDataLst>
            </p:nvPr>
          </p:nvSpPr>
          <p:spPr bwMode="auto">
            <a:xfrm>
              <a:off x="4314825" y="2931795"/>
              <a:ext cx="3403096" cy="289819"/>
            </a:xfrm>
            <a:custGeom>
              <a:avLst/>
              <a:gdLst/>
              <a:ahLst/>
              <a:cxnLst/>
              <a:rect l="0" t="0" r="0" b="0"/>
              <a:pathLst>
                <a:path w="3403096" h="289819">
                  <a:moveTo>
                    <a:pt x="0" y="274320"/>
                  </a:moveTo>
                  <a:lnTo>
                    <a:pt x="0" y="274320"/>
                  </a:lnTo>
                  <a:lnTo>
                    <a:pt x="0" y="266101"/>
                  </a:lnTo>
                  <a:lnTo>
                    <a:pt x="4550" y="270403"/>
                  </a:lnTo>
                  <a:lnTo>
                    <a:pt x="30215" y="280390"/>
                  </a:lnTo>
                  <a:lnTo>
                    <a:pt x="68749" y="287760"/>
                  </a:lnTo>
                  <a:lnTo>
                    <a:pt x="106437" y="289818"/>
                  </a:lnTo>
                  <a:lnTo>
                    <a:pt x="130013" y="289415"/>
                  </a:lnTo>
                  <a:lnTo>
                    <a:pt x="156208" y="288193"/>
                  </a:lnTo>
                  <a:lnTo>
                    <a:pt x="184148" y="286426"/>
                  </a:lnTo>
                  <a:lnTo>
                    <a:pt x="214206" y="285248"/>
                  </a:lnTo>
                  <a:lnTo>
                    <a:pt x="245674" y="284463"/>
                  </a:lnTo>
                  <a:lnTo>
                    <a:pt x="278082" y="283940"/>
                  </a:lnTo>
                  <a:lnTo>
                    <a:pt x="313976" y="281685"/>
                  </a:lnTo>
                  <a:lnTo>
                    <a:pt x="352192" y="278278"/>
                  </a:lnTo>
                  <a:lnTo>
                    <a:pt x="391957" y="274101"/>
                  </a:lnTo>
                  <a:lnTo>
                    <a:pt x="432755" y="270364"/>
                  </a:lnTo>
                  <a:lnTo>
                    <a:pt x="474241" y="266920"/>
                  </a:lnTo>
                  <a:lnTo>
                    <a:pt x="516186" y="263672"/>
                  </a:lnTo>
                  <a:lnTo>
                    <a:pt x="558436" y="260554"/>
                  </a:lnTo>
                  <a:lnTo>
                    <a:pt x="600890" y="257522"/>
                  </a:lnTo>
                  <a:lnTo>
                    <a:pt x="643481" y="254549"/>
                  </a:lnTo>
                  <a:lnTo>
                    <a:pt x="686163" y="252567"/>
                  </a:lnTo>
                  <a:lnTo>
                    <a:pt x="728904" y="251245"/>
                  </a:lnTo>
                  <a:lnTo>
                    <a:pt x="771686" y="250364"/>
                  </a:lnTo>
                  <a:lnTo>
                    <a:pt x="815447" y="248824"/>
                  </a:lnTo>
                  <a:lnTo>
                    <a:pt x="859861" y="246845"/>
                  </a:lnTo>
                  <a:lnTo>
                    <a:pt x="904711" y="244574"/>
                  </a:lnTo>
                  <a:lnTo>
                    <a:pt x="949851" y="242107"/>
                  </a:lnTo>
                  <a:lnTo>
                    <a:pt x="995184" y="239509"/>
                  </a:lnTo>
                  <a:lnTo>
                    <a:pt x="1040646" y="236825"/>
                  </a:lnTo>
                  <a:lnTo>
                    <a:pt x="1086194" y="234083"/>
                  </a:lnTo>
                  <a:lnTo>
                    <a:pt x="1131800" y="231303"/>
                  </a:lnTo>
                  <a:lnTo>
                    <a:pt x="1177443" y="228497"/>
                  </a:lnTo>
                  <a:lnTo>
                    <a:pt x="1223112" y="226627"/>
                  </a:lnTo>
                  <a:lnTo>
                    <a:pt x="1268798" y="225379"/>
                  </a:lnTo>
                  <a:lnTo>
                    <a:pt x="1314495" y="224548"/>
                  </a:lnTo>
                  <a:lnTo>
                    <a:pt x="1362105" y="223041"/>
                  </a:lnTo>
                  <a:lnTo>
                    <a:pt x="1410990" y="221084"/>
                  </a:lnTo>
                  <a:lnTo>
                    <a:pt x="1460725" y="218827"/>
                  </a:lnTo>
                  <a:lnTo>
                    <a:pt x="1511979" y="216369"/>
                  </a:lnTo>
                  <a:lnTo>
                    <a:pt x="1564246" y="213779"/>
                  </a:lnTo>
                  <a:lnTo>
                    <a:pt x="1617188" y="211099"/>
                  </a:lnTo>
                  <a:lnTo>
                    <a:pt x="1671533" y="209313"/>
                  </a:lnTo>
                  <a:lnTo>
                    <a:pt x="1726812" y="208122"/>
                  </a:lnTo>
                  <a:lnTo>
                    <a:pt x="1782716" y="207328"/>
                  </a:lnTo>
                  <a:lnTo>
                    <a:pt x="1839987" y="205846"/>
                  </a:lnTo>
                  <a:lnTo>
                    <a:pt x="1898171" y="203905"/>
                  </a:lnTo>
                  <a:lnTo>
                    <a:pt x="1956962" y="201660"/>
                  </a:lnTo>
                  <a:lnTo>
                    <a:pt x="2016159" y="200162"/>
                  </a:lnTo>
                  <a:lnTo>
                    <a:pt x="2075626" y="199164"/>
                  </a:lnTo>
                  <a:lnTo>
                    <a:pt x="2135273" y="198498"/>
                  </a:lnTo>
                  <a:lnTo>
                    <a:pt x="2194088" y="196150"/>
                  </a:lnTo>
                  <a:lnTo>
                    <a:pt x="2252348" y="192679"/>
                  </a:lnTo>
                  <a:lnTo>
                    <a:pt x="2310237" y="188460"/>
                  </a:lnTo>
                  <a:lnTo>
                    <a:pt x="2366928" y="184695"/>
                  </a:lnTo>
                  <a:lnTo>
                    <a:pt x="2422820" y="181232"/>
                  </a:lnTo>
                  <a:lnTo>
                    <a:pt x="2478177" y="177972"/>
                  </a:lnTo>
                  <a:lnTo>
                    <a:pt x="2532228" y="173893"/>
                  </a:lnTo>
                  <a:lnTo>
                    <a:pt x="2585408" y="169268"/>
                  </a:lnTo>
                  <a:lnTo>
                    <a:pt x="2638005" y="164281"/>
                  </a:lnTo>
                  <a:lnTo>
                    <a:pt x="2689262" y="159050"/>
                  </a:lnTo>
                  <a:lnTo>
                    <a:pt x="2739627" y="153659"/>
                  </a:lnTo>
                  <a:lnTo>
                    <a:pt x="2789396" y="148159"/>
                  </a:lnTo>
                  <a:lnTo>
                    <a:pt x="2837814" y="143540"/>
                  </a:lnTo>
                  <a:lnTo>
                    <a:pt x="2885334" y="139508"/>
                  </a:lnTo>
                  <a:lnTo>
                    <a:pt x="2932253" y="135868"/>
                  </a:lnTo>
                  <a:lnTo>
                    <a:pt x="2976868" y="132489"/>
                  </a:lnTo>
                  <a:lnTo>
                    <a:pt x="3019946" y="129283"/>
                  </a:lnTo>
                  <a:lnTo>
                    <a:pt x="3062000" y="126194"/>
                  </a:lnTo>
                  <a:lnTo>
                    <a:pt x="3101465" y="123182"/>
                  </a:lnTo>
                  <a:lnTo>
                    <a:pt x="3139207" y="120221"/>
                  </a:lnTo>
                  <a:lnTo>
                    <a:pt x="3175797" y="117295"/>
                  </a:lnTo>
                  <a:lnTo>
                    <a:pt x="3208763" y="114392"/>
                  </a:lnTo>
                  <a:lnTo>
                    <a:pt x="3239312" y="111504"/>
                  </a:lnTo>
                  <a:lnTo>
                    <a:pt x="3268252" y="108626"/>
                  </a:lnTo>
                  <a:lnTo>
                    <a:pt x="3293259" y="105754"/>
                  </a:lnTo>
                  <a:lnTo>
                    <a:pt x="3315646" y="102888"/>
                  </a:lnTo>
                  <a:lnTo>
                    <a:pt x="3352903" y="96210"/>
                  </a:lnTo>
                  <a:lnTo>
                    <a:pt x="3387085" y="82693"/>
                  </a:lnTo>
                  <a:lnTo>
                    <a:pt x="3396083" y="75487"/>
                  </a:lnTo>
                  <a:lnTo>
                    <a:pt x="3400082" y="69110"/>
                  </a:lnTo>
                  <a:lnTo>
                    <a:pt x="3402335" y="60164"/>
                  </a:lnTo>
                  <a:lnTo>
                    <a:pt x="3403095" y="44058"/>
                  </a:lnTo>
                  <a:lnTo>
                    <a:pt x="3398676" y="28082"/>
                  </a:lnTo>
                  <a:lnTo>
                    <a:pt x="337756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87" name="SMARTInkShape-2502"/>
          <p:cNvSpPr/>
          <p:nvPr>
            <p:custDataLst>
              <p:tags r:id="rId2"/>
            </p:custDataLst>
          </p:nvPr>
        </p:nvSpPr>
        <p:spPr bwMode="auto">
          <a:xfrm>
            <a:off x="5523548" y="1539376"/>
            <a:ext cx="745808" cy="37965"/>
          </a:xfrm>
          <a:custGeom>
            <a:avLst/>
            <a:gdLst/>
            <a:ahLst/>
            <a:cxnLst/>
            <a:rect l="0" t="0" r="0" b="0"/>
            <a:pathLst>
              <a:path w="745808" h="37965">
                <a:moveTo>
                  <a:pt x="0" y="29391"/>
                </a:moveTo>
                <a:lnTo>
                  <a:pt x="0" y="29391"/>
                </a:lnTo>
                <a:lnTo>
                  <a:pt x="27305" y="20290"/>
                </a:lnTo>
                <a:lnTo>
                  <a:pt x="47731" y="16656"/>
                </a:lnTo>
                <a:lnTo>
                  <a:pt x="73730" y="13281"/>
                </a:lnTo>
                <a:lnTo>
                  <a:pt x="103446" y="10079"/>
                </a:lnTo>
                <a:lnTo>
                  <a:pt x="136591" y="6991"/>
                </a:lnTo>
                <a:lnTo>
                  <a:pt x="172023" y="3981"/>
                </a:lnTo>
                <a:lnTo>
                  <a:pt x="208980" y="1021"/>
                </a:lnTo>
                <a:lnTo>
                  <a:pt x="248857" y="0"/>
                </a:lnTo>
                <a:lnTo>
                  <a:pt x="290682" y="272"/>
                </a:lnTo>
                <a:lnTo>
                  <a:pt x="333805" y="1406"/>
                </a:lnTo>
                <a:lnTo>
                  <a:pt x="376842" y="3115"/>
                </a:lnTo>
                <a:lnTo>
                  <a:pt x="419820" y="5206"/>
                </a:lnTo>
                <a:lnTo>
                  <a:pt x="462760" y="7553"/>
                </a:lnTo>
                <a:lnTo>
                  <a:pt x="502816" y="10070"/>
                </a:lnTo>
                <a:lnTo>
                  <a:pt x="540950" y="12700"/>
                </a:lnTo>
                <a:lnTo>
                  <a:pt x="577804" y="15407"/>
                </a:lnTo>
                <a:lnTo>
                  <a:pt x="610944" y="18163"/>
                </a:lnTo>
                <a:lnTo>
                  <a:pt x="641612" y="20953"/>
                </a:lnTo>
                <a:lnTo>
                  <a:pt x="670629" y="23766"/>
                </a:lnTo>
                <a:lnTo>
                  <a:pt x="707950" y="29431"/>
                </a:lnTo>
                <a:lnTo>
                  <a:pt x="745807" y="3796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92" name="SMARTInkShape-Group866"/>
          <p:cNvGrpSpPr/>
          <p:nvPr/>
        </p:nvGrpSpPr>
        <p:grpSpPr>
          <a:xfrm>
            <a:off x="2458469" y="4650869"/>
            <a:ext cx="919227" cy="783504"/>
            <a:chOff x="2458469" y="4650869"/>
            <a:chExt cx="919227" cy="783504"/>
          </a:xfrm>
        </p:grpSpPr>
        <p:sp>
          <p:nvSpPr>
            <p:cNvPr id="88" name="SMARTInkShape-2503"/>
            <p:cNvSpPr/>
            <p:nvPr>
              <p:custDataLst>
                <p:tags r:id="rId22"/>
              </p:custDataLst>
            </p:nvPr>
          </p:nvSpPr>
          <p:spPr bwMode="auto">
            <a:xfrm>
              <a:off x="2458469" y="4650869"/>
              <a:ext cx="416177" cy="783504"/>
            </a:xfrm>
            <a:custGeom>
              <a:avLst/>
              <a:gdLst/>
              <a:ahLst/>
              <a:cxnLst/>
              <a:rect l="0" t="0" r="0" b="0"/>
              <a:pathLst>
                <a:path w="416177" h="783504">
                  <a:moveTo>
                    <a:pt x="253299" y="124013"/>
                  </a:moveTo>
                  <a:lnTo>
                    <a:pt x="253299" y="124013"/>
                  </a:lnTo>
                  <a:lnTo>
                    <a:pt x="262400" y="114911"/>
                  </a:lnTo>
                  <a:lnTo>
                    <a:pt x="272611" y="91048"/>
                  </a:lnTo>
                  <a:lnTo>
                    <a:pt x="277118" y="59847"/>
                  </a:lnTo>
                  <a:lnTo>
                    <a:pt x="273903" y="31024"/>
                  </a:lnTo>
                  <a:lnTo>
                    <a:pt x="264361" y="15692"/>
                  </a:lnTo>
                  <a:lnTo>
                    <a:pt x="257816" y="8936"/>
                  </a:lnTo>
                  <a:lnTo>
                    <a:pt x="235304" y="1431"/>
                  </a:lnTo>
                  <a:lnTo>
                    <a:pt x="205296" y="0"/>
                  </a:lnTo>
                  <a:lnTo>
                    <a:pt x="169734" y="5713"/>
                  </a:lnTo>
                  <a:lnTo>
                    <a:pt x="131704" y="24763"/>
                  </a:lnTo>
                  <a:lnTo>
                    <a:pt x="93529" y="54185"/>
                  </a:lnTo>
                  <a:lnTo>
                    <a:pt x="57512" y="92661"/>
                  </a:lnTo>
                  <a:lnTo>
                    <a:pt x="41812" y="115494"/>
                  </a:lnTo>
                  <a:lnTo>
                    <a:pt x="27535" y="140241"/>
                  </a:lnTo>
                  <a:lnTo>
                    <a:pt x="14207" y="166264"/>
                  </a:lnTo>
                  <a:lnTo>
                    <a:pt x="6274" y="190281"/>
                  </a:lnTo>
                  <a:lnTo>
                    <a:pt x="1938" y="212959"/>
                  </a:lnTo>
                  <a:lnTo>
                    <a:pt x="0" y="234746"/>
                  </a:lnTo>
                  <a:lnTo>
                    <a:pt x="8006" y="269113"/>
                  </a:lnTo>
                  <a:lnTo>
                    <a:pt x="15475" y="283611"/>
                  </a:lnTo>
                  <a:lnTo>
                    <a:pt x="27122" y="293277"/>
                  </a:lnTo>
                  <a:lnTo>
                    <a:pt x="57843" y="304016"/>
                  </a:lnTo>
                  <a:lnTo>
                    <a:pt x="93722" y="301170"/>
                  </a:lnTo>
                  <a:lnTo>
                    <a:pt x="129988" y="289427"/>
                  </a:lnTo>
                  <a:lnTo>
                    <a:pt x="161982" y="271508"/>
                  </a:lnTo>
                  <a:lnTo>
                    <a:pt x="186996" y="243224"/>
                  </a:lnTo>
                  <a:lnTo>
                    <a:pt x="205733" y="208429"/>
                  </a:lnTo>
                  <a:lnTo>
                    <a:pt x="217236" y="170738"/>
                  </a:lnTo>
                  <a:lnTo>
                    <a:pt x="222983" y="134302"/>
                  </a:lnTo>
                  <a:lnTo>
                    <a:pt x="226219" y="91819"/>
                  </a:lnTo>
                  <a:lnTo>
                    <a:pt x="227501" y="58253"/>
                  </a:lnTo>
                  <a:lnTo>
                    <a:pt x="232125" y="100577"/>
                  </a:lnTo>
                  <a:lnTo>
                    <a:pt x="239443" y="133917"/>
                  </a:lnTo>
                  <a:lnTo>
                    <a:pt x="249046" y="175088"/>
                  </a:lnTo>
                  <a:lnTo>
                    <a:pt x="254273" y="198068"/>
                  </a:lnTo>
                  <a:lnTo>
                    <a:pt x="259663" y="221961"/>
                  </a:lnTo>
                  <a:lnTo>
                    <a:pt x="264209" y="248366"/>
                  </a:lnTo>
                  <a:lnTo>
                    <a:pt x="268192" y="276448"/>
                  </a:lnTo>
                  <a:lnTo>
                    <a:pt x="271800" y="305646"/>
                  </a:lnTo>
                  <a:lnTo>
                    <a:pt x="276111" y="337495"/>
                  </a:lnTo>
                  <a:lnTo>
                    <a:pt x="280889" y="371109"/>
                  </a:lnTo>
                  <a:lnTo>
                    <a:pt x="285980" y="405901"/>
                  </a:lnTo>
                  <a:lnTo>
                    <a:pt x="289373" y="440526"/>
                  </a:lnTo>
                  <a:lnTo>
                    <a:pt x="291636" y="475040"/>
                  </a:lnTo>
                  <a:lnTo>
                    <a:pt x="293144" y="509478"/>
                  </a:lnTo>
                  <a:lnTo>
                    <a:pt x="294150" y="541962"/>
                  </a:lnTo>
                  <a:lnTo>
                    <a:pt x="294820" y="573144"/>
                  </a:lnTo>
                  <a:lnTo>
                    <a:pt x="295267" y="603456"/>
                  </a:lnTo>
                  <a:lnTo>
                    <a:pt x="292708" y="631284"/>
                  </a:lnTo>
                  <a:lnTo>
                    <a:pt x="288144" y="657457"/>
                  </a:lnTo>
                  <a:lnTo>
                    <a:pt x="282244" y="682525"/>
                  </a:lnTo>
                  <a:lnTo>
                    <a:pt x="273548" y="704952"/>
                  </a:lnTo>
                  <a:lnTo>
                    <a:pt x="251186" y="745110"/>
                  </a:lnTo>
                  <a:lnTo>
                    <a:pt x="222832" y="769309"/>
                  </a:lnTo>
                  <a:lnTo>
                    <a:pt x="190228" y="781334"/>
                  </a:lnTo>
                  <a:lnTo>
                    <a:pt x="153512" y="783503"/>
                  </a:lnTo>
                  <a:lnTo>
                    <a:pt x="120049" y="773673"/>
                  </a:lnTo>
                  <a:lnTo>
                    <a:pt x="82055" y="749258"/>
                  </a:lnTo>
                  <a:lnTo>
                    <a:pt x="73414" y="740868"/>
                  </a:lnTo>
                  <a:lnTo>
                    <a:pt x="68605" y="730513"/>
                  </a:lnTo>
                  <a:lnTo>
                    <a:pt x="65803" y="706306"/>
                  </a:lnTo>
                  <a:lnTo>
                    <a:pt x="80432" y="677133"/>
                  </a:lnTo>
                  <a:lnTo>
                    <a:pt x="109794" y="643211"/>
                  </a:lnTo>
                  <a:lnTo>
                    <a:pt x="130959" y="623498"/>
                  </a:lnTo>
                  <a:lnTo>
                    <a:pt x="154594" y="602736"/>
                  </a:lnTo>
                  <a:lnTo>
                    <a:pt x="178923" y="581274"/>
                  </a:lnTo>
                  <a:lnTo>
                    <a:pt x="203715" y="559346"/>
                  </a:lnTo>
                  <a:lnTo>
                    <a:pt x="228815" y="537108"/>
                  </a:lnTo>
                  <a:lnTo>
                    <a:pt x="254121" y="514662"/>
                  </a:lnTo>
                  <a:lnTo>
                    <a:pt x="279565" y="492078"/>
                  </a:lnTo>
                  <a:lnTo>
                    <a:pt x="305099" y="469403"/>
                  </a:lnTo>
                  <a:lnTo>
                    <a:pt x="328790" y="450475"/>
                  </a:lnTo>
                  <a:lnTo>
                    <a:pt x="351251" y="434047"/>
                  </a:lnTo>
                  <a:lnTo>
                    <a:pt x="387321" y="409444"/>
                  </a:lnTo>
                  <a:lnTo>
                    <a:pt x="416176" y="38976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9" name="SMARTInkShape-2504"/>
            <p:cNvSpPr/>
            <p:nvPr>
              <p:custDataLst>
                <p:tags r:id="rId23"/>
              </p:custDataLst>
            </p:nvPr>
          </p:nvSpPr>
          <p:spPr bwMode="auto">
            <a:xfrm>
              <a:off x="2857500" y="4837972"/>
              <a:ext cx="248604" cy="328996"/>
            </a:xfrm>
            <a:custGeom>
              <a:avLst/>
              <a:gdLst/>
              <a:ahLst/>
              <a:cxnLst/>
              <a:rect l="0" t="0" r="0" b="0"/>
              <a:pathLst>
                <a:path w="248604" h="328996">
                  <a:moveTo>
                    <a:pt x="0" y="296955"/>
                  </a:moveTo>
                  <a:lnTo>
                    <a:pt x="0" y="296955"/>
                  </a:lnTo>
                  <a:lnTo>
                    <a:pt x="9325" y="319851"/>
                  </a:lnTo>
                  <a:lnTo>
                    <a:pt x="14622" y="326181"/>
                  </a:lnTo>
                  <a:lnTo>
                    <a:pt x="20151" y="328995"/>
                  </a:lnTo>
                  <a:lnTo>
                    <a:pt x="23912" y="326887"/>
                  </a:lnTo>
                  <a:lnTo>
                    <a:pt x="33170" y="316926"/>
                  </a:lnTo>
                  <a:lnTo>
                    <a:pt x="49092" y="277050"/>
                  </a:lnTo>
                  <a:lnTo>
                    <a:pt x="60236" y="241754"/>
                  </a:lnTo>
                  <a:lnTo>
                    <a:pt x="70587" y="201936"/>
                  </a:lnTo>
                  <a:lnTo>
                    <a:pt x="74680" y="179316"/>
                  </a:lnTo>
                  <a:lnTo>
                    <a:pt x="78362" y="155664"/>
                  </a:lnTo>
                  <a:lnTo>
                    <a:pt x="81769" y="131324"/>
                  </a:lnTo>
                  <a:lnTo>
                    <a:pt x="84992" y="106525"/>
                  </a:lnTo>
                  <a:lnTo>
                    <a:pt x="88094" y="81419"/>
                  </a:lnTo>
                  <a:lnTo>
                    <a:pt x="91541" y="43364"/>
                  </a:lnTo>
                  <a:lnTo>
                    <a:pt x="93753" y="1541"/>
                  </a:lnTo>
                  <a:lnTo>
                    <a:pt x="92982" y="0"/>
                  </a:lnTo>
                  <a:lnTo>
                    <a:pt x="91515" y="1830"/>
                  </a:lnTo>
                  <a:lnTo>
                    <a:pt x="79821" y="30758"/>
                  </a:lnTo>
                  <a:lnTo>
                    <a:pt x="66908" y="68155"/>
                  </a:lnTo>
                  <a:lnTo>
                    <a:pt x="60798" y="90130"/>
                  </a:lnTo>
                  <a:lnTo>
                    <a:pt x="54820" y="113351"/>
                  </a:lnTo>
                  <a:lnTo>
                    <a:pt x="51786" y="137405"/>
                  </a:lnTo>
                  <a:lnTo>
                    <a:pt x="50717" y="162014"/>
                  </a:lnTo>
                  <a:lnTo>
                    <a:pt x="50956" y="186992"/>
                  </a:lnTo>
                  <a:lnTo>
                    <a:pt x="58842" y="227445"/>
                  </a:lnTo>
                  <a:lnTo>
                    <a:pt x="64946" y="244900"/>
                  </a:lnTo>
                  <a:lnTo>
                    <a:pt x="84427" y="269375"/>
                  </a:lnTo>
                  <a:lnTo>
                    <a:pt x="96290" y="278568"/>
                  </a:lnTo>
                  <a:lnTo>
                    <a:pt x="110866" y="282792"/>
                  </a:lnTo>
                  <a:lnTo>
                    <a:pt x="144841" y="282405"/>
                  </a:lnTo>
                  <a:lnTo>
                    <a:pt x="184707" y="265724"/>
                  </a:lnTo>
                  <a:lnTo>
                    <a:pt x="220204" y="244975"/>
                  </a:lnTo>
                  <a:lnTo>
                    <a:pt x="248603" y="22837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0" name="SMARTInkShape-2505"/>
            <p:cNvSpPr/>
            <p:nvPr>
              <p:custDataLst>
                <p:tags r:id="rId24"/>
              </p:custDataLst>
            </p:nvPr>
          </p:nvSpPr>
          <p:spPr bwMode="auto">
            <a:xfrm>
              <a:off x="3208972" y="4707276"/>
              <a:ext cx="168724" cy="235915"/>
            </a:xfrm>
            <a:custGeom>
              <a:avLst/>
              <a:gdLst/>
              <a:ahLst/>
              <a:cxnLst/>
              <a:rect l="0" t="0" r="0" b="0"/>
              <a:pathLst>
                <a:path w="168724" h="235915">
                  <a:moveTo>
                    <a:pt x="85725" y="41889"/>
                  </a:moveTo>
                  <a:lnTo>
                    <a:pt x="85725" y="41889"/>
                  </a:lnTo>
                  <a:lnTo>
                    <a:pt x="57416" y="74009"/>
                  </a:lnTo>
                  <a:lnTo>
                    <a:pt x="41711" y="104107"/>
                  </a:lnTo>
                  <a:lnTo>
                    <a:pt x="30286" y="139709"/>
                  </a:lnTo>
                  <a:lnTo>
                    <a:pt x="24891" y="175852"/>
                  </a:lnTo>
                  <a:lnTo>
                    <a:pt x="28843" y="207790"/>
                  </a:lnTo>
                  <a:lnTo>
                    <a:pt x="35421" y="219164"/>
                  </a:lnTo>
                  <a:lnTo>
                    <a:pt x="55431" y="234343"/>
                  </a:lnTo>
                  <a:lnTo>
                    <a:pt x="68386" y="235914"/>
                  </a:lnTo>
                  <a:lnTo>
                    <a:pt x="98022" y="230040"/>
                  </a:lnTo>
                  <a:lnTo>
                    <a:pt x="127703" y="207744"/>
                  </a:lnTo>
                  <a:lnTo>
                    <a:pt x="152960" y="174657"/>
                  </a:lnTo>
                  <a:lnTo>
                    <a:pt x="167360" y="134552"/>
                  </a:lnTo>
                  <a:lnTo>
                    <a:pt x="168723" y="112237"/>
                  </a:lnTo>
                  <a:lnTo>
                    <a:pt x="166775" y="88787"/>
                  </a:lnTo>
                  <a:lnTo>
                    <a:pt x="162618" y="64582"/>
                  </a:lnTo>
                  <a:lnTo>
                    <a:pt x="145300" y="27527"/>
                  </a:lnTo>
                  <a:lnTo>
                    <a:pt x="134014" y="12312"/>
                  </a:lnTo>
                  <a:lnTo>
                    <a:pt x="119823" y="4074"/>
                  </a:lnTo>
                  <a:lnTo>
                    <a:pt x="86275" y="0"/>
                  </a:lnTo>
                  <a:lnTo>
                    <a:pt x="51680" y="12159"/>
                  </a:lnTo>
                  <a:lnTo>
                    <a:pt x="0" y="4188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1" name="SMARTInkShape-2506"/>
            <p:cNvSpPr/>
            <p:nvPr>
              <p:custDataLst>
                <p:tags r:id="rId25"/>
              </p:custDataLst>
            </p:nvPr>
          </p:nvSpPr>
          <p:spPr bwMode="auto">
            <a:xfrm>
              <a:off x="2754630" y="4826317"/>
              <a:ext cx="4940" cy="8574"/>
            </a:xfrm>
            <a:custGeom>
              <a:avLst/>
              <a:gdLst/>
              <a:ahLst/>
              <a:cxnLst/>
              <a:rect l="0" t="0" r="0" b="0"/>
              <a:pathLst>
                <a:path w="4940" h="8574">
                  <a:moveTo>
                    <a:pt x="0" y="8573"/>
                  </a:moveTo>
                  <a:lnTo>
                    <a:pt x="0" y="8573"/>
                  </a:lnTo>
                  <a:lnTo>
                    <a:pt x="4551" y="4022"/>
                  </a:lnTo>
                  <a:lnTo>
                    <a:pt x="4939" y="2682"/>
                  </a:lnTo>
                  <a:lnTo>
                    <a:pt x="4245" y="1788"/>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97" name="SMARTInkShape-Group867"/>
          <p:cNvGrpSpPr/>
          <p:nvPr/>
        </p:nvGrpSpPr>
        <p:grpSpPr>
          <a:xfrm>
            <a:off x="3575064" y="4636816"/>
            <a:ext cx="787563" cy="648133"/>
            <a:chOff x="3575064" y="4636816"/>
            <a:chExt cx="787563" cy="648133"/>
          </a:xfrm>
        </p:grpSpPr>
        <p:sp>
          <p:nvSpPr>
            <p:cNvPr id="93" name="SMARTInkShape-2507"/>
            <p:cNvSpPr/>
            <p:nvPr>
              <p:custDataLst>
                <p:tags r:id="rId18"/>
              </p:custDataLst>
            </p:nvPr>
          </p:nvSpPr>
          <p:spPr bwMode="auto">
            <a:xfrm>
              <a:off x="3954780" y="4831516"/>
              <a:ext cx="188596" cy="305870"/>
            </a:xfrm>
            <a:custGeom>
              <a:avLst/>
              <a:gdLst/>
              <a:ahLst/>
              <a:cxnLst/>
              <a:rect l="0" t="0" r="0" b="0"/>
              <a:pathLst>
                <a:path w="188596" h="305870">
                  <a:moveTo>
                    <a:pt x="0" y="294839"/>
                  </a:moveTo>
                  <a:lnTo>
                    <a:pt x="0" y="294839"/>
                  </a:lnTo>
                  <a:lnTo>
                    <a:pt x="0" y="303941"/>
                  </a:lnTo>
                  <a:lnTo>
                    <a:pt x="1905" y="305669"/>
                  </a:lnTo>
                  <a:lnTo>
                    <a:pt x="5080" y="305869"/>
                  </a:lnTo>
                  <a:lnTo>
                    <a:pt x="9102" y="305050"/>
                  </a:lnTo>
                  <a:lnTo>
                    <a:pt x="18650" y="288900"/>
                  </a:lnTo>
                  <a:lnTo>
                    <a:pt x="31149" y="259814"/>
                  </a:lnTo>
                  <a:lnTo>
                    <a:pt x="49404" y="218312"/>
                  </a:lnTo>
                  <a:lnTo>
                    <a:pt x="59606" y="195243"/>
                  </a:lnTo>
                  <a:lnTo>
                    <a:pt x="70217" y="171292"/>
                  </a:lnTo>
                  <a:lnTo>
                    <a:pt x="81102" y="146751"/>
                  </a:lnTo>
                  <a:lnTo>
                    <a:pt x="91215" y="121819"/>
                  </a:lnTo>
                  <a:lnTo>
                    <a:pt x="100815" y="96625"/>
                  </a:lnTo>
                  <a:lnTo>
                    <a:pt x="110073" y="71256"/>
                  </a:lnTo>
                  <a:lnTo>
                    <a:pt x="120359" y="32909"/>
                  </a:lnTo>
                  <a:lnTo>
                    <a:pt x="123102" y="17349"/>
                  </a:lnTo>
                  <a:lnTo>
                    <a:pt x="122073" y="7928"/>
                  </a:lnTo>
                  <a:lnTo>
                    <a:pt x="118530" y="2600"/>
                  </a:lnTo>
                  <a:lnTo>
                    <a:pt x="113310" y="0"/>
                  </a:lnTo>
                  <a:lnTo>
                    <a:pt x="106020" y="3030"/>
                  </a:lnTo>
                  <a:lnTo>
                    <a:pt x="87760" y="19096"/>
                  </a:lnTo>
                  <a:lnTo>
                    <a:pt x="66944" y="49731"/>
                  </a:lnTo>
                  <a:lnTo>
                    <a:pt x="46898" y="88747"/>
                  </a:lnTo>
                  <a:lnTo>
                    <a:pt x="31639" y="131487"/>
                  </a:lnTo>
                  <a:lnTo>
                    <a:pt x="23586" y="173344"/>
                  </a:lnTo>
                  <a:lnTo>
                    <a:pt x="20960" y="211313"/>
                  </a:lnTo>
                  <a:lnTo>
                    <a:pt x="24837" y="253157"/>
                  </a:lnTo>
                  <a:lnTo>
                    <a:pt x="29454" y="274409"/>
                  </a:lnTo>
                  <a:lnTo>
                    <a:pt x="33923" y="281219"/>
                  </a:lnTo>
                  <a:lnTo>
                    <a:pt x="39761" y="285759"/>
                  </a:lnTo>
                  <a:lnTo>
                    <a:pt x="46509" y="288785"/>
                  </a:lnTo>
                  <a:lnTo>
                    <a:pt x="64168" y="287068"/>
                  </a:lnTo>
                  <a:lnTo>
                    <a:pt x="100610" y="275392"/>
                  </a:lnTo>
                  <a:lnTo>
                    <a:pt x="130441" y="265241"/>
                  </a:lnTo>
                  <a:lnTo>
                    <a:pt x="169247" y="250721"/>
                  </a:lnTo>
                  <a:lnTo>
                    <a:pt x="188595" y="2434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4" name="SMARTInkShape-2508"/>
            <p:cNvSpPr/>
            <p:nvPr>
              <p:custDataLst>
                <p:tags r:id="rId19"/>
              </p:custDataLst>
            </p:nvPr>
          </p:nvSpPr>
          <p:spPr bwMode="auto">
            <a:xfrm>
              <a:off x="4109085" y="5023485"/>
              <a:ext cx="128588" cy="36458"/>
            </a:xfrm>
            <a:custGeom>
              <a:avLst/>
              <a:gdLst/>
              <a:ahLst/>
              <a:cxnLst/>
              <a:rect l="0" t="0" r="0" b="0"/>
              <a:pathLst>
                <a:path w="128588" h="36458">
                  <a:moveTo>
                    <a:pt x="0" y="17145"/>
                  </a:moveTo>
                  <a:lnTo>
                    <a:pt x="0" y="17145"/>
                  </a:lnTo>
                  <a:lnTo>
                    <a:pt x="4551" y="26247"/>
                  </a:lnTo>
                  <a:lnTo>
                    <a:pt x="14405" y="33255"/>
                  </a:lnTo>
                  <a:lnTo>
                    <a:pt x="21033" y="36457"/>
                  </a:lnTo>
                  <a:lnTo>
                    <a:pt x="41098" y="34936"/>
                  </a:lnTo>
                  <a:lnTo>
                    <a:pt x="81710" y="20829"/>
                  </a:lnTo>
                  <a:lnTo>
                    <a:pt x="12858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5" name="SMARTInkShape-2509"/>
            <p:cNvSpPr/>
            <p:nvPr>
              <p:custDataLst>
                <p:tags r:id="rId20"/>
              </p:custDataLst>
            </p:nvPr>
          </p:nvSpPr>
          <p:spPr bwMode="auto">
            <a:xfrm>
              <a:off x="3575064" y="4636816"/>
              <a:ext cx="266616" cy="648133"/>
            </a:xfrm>
            <a:custGeom>
              <a:avLst/>
              <a:gdLst/>
              <a:ahLst/>
              <a:cxnLst/>
              <a:rect l="0" t="0" r="0" b="0"/>
              <a:pathLst>
                <a:path w="266616" h="648133">
                  <a:moveTo>
                    <a:pt x="182549" y="138066"/>
                  </a:moveTo>
                  <a:lnTo>
                    <a:pt x="182549" y="138066"/>
                  </a:lnTo>
                  <a:lnTo>
                    <a:pt x="218955" y="110761"/>
                  </a:lnTo>
                  <a:lnTo>
                    <a:pt x="244449" y="82116"/>
                  </a:lnTo>
                  <a:lnTo>
                    <a:pt x="255248" y="66476"/>
                  </a:lnTo>
                  <a:lnTo>
                    <a:pt x="258638" y="52239"/>
                  </a:lnTo>
                  <a:lnTo>
                    <a:pt x="257087" y="38939"/>
                  </a:lnTo>
                  <a:lnTo>
                    <a:pt x="252243" y="26261"/>
                  </a:lnTo>
                  <a:lnTo>
                    <a:pt x="242347" y="16857"/>
                  </a:lnTo>
                  <a:lnTo>
                    <a:pt x="213571" y="3868"/>
                  </a:lnTo>
                  <a:lnTo>
                    <a:pt x="170936" y="0"/>
                  </a:lnTo>
                  <a:lnTo>
                    <a:pt x="146232" y="303"/>
                  </a:lnTo>
                  <a:lnTo>
                    <a:pt x="122142" y="4314"/>
                  </a:lnTo>
                  <a:lnTo>
                    <a:pt x="98463" y="10798"/>
                  </a:lnTo>
                  <a:lnTo>
                    <a:pt x="75057" y="18931"/>
                  </a:lnTo>
                  <a:lnTo>
                    <a:pt x="36349" y="45747"/>
                  </a:lnTo>
                  <a:lnTo>
                    <a:pt x="19360" y="62233"/>
                  </a:lnTo>
                  <a:lnTo>
                    <a:pt x="3023" y="95790"/>
                  </a:lnTo>
                  <a:lnTo>
                    <a:pt x="0" y="112739"/>
                  </a:lnTo>
                  <a:lnTo>
                    <a:pt x="3699" y="126897"/>
                  </a:lnTo>
                  <a:lnTo>
                    <a:pt x="23050" y="150247"/>
                  </a:lnTo>
                  <a:lnTo>
                    <a:pt x="53240" y="162530"/>
                  </a:lnTo>
                  <a:lnTo>
                    <a:pt x="88883" y="166084"/>
                  </a:lnTo>
                  <a:lnTo>
                    <a:pt x="126950" y="161314"/>
                  </a:lnTo>
                  <a:lnTo>
                    <a:pt x="161013" y="147763"/>
                  </a:lnTo>
                  <a:lnTo>
                    <a:pt x="176764" y="138816"/>
                  </a:lnTo>
                  <a:lnTo>
                    <a:pt x="199345" y="113634"/>
                  </a:lnTo>
                  <a:lnTo>
                    <a:pt x="222768" y="72407"/>
                  </a:lnTo>
                  <a:lnTo>
                    <a:pt x="238647" y="37996"/>
                  </a:lnTo>
                  <a:lnTo>
                    <a:pt x="239950" y="37063"/>
                  </a:lnTo>
                  <a:lnTo>
                    <a:pt x="240819" y="39298"/>
                  </a:lnTo>
                  <a:lnTo>
                    <a:pt x="246764" y="81621"/>
                  </a:lnTo>
                  <a:lnTo>
                    <a:pt x="251729" y="124092"/>
                  </a:lnTo>
                  <a:lnTo>
                    <a:pt x="254386" y="148753"/>
                  </a:lnTo>
                  <a:lnTo>
                    <a:pt x="257110" y="177575"/>
                  </a:lnTo>
                  <a:lnTo>
                    <a:pt x="259879" y="209173"/>
                  </a:lnTo>
                  <a:lnTo>
                    <a:pt x="262677" y="242621"/>
                  </a:lnTo>
                  <a:lnTo>
                    <a:pt x="264543" y="278255"/>
                  </a:lnTo>
                  <a:lnTo>
                    <a:pt x="265786" y="315345"/>
                  </a:lnTo>
                  <a:lnTo>
                    <a:pt x="266615" y="353407"/>
                  </a:lnTo>
                  <a:lnTo>
                    <a:pt x="264311" y="390212"/>
                  </a:lnTo>
                  <a:lnTo>
                    <a:pt x="259917" y="426178"/>
                  </a:lnTo>
                  <a:lnTo>
                    <a:pt x="254129" y="461586"/>
                  </a:lnTo>
                  <a:lnTo>
                    <a:pt x="245509" y="493764"/>
                  </a:lnTo>
                  <a:lnTo>
                    <a:pt x="235000" y="523788"/>
                  </a:lnTo>
                  <a:lnTo>
                    <a:pt x="223231" y="552377"/>
                  </a:lnTo>
                  <a:lnTo>
                    <a:pt x="210623" y="576198"/>
                  </a:lnTo>
                  <a:lnTo>
                    <a:pt x="183914" y="615367"/>
                  </a:lnTo>
                  <a:lnTo>
                    <a:pt x="156168" y="638490"/>
                  </a:lnTo>
                  <a:lnTo>
                    <a:pt x="142101" y="645989"/>
                  </a:lnTo>
                  <a:lnTo>
                    <a:pt x="127009" y="648132"/>
                  </a:lnTo>
                  <a:lnTo>
                    <a:pt x="94999" y="642892"/>
                  </a:lnTo>
                  <a:lnTo>
                    <a:pt x="64263" y="620878"/>
                  </a:lnTo>
                  <a:lnTo>
                    <a:pt x="49399" y="605673"/>
                  </a:lnTo>
                  <a:lnTo>
                    <a:pt x="30343" y="568459"/>
                  </a:lnTo>
                  <a:lnTo>
                    <a:pt x="21557" y="528425"/>
                  </a:lnTo>
                  <a:lnTo>
                    <a:pt x="24002" y="491581"/>
                  </a:lnTo>
                  <a:lnTo>
                    <a:pt x="44138" y="456157"/>
                  </a:lnTo>
                  <a:lnTo>
                    <a:pt x="77218" y="422315"/>
                  </a:lnTo>
                  <a:lnTo>
                    <a:pt x="98040" y="406623"/>
                  </a:lnTo>
                  <a:lnTo>
                    <a:pt x="120495" y="391399"/>
                  </a:lnTo>
                  <a:lnTo>
                    <a:pt x="144990" y="376487"/>
                  </a:lnTo>
                  <a:lnTo>
                    <a:pt x="170844" y="361784"/>
                  </a:lnTo>
                  <a:lnTo>
                    <a:pt x="197606" y="347219"/>
                  </a:lnTo>
                  <a:lnTo>
                    <a:pt x="251129" y="31808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6" name="SMARTInkShape-2510"/>
            <p:cNvSpPr/>
            <p:nvPr>
              <p:custDataLst>
                <p:tags r:id="rId21"/>
              </p:custDataLst>
            </p:nvPr>
          </p:nvSpPr>
          <p:spPr bwMode="auto">
            <a:xfrm>
              <a:off x="4314825" y="4920615"/>
              <a:ext cx="47802" cy="222886"/>
            </a:xfrm>
            <a:custGeom>
              <a:avLst/>
              <a:gdLst/>
              <a:ahLst/>
              <a:cxnLst/>
              <a:rect l="0" t="0" r="0" b="0"/>
              <a:pathLst>
                <a:path w="47802" h="222886">
                  <a:moveTo>
                    <a:pt x="42863" y="0"/>
                  </a:moveTo>
                  <a:lnTo>
                    <a:pt x="42863" y="0"/>
                  </a:lnTo>
                  <a:lnTo>
                    <a:pt x="47413" y="0"/>
                  </a:lnTo>
                  <a:lnTo>
                    <a:pt x="47801" y="2857"/>
                  </a:lnTo>
                  <a:lnTo>
                    <a:pt x="43701" y="44897"/>
                  </a:lnTo>
                  <a:lnTo>
                    <a:pt x="38155" y="75834"/>
                  </a:lnTo>
                  <a:lnTo>
                    <a:pt x="28388" y="110856"/>
                  </a:lnTo>
                  <a:lnTo>
                    <a:pt x="14522" y="145472"/>
                  </a:lnTo>
                  <a:lnTo>
                    <a:pt x="6454" y="177367"/>
                  </a:lnTo>
                  <a:lnTo>
                    <a:pt x="0" y="2228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98" name="SMARTInkShape-2511"/>
          <p:cNvSpPr/>
          <p:nvPr>
            <p:custDataLst>
              <p:tags r:id="rId3"/>
            </p:custDataLst>
          </p:nvPr>
        </p:nvSpPr>
        <p:spPr bwMode="auto">
          <a:xfrm>
            <a:off x="4631328" y="4663440"/>
            <a:ext cx="180239" cy="262415"/>
          </a:xfrm>
          <a:custGeom>
            <a:avLst/>
            <a:gdLst/>
            <a:ahLst/>
            <a:cxnLst/>
            <a:rect l="0" t="0" r="0" b="0"/>
            <a:pathLst>
              <a:path w="180239" h="262415">
                <a:moveTo>
                  <a:pt x="112122" y="0"/>
                </a:moveTo>
                <a:lnTo>
                  <a:pt x="112122" y="0"/>
                </a:lnTo>
                <a:lnTo>
                  <a:pt x="78855" y="36124"/>
                </a:lnTo>
                <a:lnTo>
                  <a:pt x="57014" y="68760"/>
                </a:lnTo>
                <a:lnTo>
                  <a:pt x="44904" y="89655"/>
                </a:lnTo>
                <a:lnTo>
                  <a:pt x="32067" y="113110"/>
                </a:lnTo>
                <a:lnTo>
                  <a:pt x="18747" y="138272"/>
                </a:lnTo>
                <a:lnTo>
                  <a:pt x="9867" y="161714"/>
                </a:lnTo>
                <a:lnTo>
                  <a:pt x="3946" y="184009"/>
                </a:lnTo>
                <a:lnTo>
                  <a:pt x="0" y="205540"/>
                </a:lnTo>
                <a:lnTo>
                  <a:pt x="1179" y="222752"/>
                </a:lnTo>
                <a:lnTo>
                  <a:pt x="12649" y="249496"/>
                </a:lnTo>
                <a:lnTo>
                  <a:pt x="23899" y="256818"/>
                </a:lnTo>
                <a:lnTo>
                  <a:pt x="54180" y="262414"/>
                </a:lnTo>
                <a:lnTo>
                  <a:pt x="89862" y="254106"/>
                </a:lnTo>
                <a:lnTo>
                  <a:pt x="126041" y="234856"/>
                </a:lnTo>
                <a:lnTo>
                  <a:pt x="157996" y="204075"/>
                </a:lnTo>
                <a:lnTo>
                  <a:pt x="175373" y="165630"/>
                </a:lnTo>
                <a:lnTo>
                  <a:pt x="180238" y="126953"/>
                </a:lnTo>
                <a:lnTo>
                  <a:pt x="172876" y="97064"/>
                </a:lnTo>
                <a:lnTo>
                  <a:pt x="165007" y="87569"/>
                </a:lnTo>
                <a:lnTo>
                  <a:pt x="143564" y="77020"/>
                </a:lnTo>
                <a:lnTo>
                  <a:pt x="118159" y="79951"/>
                </a:lnTo>
                <a:lnTo>
                  <a:pt x="77832" y="942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9" name="SMARTInkShape-2512"/>
          <p:cNvSpPr/>
          <p:nvPr>
            <p:custDataLst>
              <p:tags r:id="rId4"/>
            </p:custDataLst>
          </p:nvPr>
        </p:nvSpPr>
        <p:spPr bwMode="auto">
          <a:xfrm>
            <a:off x="5146357" y="4937760"/>
            <a:ext cx="68582" cy="17146"/>
          </a:xfrm>
          <a:custGeom>
            <a:avLst/>
            <a:gdLst/>
            <a:ahLst/>
            <a:cxnLst/>
            <a:rect l="0" t="0" r="0" b="0"/>
            <a:pathLst>
              <a:path w="68582" h="17146">
                <a:moveTo>
                  <a:pt x="0" y="17145"/>
                </a:moveTo>
                <a:lnTo>
                  <a:pt x="0" y="17145"/>
                </a:lnTo>
                <a:lnTo>
                  <a:pt x="19313" y="17145"/>
                </a:lnTo>
                <a:lnTo>
                  <a:pt x="6858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03" name="SMARTInkShape-Group870"/>
          <p:cNvGrpSpPr/>
          <p:nvPr/>
        </p:nvGrpSpPr>
        <p:grpSpPr>
          <a:xfrm>
            <a:off x="5686425" y="4589470"/>
            <a:ext cx="781844" cy="327512"/>
            <a:chOff x="5686425" y="4589470"/>
            <a:chExt cx="781844" cy="327512"/>
          </a:xfrm>
        </p:grpSpPr>
        <p:sp>
          <p:nvSpPr>
            <p:cNvPr id="100" name="SMARTInkShape-2513"/>
            <p:cNvSpPr/>
            <p:nvPr>
              <p:custDataLst>
                <p:tags r:id="rId15"/>
              </p:custDataLst>
            </p:nvPr>
          </p:nvSpPr>
          <p:spPr bwMode="auto">
            <a:xfrm>
              <a:off x="5686425" y="4886325"/>
              <a:ext cx="102871" cy="17146"/>
            </a:xfrm>
            <a:custGeom>
              <a:avLst/>
              <a:gdLst/>
              <a:ahLst/>
              <a:cxnLst/>
              <a:rect l="0" t="0" r="0" b="0"/>
              <a:pathLst>
                <a:path w="102871" h="17146">
                  <a:moveTo>
                    <a:pt x="0" y="17145"/>
                  </a:moveTo>
                  <a:lnTo>
                    <a:pt x="0" y="17145"/>
                  </a:lnTo>
                  <a:lnTo>
                    <a:pt x="32965" y="17145"/>
                  </a:lnTo>
                  <a:lnTo>
                    <a:pt x="73268" y="8043"/>
                  </a:lnTo>
                  <a:lnTo>
                    <a:pt x="10287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1" name="SMARTInkShape-2514"/>
            <p:cNvSpPr/>
            <p:nvPr>
              <p:custDataLst>
                <p:tags r:id="rId16"/>
              </p:custDataLst>
            </p:nvPr>
          </p:nvSpPr>
          <p:spPr bwMode="auto">
            <a:xfrm>
              <a:off x="6106477" y="4886325"/>
              <a:ext cx="60009" cy="30657"/>
            </a:xfrm>
            <a:custGeom>
              <a:avLst/>
              <a:gdLst/>
              <a:ahLst/>
              <a:cxnLst/>
              <a:rect l="0" t="0" r="0" b="0"/>
              <a:pathLst>
                <a:path w="60009" h="30657">
                  <a:moveTo>
                    <a:pt x="0" y="25718"/>
                  </a:moveTo>
                  <a:lnTo>
                    <a:pt x="0" y="25718"/>
                  </a:lnTo>
                  <a:lnTo>
                    <a:pt x="4551" y="30268"/>
                  </a:lnTo>
                  <a:lnTo>
                    <a:pt x="7797" y="30656"/>
                  </a:lnTo>
                  <a:lnTo>
                    <a:pt x="16483" y="28547"/>
                  </a:lnTo>
                  <a:lnTo>
                    <a:pt x="6000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2" name="SMARTInkShape-2515"/>
            <p:cNvSpPr/>
            <p:nvPr>
              <p:custDataLst>
                <p:tags r:id="rId17"/>
              </p:custDataLst>
            </p:nvPr>
          </p:nvSpPr>
          <p:spPr bwMode="auto">
            <a:xfrm>
              <a:off x="6241525" y="4589470"/>
              <a:ext cx="226744" cy="227875"/>
            </a:xfrm>
            <a:custGeom>
              <a:avLst/>
              <a:gdLst/>
              <a:ahLst/>
              <a:cxnLst/>
              <a:rect l="0" t="0" r="0" b="0"/>
              <a:pathLst>
                <a:path w="226744" h="227875">
                  <a:moveTo>
                    <a:pt x="164990" y="99687"/>
                  </a:moveTo>
                  <a:lnTo>
                    <a:pt x="164990" y="99687"/>
                  </a:lnTo>
                  <a:lnTo>
                    <a:pt x="169541" y="81484"/>
                  </a:lnTo>
                  <a:lnTo>
                    <a:pt x="166695" y="64927"/>
                  </a:lnTo>
                  <a:lnTo>
                    <a:pt x="163269" y="56512"/>
                  </a:lnTo>
                  <a:lnTo>
                    <a:pt x="149302" y="42081"/>
                  </a:lnTo>
                  <a:lnTo>
                    <a:pt x="140244" y="35566"/>
                  </a:lnTo>
                  <a:lnTo>
                    <a:pt x="128490" y="33127"/>
                  </a:lnTo>
                  <a:lnTo>
                    <a:pt x="100190" y="35497"/>
                  </a:lnTo>
                  <a:lnTo>
                    <a:pt x="68563" y="50521"/>
                  </a:lnTo>
                  <a:lnTo>
                    <a:pt x="38313" y="74978"/>
                  </a:lnTo>
                  <a:lnTo>
                    <a:pt x="15344" y="108073"/>
                  </a:lnTo>
                  <a:lnTo>
                    <a:pt x="3230" y="142467"/>
                  </a:lnTo>
                  <a:lnTo>
                    <a:pt x="0" y="159639"/>
                  </a:lnTo>
                  <a:lnTo>
                    <a:pt x="6572" y="191420"/>
                  </a:lnTo>
                  <a:lnTo>
                    <a:pt x="13658" y="206563"/>
                  </a:lnTo>
                  <a:lnTo>
                    <a:pt x="26954" y="216658"/>
                  </a:lnTo>
                  <a:lnTo>
                    <a:pt x="64589" y="227874"/>
                  </a:lnTo>
                  <a:lnTo>
                    <a:pt x="86625" y="227055"/>
                  </a:lnTo>
                  <a:lnTo>
                    <a:pt x="109890" y="222699"/>
                  </a:lnTo>
                  <a:lnTo>
                    <a:pt x="133971" y="215986"/>
                  </a:lnTo>
                  <a:lnTo>
                    <a:pt x="175969" y="193285"/>
                  </a:lnTo>
                  <a:lnTo>
                    <a:pt x="195169" y="179231"/>
                  </a:lnTo>
                  <a:lnTo>
                    <a:pt x="219043" y="140755"/>
                  </a:lnTo>
                  <a:lnTo>
                    <a:pt x="226743" y="118493"/>
                  </a:lnTo>
                  <a:lnTo>
                    <a:pt x="225138" y="75978"/>
                  </a:lnTo>
                  <a:lnTo>
                    <a:pt x="219377" y="55306"/>
                  </a:lnTo>
                  <a:lnTo>
                    <a:pt x="207915" y="38668"/>
                  </a:lnTo>
                  <a:lnTo>
                    <a:pt x="174860" y="12560"/>
                  </a:lnTo>
                  <a:lnTo>
                    <a:pt x="132229" y="1592"/>
                  </a:lnTo>
                  <a:lnTo>
                    <a:pt x="108859" y="0"/>
                  </a:lnTo>
                  <a:lnTo>
                    <a:pt x="70193" y="3312"/>
                  </a:lnTo>
                  <a:lnTo>
                    <a:pt x="19257" y="1396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09" name="SMARTInkShape-Group871"/>
          <p:cNvGrpSpPr/>
          <p:nvPr/>
        </p:nvGrpSpPr>
        <p:grpSpPr>
          <a:xfrm>
            <a:off x="2347861" y="3901679"/>
            <a:ext cx="5225171" cy="1411236"/>
            <a:chOff x="2347861" y="3901679"/>
            <a:chExt cx="5225171" cy="1411236"/>
          </a:xfrm>
        </p:grpSpPr>
        <p:sp>
          <p:nvSpPr>
            <p:cNvPr id="104" name="SMARTInkShape-2516"/>
            <p:cNvSpPr/>
            <p:nvPr>
              <p:custDataLst>
                <p:tags r:id="rId10"/>
              </p:custDataLst>
            </p:nvPr>
          </p:nvSpPr>
          <p:spPr bwMode="auto">
            <a:xfrm>
              <a:off x="6704516" y="4575872"/>
              <a:ext cx="379228" cy="737043"/>
            </a:xfrm>
            <a:custGeom>
              <a:avLst/>
              <a:gdLst/>
              <a:ahLst/>
              <a:cxnLst/>
              <a:rect l="0" t="0" r="0" b="0"/>
              <a:pathLst>
                <a:path w="379228" h="737043">
                  <a:moveTo>
                    <a:pt x="250639" y="96141"/>
                  </a:moveTo>
                  <a:lnTo>
                    <a:pt x="250639" y="96141"/>
                  </a:lnTo>
                  <a:lnTo>
                    <a:pt x="250639" y="77937"/>
                  </a:lnTo>
                  <a:lnTo>
                    <a:pt x="236987" y="48414"/>
                  </a:lnTo>
                  <a:lnTo>
                    <a:pt x="210293" y="20086"/>
                  </a:lnTo>
                  <a:lnTo>
                    <a:pt x="173703" y="2697"/>
                  </a:lnTo>
                  <a:lnTo>
                    <a:pt x="144055" y="0"/>
                  </a:lnTo>
                  <a:lnTo>
                    <a:pt x="128148" y="615"/>
                  </a:lnTo>
                  <a:lnTo>
                    <a:pt x="95233" y="16537"/>
                  </a:lnTo>
                  <a:lnTo>
                    <a:pt x="62507" y="43616"/>
                  </a:lnTo>
                  <a:lnTo>
                    <a:pt x="32088" y="77876"/>
                  </a:lnTo>
                  <a:lnTo>
                    <a:pt x="10312" y="117868"/>
                  </a:lnTo>
                  <a:lnTo>
                    <a:pt x="1839" y="139200"/>
                  </a:lnTo>
                  <a:lnTo>
                    <a:pt x="0" y="158184"/>
                  </a:lnTo>
                  <a:lnTo>
                    <a:pt x="8116" y="191978"/>
                  </a:lnTo>
                  <a:lnTo>
                    <a:pt x="18472" y="204800"/>
                  </a:lnTo>
                  <a:lnTo>
                    <a:pt x="47759" y="224126"/>
                  </a:lnTo>
                  <a:lnTo>
                    <a:pt x="88080" y="231445"/>
                  </a:lnTo>
                  <a:lnTo>
                    <a:pt x="110834" y="232064"/>
                  </a:lnTo>
                  <a:lnTo>
                    <a:pt x="132671" y="228666"/>
                  </a:lnTo>
                  <a:lnTo>
                    <a:pt x="174714" y="214731"/>
                  </a:lnTo>
                  <a:lnTo>
                    <a:pt x="208005" y="188217"/>
                  </a:lnTo>
                  <a:lnTo>
                    <a:pt x="234547" y="155161"/>
                  </a:lnTo>
                  <a:lnTo>
                    <a:pt x="255870" y="121419"/>
                  </a:lnTo>
                  <a:lnTo>
                    <a:pt x="270286" y="83945"/>
                  </a:lnTo>
                  <a:lnTo>
                    <a:pt x="271119" y="71670"/>
                  </a:lnTo>
                  <a:lnTo>
                    <a:pt x="270007" y="68397"/>
                  </a:lnTo>
                  <a:lnTo>
                    <a:pt x="268313" y="69072"/>
                  </a:lnTo>
                  <a:lnTo>
                    <a:pt x="256211" y="98308"/>
                  </a:lnTo>
                  <a:lnTo>
                    <a:pt x="248353" y="130441"/>
                  </a:lnTo>
                  <a:lnTo>
                    <a:pt x="246258" y="152345"/>
                  </a:lnTo>
                  <a:lnTo>
                    <a:pt x="244861" y="176472"/>
                  </a:lnTo>
                  <a:lnTo>
                    <a:pt x="245834" y="203035"/>
                  </a:lnTo>
                  <a:lnTo>
                    <a:pt x="248388" y="231221"/>
                  </a:lnTo>
                  <a:lnTo>
                    <a:pt x="251996" y="260489"/>
                  </a:lnTo>
                  <a:lnTo>
                    <a:pt x="256306" y="292384"/>
                  </a:lnTo>
                  <a:lnTo>
                    <a:pt x="261085" y="326030"/>
                  </a:lnTo>
                  <a:lnTo>
                    <a:pt x="266176" y="360842"/>
                  </a:lnTo>
                  <a:lnTo>
                    <a:pt x="271474" y="395480"/>
                  </a:lnTo>
                  <a:lnTo>
                    <a:pt x="276912" y="430003"/>
                  </a:lnTo>
                  <a:lnTo>
                    <a:pt x="282442" y="464448"/>
                  </a:lnTo>
                  <a:lnTo>
                    <a:pt x="287080" y="497889"/>
                  </a:lnTo>
                  <a:lnTo>
                    <a:pt x="291125" y="530660"/>
                  </a:lnTo>
                  <a:lnTo>
                    <a:pt x="294775" y="562985"/>
                  </a:lnTo>
                  <a:lnTo>
                    <a:pt x="294351" y="591203"/>
                  </a:lnTo>
                  <a:lnTo>
                    <a:pt x="291210" y="616682"/>
                  </a:lnTo>
                  <a:lnTo>
                    <a:pt x="286259" y="640336"/>
                  </a:lnTo>
                  <a:lnTo>
                    <a:pt x="270598" y="679317"/>
                  </a:lnTo>
                  <a:lnTo>
                    <a:pt x="261088" y="696380"/>
                  </a:lnTo>
                  <a:lnTo>
                    <a:pt x="232740" y="720419"/>
                  </a:lnTo>
                  <a:lnTo>
                    <a:pt x="215846" y="729496"/>
                  </a:lnTo>
                  <a:lnTo>
                    <a:pt x="176755" y="737042"/>
                  </a:lnTo>
                  <a:lnTo>
                    <a:pt x="134935" y="735315"/>
                  </a:lnTo>
                  <a:lnTo>
                    <a:pt x="94123" y="725023"/>
                  </a:lnTo>
                  <a:lnTo>
                    <a:pt x="78667" y="715421"/>
                  </a:lnTo>
                  <a:lnTo>
                    <a:pt x="56414" y="689510"/>
                  </a:lnTo>
                  <a:lnTo>
                    <a:pt x="50334" y="653866"/>
                  </a:lnTo>
                  <a:lnTo>
                    <a:pt x="51380" y="633693"/>
                  </a:lnTo>
                  <a:lnTo>
                    <a:pt x="58744" y="611671"/>
                  </a:lnTo>
                  <a:lnTo>
                    <a:pt x="70322" y="588417"/>
                  </a:lnTo>
                  <a:lnTo>
                    <a:pt x="84708" y="564343"/>
                  </a:lnTo>
                  <a:lnTo>
                    <a:pt x="103823" y="540673"/>
                  </a:lnTo>
                  <a:lnTo>
                    <a:pt x="126092" y="517273"/>
                  </a:lnTo>
                  <a:lnTo>
                    <a:pt x="150462" y="494053"/>
                  </a:lnTo>
                  <a:lnTo>
                    <a:pt x="177187" y="471905"/>
                  </a:lnTo>
                  <a:lnTo>
                    <a:pt x="205481" y="450473"/>
                  </a:lnTo>
                  <a:lnTo>
                    <a:pt x="234821" y="429517"/>
                  </a:lnTo>
                  <a:lnTo>
                    <a:pt x="263907" y="410784"/>
                  </a:lnTo>
                  <a:lnTo>
                    <a:pt x="292821" y="393533"/>
                  </a:lnTo>
                  <a:lnTo>
                    <a:pt x="321623" y="377269"/>
                  </a:lnTo>
                  <a:lnTo>
                    <a:pt x="379227" y="3447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5" name="SMARTInkShape-2517"/>
            <p:cNvSpPr/>
            <p:nvPr>
              <p:custDataLst>
                <p:tags r:id="rId11"/>
              </p:custDataLst>
            </p:nvPr>
          </p:nvSpPr>
          <p:spPr bwMode="auto">
            <a:xfrm>
              <a:off x="7118032" y="4783455"/>
              <a:ext cx="70298" cy="231459"/>
            </a:xfrm>
            <a:custGeom>
              <a:avLst/>
              <a:gdLst/>
              <a:ahLst/>
              <a:cxnLst/>
              <a:rect l="0" t="0" r="0" b="0"/>
              <a:pathLst>
                <a:path w="70298" h="231459">
                  <a:moveTo>
                    <a:pt x="0" y="0"/>
                  </a:moveTo>
                  <a:lnTo>
                    <a:pt x="0" y="0"/>
                  </a:lnTo>
                  <a:lnTo>
                    <a:pt x="13653" y="9102"/>
                  </a:lnTo>
                  <a:lnTo>
                    <a:pt x="35795" y="37516"/>
                  </a:lnTo>
                  <a:lnTo>
                    <a:pt x="49564" y="67791"/>
                  </a:lnTo>
                  <a:lnTo>
                    <a:pt x="61081" y="101567"/>
                  </a:lnTo>
                  <a:lnTo>
                    <a:pt x="69374" y="132453"/>
                  </a:lnTo>
                  <a:lnTo>
                    <a:pt x="70297" y="172067"/>
                  </a:lnTo>
                  <a:lnTo>
                    <a:pt x="59987" y="203382"/>
                  </a:lnTo>
                  <a:lnTo>
                    <a:pt x="47616" y="216757"/>
                  </a:lnTo>
                  <a:lnTo>
                    <a:pt x="25718" y="2314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6" name="SMARTInkShape-2518"/>
            <p:cNvSpPr/>
            <p:nvPr>
              <p:custDataLst>
                <p:tags r:id="rId12"/>
              </p:custDataLst>
            </p:nvPr>
          </p:nvSpPr>
          <p:spPr bwMode="auto">
            <a:xfrm>
              <a:off x="7083743" y="4183380"/>
              <a:ext cx="407421" cy="882968"/>
            </a:xfrm>
            <a:custGeom>
              <a:avLst/>
              <a:gdLst/>
              <a:ahLst/>
              <a:cxnLst/>
              <a:rect l="0" t="0" r="0" b="0"/>
              <a:pathLst>
                <a:path w="407421" h="882968">
                  <a:moveTo>
                    <a:pt x="0" y="0"/>
                  </a:moveTo>
                  <a:lnTo>
                    <a:pt x="0" y="0"/>
                  </a:lnTo>
                  <a:lnTo>
                    <a:pt x="27105" y="19485"/>
                  </a:lnTo>
                  <a:lnTo>
                    <a:pt x="66338" y="44855"/>
                  </a:lnTo>
                  <a:lnTo>
                    <a:pt x="92803" y="62288"/>
                  </a:lnTo>
                  <a:lnTo>
                    <a:pt x="121876" y="81530"/>
                  </a:lnTo>
                  <a:lnTo>
                    <a:pt x="151736" y="105788"/>
                  </a:lnTo>
                  <a:lnTo>
                    <a:pt x="182119" y="133391"/>
                  </a:lnTo>
                  <a:lnTo>
                    <a:pt x="212853" y="163222"/>
                  </a:lnTo>
                  <a:lnTo>
                    <a:pt x="243819" y="196445"/>
                  </a:lnTo>
                  <a:lnTo>
                    <a:pt x="274941" y="231928"/>
                  </a:lnTo>
                  <a:lnTo>
                    <a:pt x="306166" y="268919"/>
                  </a:lnTo>
                  <a:lnTo>
                    <a:pt x="332698" y="307866"/>
                  </a:lnTo>
                  <a:lnTo>
                    <a:pt x="356101" y="348119"/>
                  </a:lnTo>
                  <a:lnTo>
                    <a:pt x="377419" y="389242"/>
                  </a:lnTo>
                  <a:lnTo>
                    <a:pt x="391629" y="430945"/>
                  </a:lnTo>
                  <a:lnTo>
                    <a:pt x="401103" y="473034"/>
                  </a:lnTo>
                  <a:lnTo>
                    <a:pt x="407420" y="515381"/>
                  </a:lnTo>
                  <a:lnTo>
                    <a:pt x="406868" y="556947"/>
                  </a:lnTo>
                  <a:lnTo>
                    <a:pt x="401738" y="597993"/>
                  </a:lnTo>
                  <a:lnTo>
                    <a:pt x="393555" y="638692"/>
                  </a:lnTo>
                  <a:lnTo>
                    <a:pt x="381432" y="676302"/>
                  </a:lnTo>
                  <a:lnTo>
                    <a:pt x="366683" y="711853"/>
                  </a:lnTo>
                  <a:lnTo>
                    <a:pt x="350183" y="746032"/>
                  </a:lnTo>
                  <a:lnTo>
                    <a:pt x="330610" y="775484"/>
                  </a:lnTo>
                  <a:lnTo>
                    <a:pt x="308989" y="801787"/>
                  </a:lnTo>
                  <a:lnTo>
                    <a:pt x="286003" y="825989"/>
                  </a:lnTo>
                  <a:lnTo>
                    <a:pt x="247761" y="855421"/>
                  </a:lnTo>
                  <a:lnTo>
                    <a:pt x="197167" y="88296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7" name="SMARTInkShape-2519"/>
            <p:cNvSpPr/>
            <p:nvPr>
              <p:custDataLst>
                <p:tags r:id="rId13"/>
              </p:custDataLst>
            </p:nvPr>
          </p:nvSpPr>
          <p:spPr bwMode="auto">
            <a:xfrm>
              <a:off x="2446020" y="4073740"/>
              <a:ext cx="5127012" cy="135358"/>
            </a:xfrm>
            <a:custGeom>
              <a:avLst/>
              <a:gdLst/>
              <a:ahLst/>
              <a:cxnLst/>
              <a:rect l="0" t="0" r="0" b="0"/>
              <a:pathLst>
                <a:path w="5127012" h="135358">
                  <a:moveTo>
                    <a:pt x="5032057" y="135357"/>
                  </a:moveTo>
                  <a:lnTo>
                    <a:pt x="5032057" y="135357"/>
                  </a:lnTo>
                  <a:lnTo>
                    <a:pt x="5072168" y="122622"/>
                  </a:lnTo>
                  <a:lnTo>
                    <a:pt x="5109136" y="112005"/>
                  </a:lnTo>
                  <a:lnTo>
                    <a:pt x="5122830" y="102436"/>
                  </a:lnTo>
                  <a:lnTo>
                    <a:pt x="5125910" y="97217"/>
                  </a:lnTo>
                  <a:lnTo>
                    <a:pt x="5127011" y="91833"/>
                  </a:lnTo>
                  <a:lnTo>
                    <a:pt x="5126792" y="86339"/>
                  </a:lnTo>
                  <a:lnTo>
                    <a:pt x="5121884" y="81723"/>
                  </a:lnTo>
                  <a:lnTo>
                    <a:pt x="5103731" y="74055"/>
                  </a:lnTo>
                  <a:lnTo>
                    <a:pt x="5069627" y="67472"/>
                  </a:lnTo>
                  <a:lnTo>
                    <a:pt x="5048531" y="64383"/>
                  </a:lnTo>
                  <a:lnTo>
                    <a:pt x="5022085" y="62323"/>
                  </a:lnTo>
                  <a:lnTo>
                    <a:pt x="4992072" y="60951"/>
                  </a:lnTo>
                  <a:lnTo>
                    <a:pt x="4959680" y="60036"/>
                  </a:lnTo>
                  <a:lnTo>
                    <a:pt x="4922846" y="59425"/>
                  </a:lnTo>
                  <a:lnTo>
                    <a:pt x="4883050" y="59018"/>
                  </a:lnTo>
                  <a:lnTo>
                    <a:pt x="4841279" y="58747"/>
                  </a:lnTo>
                  <a:lnTo>
                    <a:pt x="4796287" y="58567"/>
                  </a:lnTo>
                  <a:lnTo>
                    <a:pt x="4749147" y="58446"/>
                  </a:lnTo>
                  <a:lnTo>
                    <a:pt x="4700576" y="58366"/>
                  </a:lnTo>
                  <a:lnTo>
                    <a:pt x="4648192" y="58312"/>
                  </a:lnTo>
                  <a:lnTo>
                    <a:pt x="4593267" y="58276"/>
                  </a:lnTo>
                  <a:lnTo>
                    <a:pt x="4536648" y="58252"/>
                  </a:lnTo>
                  <a:lnTo>
                    <a:pt x="4476995" y="58236"/>
                  </a:lnTo>
                  <a:lnTo>
                    <a:pt x="4415318" y="58226"/>
                  </a:lnTo>
                  <a:lnTo>
                    <a:pt x="4352293" y="58219"/>
                  </a:lnTo>
                  <a:lnTo>
                    <a:pt x="4287416" y="56309"/>
                  </a:lnTo>
                  <a:lnTo>
                    <a:pt x="4221305" y="53131"/>
                  </a:lnTo>
                  <a:lnTo>
                    <a:pt x="4154371" y="49108"/>
                  </a:lnTo>
                  <a:lnTo>
                    <a:pt x="4085936" y="45473"/>
                  </a:lnTo>
                  <a:lnTo>
                    <a:pt x="4016499" y="42096"/>
                  </a:lnTo>
                  <a:lnTo>
                    <a:pt x="3946396" y="38893"/>
                  </a:lnTo>
                  <a:lnTo>
                    <a:pt x="3876801" y="34853"/>
                  </a:lnTo>
                  <a:lnTo>
                    <a:pt x="3807544" y="30254"/>
                  </a:lnTo>
                  <a:lnTo>
                    <a:pt x="3738513" y="25284"/>
                  </a:lnTo>
                  <a:lnTo>
                    <a:pt x="3668680" y="21018"/>
                  </a:lnTo>
                  <a:lnTo>
                    <a:pt x="3598311" y="17221"/>
                  </a:lnTo>
                  <a:lnTo>
                    <a:pt x="3527586" y="13737"/>
                  </a:lnTo>
                  <a:lnTo>
                    <a:pt x="3454719" y="10462"/>
                  </a:lnTo>
                  <a:lnTo>
                    <a:pt x="3380424" y="7326"/>
                  </a:lnTo>
                  <a:lnTo>
                    <a:pt x="3305176" y="4284"/>
                  </a:lnTo>
                  <a:lnTo>
                    <a:pt x="3227388" y="2255"/>
                  </a:lnTo>
                  <a:lnTo>
                    <a:pt x="3147907" y="902"/>
                  </a:lnTo>
                  <a:lnTo>
                    <a:pt x="3067297" y="0"/>
                  </a:lnTo>
                  <a:lnTo>
                    <a:pt x="2984982" y="352"/>
                  </a:lnTo>
                  <a:lnTo>
                    <a:pt x="2901531" y="1539"/>
                  </a:lnTo>
                  <a:lnTo>
                    <a:pt x="2817322" y="3282"/>
                  </a:lnTo>
                  <a:lnTo>
                    <a:pt x="2733559" y="4445"/>
                  </a:lnTo>
                  <a:lnTo>
                    <a:pt x="2650096" y="5220"/>
                  </a:lnTo>
                  <a:lnTo>
                    <a:pt x="2566831" y="5737"/>
                  </a:lnTo>
                  <a:lnTo>
                    <a:pt x="2485603" y="6081"/>
                  </a:lnTo>
                  <a:lnTo>
                    <a:pt x="2405733" y="6311"/>
                  </a:lnTo>
                  <a:lnTo>
                    <a:pt x="2326770" y="6464"/>
                  </a:lnTo>
                  <a:lnTo>
                    <a:pt x="2247457" y="6566"/>
                  </a:lnTo>
                  <a:lnTo>
                    <a:pt x="2167912" y="6634"/>
                  </a:lnTo>
                  <a:lnTo>
                    <a:pt x="2088212" y="6679"/>
                  </a:lnTo>
                  <a:lnTo>
                    <a:pt x="2010314" y="6709"/>
                  </a:lnTo>
                  <a:lnTo>
                    <a:pt x="1933617" y="6730"/>
                  </a:lnTo>
                  <a:lnTo>
                    <a:pt x="1857720" y="6743"/>
                  </a:lnTo>
                  <a:lnTo>
                    <a:pt x="1782358" y="7705"/>
                  </a:lnTo>
                  <a:lnTo>
                    <a:pt x="1707351" y="9298"/>
                  </a:lnTo>
                  <a:lnTo>
                    <a:pt x="1632581" y="11313"/>
                  </a:lnTo>
                  <a:lnTo>
                    <a:pt x="1558923" y="13609"/>
                  </a:lnTo>
                  <a:lnTo>
                    <a:pt x="1486004" y="16092"/>
                  </a:lnTo>
                  <a:lnTo>
                    <a:pt x="1413580" y="18699"/>
                  </a:lnTo>
                  <a:lnTo>
                    <a:pt x="1345294" y="21390"/>
                  </a:lnTo>
                  <a:lnTo>
                    <a:pt x="1279767" y="24137"/>
                  </a:lnTo>
                  <a:lnTo>
                    <a:pt x="1216081" y="26920"/>
                  </a:lnTo>
                  <a:lnTo>
                    <a:pt x="1153620" y="28776"/>
                  </a:lnTo>
                  <a:lnTo>
                    <a:pt x="1091978" y="30013"/>
                  </a:lnTo>
                  <a:lnTo>
                    <a:pt x="1030880" y="30838"/>
                  </a:lnTo>
                  <a:lnTo>
                    <a:pt x="971099" y="32340"/>
                  </a:lnTo>
                  <a:lnTo>
                    <a:pt x="912194" y="34294"/>
                  </a:lnTo>
                  <a:lnTo>
                    <a:pt x="853875" y="36549"/>
                  </a:lnTo>
                  <a:lnTo>
                    <a:pt x="797850" y="39005"/>
                  </a:lnTo>
                  <a:lnTo>
                    <a:pt x="743355" y="41595"/>
                  </a:lnTo>
                  <a:lnTo>
                    <a:pt x="689880" y="44275"/>
                  </a:lnTo>
                  <a:lnTo>
                    <a:pt x="637085" y="46060"/>
                  </a:lnTo>
                  <a:lnTo>
                    <a:pt x="584743" y="47251"/>
                  </a:lnTo>
                  <a:lnTo>
                    <a:pt x="532704" y="48045"/>
                  </a:lnTo>
                  <a:lnTo>
                    <a:pt x="482771" y="49527"/>
                  </a:lnTo>
                  <a:lnTo>
                    <a:pt x="434242" y="51467"/>
                  </a:lnTo>
                  <a:lnTo>
                    <a:pt x="386650" y="53713"/>
                  </a:lnTo>
                  <a:lnTo>
                    <a:pt x="343492" y="55210"/>
                  </a:lnTo>
                  <a:lnTo>
                    <a:pt x="303290" y="56208"/>
                  </a:lnTo>
                  <a:lnTo>
                    <a:pt x="265058" y="56874"/>
                  </a:lnTo>
                  <a:lnTo>
                    <a:pt x="229093" y="57318"/>
                  </a:lnTo>
                  <a:lnTo>
                    <a:pt x="194639" y="57613"/>
                  </a:lnTo>
                  <a:lnTo>
                    <a:pt x="161191" y="57811"/>
                  </a:lnTo>
                  <a:lnTo>
                    <a:pt x="132226" y="57942"/>
                  </a:lnTo>
                  <a:lnTo>
                    <a:pt x="106248" y="58030"/>
                  </a:lnTo>
                  <a:lnTo>
                    <a:pt x="63414" y="58127"/>
                  </a:lnTo>
                  <a:lnTo>
                    <a:pt x="24187" y="57230"/>
                  </a:lnTo>
                  <a:lnTo>
                    <a:pt x="7257" y="53644"/>
                  </a:lnTo>
                  <a:lnTo>
                    <a:pt x="2933" y="49449"/>
                  </a:lnTo>
                  <a:lnTo>
                    <a:pt x="1003" y="43795"/>
                  </a:lnTo>
                  <a:lnTo>
                    <a:pt x="0" y="239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8" name="SMARTInkShape-2520"/>
            <p:cNvSpPr/>
            <p:nvPr>
              <p:custDataLst>
                <p:tags r:id="rId14"/>
              </p:custDataLst>
            </p:nvPr>
          </p:nvSpPr>
          <p:spPr bwMode="auto">
            <a:xfrm>
              <a:off x="2347861" y="3901679"/>
              <a:ext cx="338190" cy="470297"/>
            </a:xfrm>
            <a:custGeom>
              <a:avLst/>
              <a:gdLst/>
              <a:ahLst/>
              <a:cxnLst/>
              <a:rect l="0" t="0" r="0" b="0"/>
              <a:pathLst>
                <a:path w="338190" h="470297">
                  <a:moveTo>
                    <a:pt x="252464" y="7381"/>
                  </a:moveTo>
                  <a:lnTo>
                    <a:pt x="252464" y="7381"/>
                  </a:lnTo>
                  <a:lnTo>
                    <a:pt x="269186" y="1489"/>
                  </a:lnTo>
                  <a:lnTo>
                    <a:pt x="270279" y="596"/>
                  </a:lnTo>
                  <a:lnTo>
                    <a:pt x="270056" y="0"/>
                  </a:lnTo>
                  <a:lnTo>
                    <a:pt x="232132" y="15395"/>
                  </a:lnTo>
                  <a:lnTo>
                    <a:pt x="204375" y="28088"/>
                  </a:lnTo>
                  <a:lnTo>
                    <a:pt x="172036" y="45159"/>
                  </a:lnTo>
                  <a:lnTo>
                    <a:pt x="135438" y="68621"/>
                  </a:lnTo>
                  <a:lnTo>
                    <a:pt x="99488" y="92383"/>
                  </a:lnTo>
                  <a:lnTo>
                    <a:pt x="66365" y="116597"/>
                  </a:lnTo>
                  <a:lnTo>
                    <a:pt x="28202" y="155100"/>
                  </a:lnTo>
                  <a:lnTo>
                    <a:pt x="11187" y="175904"/>
                  </a:lnTo>
                  <a:lnTo>
                    <a:pt x="2355" y="197215"/>
                  </a:lnTo>
                  <a:lnTo>
                    <a:pt x="0" y="208232"/>
                  </a:lnTo>
                  <a:lnTo>
                    <a:pt x="2463" y="230633"/>
                  </a:lnTo>
                  <a:lnTo>
                    <a:pt x="5786" y="241941"/>
                  </a:lnTo>
                  <a:lnTo>
                    <a:pt x="33218" y="276058"/>
                  </a:lnTo>
                  <a:lnTo>
                    <a:pt x="65804" y="301418"/>
                  </a:lnTo>
                  <a:lnTo>
                    <a:pt x="106639" y="328564"/>
                  </a:lnTo>
                  <a:lnTo>
                    <a:pt x="129530" y="342470"/>
                  </a:lnTo>
                  <a:lnTo>
                    <a:pt x="153363" y="356504"/>
                  </a:lnTo>
                  <a:lnTo>
                    <a:pt x="177824" y="370622"/>
                  </a:lnTo>
                  <a:lnTo>
                    <a:pt x="202704" y="384797"/>
                  </a:lnTo>
                  <a:lnTo>
                    <a:pt x="227863" y="399009"/>
                  </a:lnTo>
                  <a:lnTo>
                    <a:pt x="251304" y="413246"/>
                  </a:lnTo>
                  <a:lnTo>
                    <a:pt x="273598" y="427500"/>
                  </a:lnTo>
                  <a:lnTo>
                    <a:pt x="309482" y="451275"/>
                  </a:lnTo>
                  <a:lnTo>
                    <a:pt x="338189" y="47029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10" name="SMARTInkShape-2521"/>
          <p:cNvSpPr/>
          <p:nvPr>
            <p:custDataLst>
              <p:tags r:id="rId5"/>
            </p:custDataLst>
          </p:nvPr>
        </p:nvSpPr>
        <p:spPr bwMode="auto">
          <a:xfrm>
            <a:off x="2062689" y="4569142"/>
            <a:ext cx="777667" cy="900114"/>
          </a:xfrm>
          <a:custGeom>
            <a:avLst/>
            <a:gdLst/>
            <a:ahLst/>
            <a:cxnLst/>
            <a:rect l="0" t="0" r="0" b="0"/>
            <a:pathLst>
              <a:path w="777667" h="900114">
                <a:moveTo>
                  <a:pt x="100439" y="0"/>
                </a:moveTo>
                <a:lnTo>
                  <a:pt x="100439" y="0"/>
                </a:lnTo>
                <a:lnTo>
                  <a:pt x="73134" y="31856"/>
                </a:lnTo>
                <a:lnTo>
                  <a:pt x="62233" y="53623"/>
                </a:lnTo>
                <a:lnTo>
                  <a:pt x="52108" y="80516"/>
                </a:lnTo>
                <a:lnTo>
                  <a:pt x="42501" y="110827"/>
                </a:lnTo>
                <a:lnTo>
                  <a:pt x="32286" y="149132"/>
                </a:lnTo>
                <a:lnTo>
                  <a:pt x="21666" y="192767"/>
                </a:lnTo>
                <a:lnTo>
                  <a:pt x="10776" y="239954"/>
                </a:lnTo>
                <a:lnTo>
                  <a:pt x="4469" y="290462"/>
                </a:lnTo>
                <a:lnTo>
                  <a:pt x="1216" y="343184"/>
                </a:lnTo>
                <a:lnTo>
                  <a:pt x="0" y="397382"/>
                </a:lnTo>
                <a:lnTo>
                  <a:pt x="5857" y="450659"/>
                </a:lnTo>
                <a:lnTo>
                  <a:pt x="16429" y="503322"/>
                </a:lnTo>
                <a:lnTo>
                  <a:pt x="30145" y="555575"/>
                </a:lnTo>
                <a:lnTo>
                  <a:pt x="50719" y="604699"/>
                </a:lnTo>
                <a:lnTo>
                  <a:pt x="75865" y="651735"/>
                </a:lnTo>
                <a:lnTo>
                  <a:pt x="104058" y="697380"/>
                </a:lnTo>
                <a:lnTo>
                  <a:pt x="139999" y="737335"/>
                </a:lnTo>
                <a:lnTo>
                  <a:pt x="181105" y="773497"/>
                </a:lnTo>
                <a:lnTo>
                  <a:pt x="225653" y="807130"/>
                </a:lnTo>
                <a:lnTo>
                  <a:pt x="279165" y="833362"/>
                </a:lnTo>
                <a:lnTo>
                  <a:pt x="338652" y="854659"/>
                </a:lnTo>
                <a:lnTo>
                  <a:pt x="402123" y="872668"/>
                </a:lnTo>
                <a:lnTo>
                  <a:pt x="472059" y="883721"/>
                </a:lnTo>
                <a:lnTo>
                  <a:pt x="546305" y="890138"/>
                </a:lnTo>
                <a:lnTo>
                  <a:pt x="623426" y="893463"/>
                </a:lnTo>
                <a:lnTo>
                  <a:pt x="674839" y="895679"/>
                </a:lnTo>
                <a:lnTo>
                  <a:pt x="777666" y="9001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15" name="SMARTInkShape-Group873"/>
          <p:cNvGrpSpPr/>
          <p:nvPr/>
        </p:nvGrpSpPr>
        <p:grpSpPr>
          <a:xfrm>
            <a:off x="7738999" y="4191952"/>
            <a:ext cx="801440" cy="814389"/>
            <a:chOff x="7738999" y="4191952"/>
            <a:chExt cx="801440" cy="814389"/>
          </a:xfrm>
        </p:grpSpPr>
        <p:sp>
          <p:nvSpPr>
            <p:cNvPr id="111" name="SMARTInkShape-2522"/>
            <p:cNvSpPr/>
            <p:nvPr>
              <p:custDataLst>
                <p:tags r:id="rId6"/>
              </p:custDataLst>
            </p:nvPr>
          </p:nvSpPr>
          <p:spPr bwMode="auto">
            <a:xfrm>
              <a:off x="7738999" y="4191952"/>
              <a:ext cx="390590" cy="733543"/>
            </a:xfrm>
            <a:custGeom>
              <a:avLst/>
              <a:gdLst/>
              <a:ahLst/>
              <a:cxnLst/>
              <a:rect l="0" t="0" r="0" b="0"/>
              <a:pathLst>
                <a:path w="390590" h="733543">
                  <a:moveTo>
                    <a:pt x="184848" y="0"/>
                  </a:moveTo>
                  <a:lnTo>
                    <a:pt x="184848" y="0"/>
                  </a:lnTo>
                  <a:lnTo>
                    <a:pt x="175747" y="4551"/>
                  </a:lnTo>
                  <a:lnTo>
                    <a:pt x="151884" y="30135"/>
                  </a:lnTo>
                  <a:lnTo>
                    <a:pt x="128922" y="67369"/>
                  </a:lnTo>
                  <a:lnTo>
                    <a:pt x="116132" y="90632"/>
                  </a:lnTo>
                  <a:lnTo>
                    <a:pt x="101890" y="117572"/>
                  </a:lnTo>
                  <a:lnTo>
                    <a:pt x="86680" y="146961"/>
                  </a:lnTo>
                  <a:lnTo>
                    <a:pt x="70825" y="177984"/>
                  </a:lnTo>
                  <a:lnTo>
                    <a:pt x="55493" y="212954"/>
                  </a:lnTo>
                  <a:lnTo>
                    <a:pt x="40509" y="250554"/>
                  </a:lnTo>
                  <a:lnTo>
                    <a:pt x="25757" y="289909"/>
                  </a:lnTo>
                  <a:lnTo>
                    <a:pt x="14970" y="330433"/>
                  </a:lnTo>
                  <a:lnTo>
                    <a:pt x="6827" y="371736"/>
                  </a:lnTo>
                  <a:lnTo>
                    <a:pt x="445" y="413559"/>
                  </a:lnTo>
                  <a:lnTo>
                    <a:pt x="0" y="453824"/>
                  </a:lnTo>
                  <a:lnTo>
                    <a:pt x="3513" y="493049"/>
                  </a:lnTo>
                  <a:lnTo>
                    <a:pt x="9666" y="531582"/>
                  </a:lnTo>
                  <a:lnTo>
                    <a:pt x="21388" y="566796"/>
                  </a:lnTo>
                  <a:lnTo>
                    <a:pt x="36822" y="599796"/>
                  </a:lnTo>
                  <a:lnTo>
                    <a:pt x="54731" y="631322"/>
                  </a:lnTo>
                  <a:lnTo>
                    <a:pt x="77149" y="658054"/>
                  </a:lnTo>
                  <a:lnTo>
                    <a:pt x="102572" y="681590"/>
                  </a:lnTo>
                  <a:lnTo>
                    <a:pt x="129997" y="702997"/>
                  </a:lnTo>
                  <a:lnTo>
                    <a:pt x="160664" y="717267"/>
                  </a:lnTo>
                  <a:lnTo>
                    <a:pt x="193490" y="726781"/>
                  </a:lnTo>
                  <a:lnTo>
                    <a:pt x="227757" y="733123"/>
                  </a:lnTo>
                  <a:lnTo>
                    <a:pt x="261079" y="733542"/>
                  </a:lnTo>
                  <a:lnTo>
                    <a:pt x="293771" y="730010"/>
                  </a:lnTo>
                  <a:lnTo>
                    <a:pt x="326044" y="723846"/>
                  </a:lnTo>
                  <a:lnTo>
                    <a:pt x="390589" y="7115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2" name="SMARTInkShape-2523"/>
            <p:cNvSpPr/>
            <p:nvPr>
              <p:custDataLst>
                <p:tags r:id="rId7"/>
              </p:custDataLst>
            </p:nvPr>
          </p:nvSpPr>
          <p:spPr bwMode="auto">
            <a:xfrm>
              <a:off x="7975282" y="4474845"/>
              <a:ext cx="185675" cy="275165"/>
            </a:xfrm>
            <a:custGeom>
              <a:avLst/>
              <a:gdLst/>
              <a:ahLst/>
              <a:cxnLst/>
              <a:rect l="0" t="0" r="0" b="0"/>
              <a:pathLst>
                <a:path w="185675" h="275165">
                  <a:moveTo>
                    <a:pt x="0" y="0"/>
                  </a:moveTo>
                  <a:lnTo>
                    <a:pt x="0" y="0"/>
                  </a:lnTo>
                  <a:lnTo>
                    <a:pt x="4551" y="0"/>
                  </a:lnTo>
                  <a:lnTo>
                    <a:pt x="43903" y="15593"/>
                  </a:lnTo>
                  <a:lnTo>
                    <a:pt x="76980" y="32965"/>
                  </a:lnTo>
                  <a:lnTo>
                    <a:pt x="113906" y="55926"/>
                  </a:lnTo>
                  <a:lnTo>
                    <a:pt x="148732" y="82959"/>
                  </a:lnTo>
                  <a:lnTo>
                    <a:pt x="173736" y="114023"/>
                  </a:lnTo>
                  <a:lnTo>
                    <a:pt x="184214" y="144339"/>
                  </a:lnTo>
                  <a:lnTo>
                    <a:pt x="185674" y="159092"/>
                  </a:lnTo>
                  <a:lnTo>
                    <a:pt x="174597" y="190722"/>
                  </a:lnTo>
                  <a:lnTo>
                    <a:pt x="164976" y="207158"/>
                  </a:lnTo>
                  <a:lnTo>
                    <a:pt x="133966" y="235580"/>
                  </a:lnTo>
                  <a:lnTo>
                    <a:pt x="96688" y="258055"/>
                  </a:lnTo>
                  <a:lnTo>
                    <a:pt x="61070" y="271218"/>
                  </a:lnTo>
                  <a:lnTo>
                    <a:pt x="38890" y="275164"/>
                  </a:lnTo>
                  <a:lnTo>
                    <a:pt x="17145" y="2743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3" name="SMARTInkShape-2524"/>
            <p:cNvSpPr/>
            <p:nvPr>
              <p:custDataLst>
                <p:tags r:id="rId8"/>
              </p:custDataLst>
            </p:nvPr>
          </p:nvSpPr>
          <p:spPr bwMode="auto">
            <a:xfrm>
              <a:off x="8052735" y="4489822"/>
              <a:ext cx="274021" cy="285061"/>
            </a:xfrm>
            <a:custGeom>
              <a:avLst/>
              <a:gdLst/>
              <a:ahLst/>
              <a:cxnLst/>
              <a:rect l="0" t="0" r="0" b="0"/>
              <a:pathLst>
                <a:path w="274021" h="285061">
                  <a:moveTo>
                    <a:pt x="205440" y="19313"/>
                  </a:moveTo>
                  <a:lnTo>
                    <a:pt x="205440" y="19313"/>
                  </a:lnTo>
                  <a:lnTo>
                    <a:pt x="200889" y="10211"/>
                  </a:lnTo>
                  <a:lnTo>
                    <a:pt x="185954" y="3203"/>
                  </a:lnTo>
                  <a:lnTo>
                    <a:pt x="175305" y="0"/>
                  </a:lnTo>
                  <a:lnTo>
                    <a:pt x="140611" y="1522"/>
                  </a:lnTo>
                  <a:lnTo>
                    <a:pt x="98522" y="12358"/>
                  </a:lnTo>
                  <a:lnTo>
                    <a:pt x="57591" y="36224"/>
                  </a:lnTo>
                  <a:lnTo>
                    <a:pt x="24794" y="70962"/>
                  </a:lnTo>
                  <a:lnTo>
                    <a:pt x="10715" y="90893"/>
                  </a:lnTo>
                  <a:lnTo>
                    <a:pt x="150" y="133359"/>
                  </a:lnTo>
                  <a:lnTo>
                    <a:pt x="0" y="155351"/>
                  </a:lnTo>
                  <a:lnTo>
                    <a:pt x="17613" y="197567"/>
                  </a:lnTo>
                  <a:lnTo>
                    <a:pt x="31644" y="218159"/>
                  </a:lnTo>
                  <a:lnTo>
                    <a:pt x="52429" y="234744"/>
                  </a:lnTo>
                  <a:lnTo>
                    <a:pt x="77714" y="248659"/>
                  </a:lnTo>
                  <a:lnTo>
                    <a:pt x="106003" y="260793"/>
                  </a:lnTo>
                  <a:lnTo>
                    <a:pt x="137243" y="268882"/>
                  </a:lnTo>
                  <a:lnTo>
                    <a:pt x="170453" y="274274"/>
                  </a:lnTo>
                  <a:lnTo>
                    <a:pt x="204976" y="277870"/>
                  </a:lnTo>
                  <a:lnTo>
                    <a:pt x="274020" y="2850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4" name="SMARTInkShape-2525"/>
            <p:cNvSpPr/>
            <p:nvPr>
              <p:custDataLst>
                <p:tags r:id="rId9"/>
              </p:custDataLst>
            </p:nvPr>
          </p:nvSpPr>
          <p:spPr bwMode="auto">
            <a:xfrm>
              <a:off x="8258175" y="4226242"/>
              <a:ext cx="282264" cy="780099"/>
            </a:xfrm>
            <a:custGeom>
              <a:avLst/>
              <a:gdLst/>
              <a:ahLst/>
              <a:cxnLst/>
              <a:rect l="0" t="0" r="0" b="0"/>
              <a:pathLst>
                <a:path w="282264" h="780099">
                  <a:moveTo>
                    <a:pt x="8572" y="0"/>
                  </a:moveTo>
                  <a:lnTo>
                    <a:pt x="8572" y="0"/>
                  </a:lnTo>
                  <a:lnTo>
                    <a:pt x="13123" y="0"/>
                  </a:lnTo>
                  <a:lnTo>
                    <a:pt x="43259" y="31856"/>
                  </a:lnTo>
                  <a:lnTo>
                    <a:pt x="59319" y="51717"/>
                  </a:lnTo>
                  <a:lnTo>
                    <a:pt x="77646" y="75436"/>
                  </a:lnTo>
                  <a:lnTo>
                    <a:pt x="97484" y="101726"/>
                  </a:lnTo>
                  <a:lnTo>
                    <a:pt x="120235" y="133540"/>
                  </a:lnTo>
                  <a:lnTo>
                    <a:pt x="144926" y="169037"/>
                  </a:lnTo>
                  <a:lnTo>
                    <a:pt x="170912" y="206989"/>
                  </a:lnTo>
                  <a:lnTo>
                    <a:pt x="194904" y="246577"/>
                  </a:lnTo>
                  <a:lnTo>
                    <a:pt x="217567" y="287258"/>
                  </a:lnTo>
                  <a:lnTo>
                    <a:pt x="239342" y="328665"/>
                  </a:lnTo>
                  <a:lnTo>
                    <a:pt x="255763" y="368653"/>
                  </a:lnTo>
                  <a:lnTo>
                    <a:pt x="268616" y="407694"/>
                  </a:lnTo>
                  <a:lnTo>
                    <a:pt x="279090" y="446103"/>
                  </a:lnTo>
                  <a:lnTo>
                    <a:pt x="282263" y="484092"/>
                  </a:lnTo>
                  <a:lnTo>
                    <a:pt x="280567" y="521801"/>
                  </a:lnTo>
                  <a:lnTo>
                    <a:pt x="275627" y="559322"/>
                  </a:lnTo>
                  <a:lnTo>
                    <a:pt x="261856" y="593862"/>
                  </a:lnTo>
                  <a:lnTo>
                    <a:pt x="242198" y="626413"/>
                  </a:lnTo>
                  <a:lnTo>
                    <a:pt x="218615" y="657638"/>
                  </a:lnTo>
                  <a:lnTo>
                    <a:pt x="183843" y="685123"/>
                  </a:lnTo>
                  <a:lnTo>
                    <a:pt x="141613" y="710114"/>
                  </a:lnTo>
                  <a:lnTo>
                    <a:pt x="94408" y="733442"/>
                  </a:lnTo>
                  <a:lnTo>
                    <a:pt x="62939" y="748994"/>
                  </a:lnTo>
                  <a:lnTo>
                    <a:pt x="0" y="7800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19462530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Rule: Scalar Case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33</a:t>
            </a:fld>
            <a:endParaRPr lang="en-US"/>
          </a:p>
        </p:txBody>
      </p:sp>
      <p:grpSp>
        <p:nvGrpSpPr>
          <p:cNvPr id="8" name="SMARTInkShape-Group874"/>
          <p:cNvGrpSpPr/>
          <p:nvPr/>
        </p:nvGrpSpPr>
        <p:grpSpPr>
          <a:xfrm>
            <a:off x="1148223" y="1083769"/>
            <a:ext cx="354823" cy="300812"/>
            <a:chOff x="1148223" y="1083769"/>
            <a:chExt cx="354823" cy="300812"/>
          </a:xfrm>
        </p:grpSpPr>
        <p:sp>
          <p:nvSpPr>
            <p:cNvPr id="6" name="SMARTInkShape-2526"/>
            <p:cNvSpPr/>
            <p:nvPr>
              <p:custDataLst>
                <p:tags r:id="rId59"/>
              </p:custDataLst>
            </p:nvPr>
          </p:nvSpPr>
          <p:spPr bwMode="auto">
            <a:xfrm>
              <a:off x="1275381" y="1083769"/>
              <a:ext cx="227665" cy="300812"/>
            </a:xfrm>
            <a:custGeom>
              <a:avLst/>
              <a:gdLst/>
              <a:ahLst/>
              <a:cxnLst/>
              <a:rect l="0" t="0" r="0" b="0"/>
              <a:pathLst>
                <a:path w="227665" h="300812">
                  <a:moveTo>
                    <a:pt x="73359" y="4938"/>
                  </a:moveTo>
                  <a:lnTo>
                    <a:pt x="73359" y="4938"/>
                  </a:lnTo>
                  <a:lnTo>
                    <a:pt x="78298" y="0"/>
                  </a:lnTo>
                  <a:lnTo>
                    <a:pt x="76189" y="2108"/>
                  </a:lnTo>
                  <a:lnTo>
                    <a:pt x="59327" y="37621"/>
                  </a:lnTo>
                  <a:lnTo>
                    <a:pt x="45215" y="64232"/>
                  </a:lnTo>
                  <a:lnTo>
                    <a:pt x="29418" y="98283"/>
                  </a:lnTo>
                  <a:lnTo>
                    <a:pt x="15412" y="138183"/>
                  </a:lnTo>
                  <a:lnTo>
                    <a:pt x="4742" y="179411"/>
                  </a:lnTo>
                  <a:lnTo>
                    <a:pt x="0" y="216784"/>
                  </a:lnTo>
                  <a:lnTo>
                    <a:pt x="8053" y="249905"/>
                  </a:lnTo>
                  <a:lnTo>
                    <a:pt x="15534" y="265404"/>
                  </a:lnTo>
                  <a:lnTo>
                    <a:pt x="39087" y="287706"/>
                  </a:lnTo>
                  <a:lnTo>
                    <a:pt x="53368" y="296320"/>
                  </a:lnTo>
                  <a:lnTo>
                    <a:pt x="87017" y="300811"/>
                  </a:lnTo>
                  <a:lnTo>
                    <a:pt x="123244" y="296458"/>
                  </a:lnTo>
                  <a:lnTo>
                    <a:pt x="158395" y="288173"/>
                  </a:lnTo>
                  <a:lnTo>
                    <a:pt x="201213" y="263696"/>
                  </a:lnTo>
                  <a:lnTo>
                    <a:pt x="227664" y="24496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SMARTInkShape-2527"/>
            <p:cNvSpPr/>
            <p:nvPr>
              <p:custDataLst>
                <p:tags r:id="rId60"/>
              </p:custDataLst>
            </p:nvPr>
          </p:nvSpPr>
          <p:spPr bwMode="auto">
            <a:xfrm>
              <a:off x="1148223" y="1123133"/>
              <a:ext cx="176362" cy="239895"/>
            </a:xfrm>
            <a:custGeom>
              <a:avLst/>
              <a:gdLst/>
              <a:ahLst/>
              <a:cxnLst/>
              <a:rect l="0" t="0" r="0" b="0"/>
              <a:pathLst>
                <a:path w="176362" h="239895">
                  <a:moveTo>
                    <a:pt x="20495" y="17009"/>
                  </a:moveTo>
                  <a:lnTo>
                    <a:pt x="20495" y="17009"/>
                  </a:lnTo>
                  <a:lnTo>
                    <a:pt x="1182" y="5078"/>
                  </a:lnTo>
                  <a:lnTo>
                    <a:pt x="0" y="3340"/>
                  </a:lnTo>
                  <a:lnTo>
                    <a:pt x="164" y="2181"/>
                  </a:lnTo>
                  <a:lnTo>
                    <a:pt x="1226" y="1409"/>
                  </a:lnTo>
                  <a:lnTo>
                    <a:pt x="40679" y="0"/>
                  </a:lnTo>
                  <a:lnTo>
                    <a:pt x="79392" y="9006"/>
                  </a:lnTo>
                  <a:lnTo>
                    <a:pt x="121025" y="28291"/>
                  </a:lnTo>
                  <a:lnTo>
                    <a:pt x="154421" y="61204"/>
                  </a:lnTo>
                  <a:lnTo>
                    <a:pt x="173312" y="96567"/>
                  </a:lnTo>
                  <a:lnTo>
                    <a:pt x="176361" y="119679"/>
                  </a:lnTo>
                  <a:lnTo>
                    <a:pt x="175841" y="131176"/>
                  </a:lnTo>
                  <a:lnTo>
                    <a:pt x="165102" y="156650"/>
                  </a:lnTo>
                  <a:lnTo>
                    <a:pt x="137636" y="195227"/>
                  </a:lnTo>
                  <a:lnTo>
                    <a:pt x="116373" y="216232"/>
                  </a:lnTo>
                  <a:lnTo>
                    <a:pt x="83934" y="232460"/>
                  </a:lnTo>
                  <a:lnTo>
                    <a:pt x="46212" y="23989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9" name="SMARTInkShape-2528"/>
          <p:cNvSpPr/>
          <p:nvPr>
            <p:custDataLst>
              <p:tags r:id="rId1"/>
            </p:custDataLst>
          </p:nvPr>
        </p:nvSpPr>
        <p:spPr bwMode="auto">
          <a:xfrm>
            <a:off x="2610194" y="1058072"/>
            <a:ext cx="454164" cy="267055"/>
          </a:xfrm>
          <a:custGeom>
            <a:avLst/>
            <a:gdLst/>
            <a:ahLst/>
            <a:cxnLst/>
            <a:rect l="0" t="0" r="0" b="0"/>
            <a:pathLst>
              <a:path w="454164" h="267055">
                <a:moveTo>
                  <a:pt x="15849" y="13491"/>
                </a:moveTo>
                <a:lnTo>
                  <a:pt x="15849" y="13491"/>
                </a:lnTo>
                <a:lnTo>
                  <a:pt x="11298" y="13491"/>
                </a:lnTo>
                <a:lnTo>
                  <a:pt x="9957" y="12538"/>
                </a:lnTo>
                <a:lnTo>
                  <a:pt x="9063" y="10951"/>
                </a:lnTo>
                <a:lnTo>
                  <a:pt x="8468" y="8940"/>
                </a:lnTo>
                <a:lnTo>
                  <a:pt x="7118" y="7599"/>
                </a:lnTo>
                <a:lnTo>
                  <a:pt x="0" y="5271"/>
                </a:lnTo>
                <a:lnTo>
                  <a:pt x="35838" y="0"/>
                </a:lnTo>
                <a:lnTo>
                  <a:pt x="63785" y="2097"/>
                </a:lnTo>
                <a:lnTo>
                  <a:pt x="97796" y="3664"/>
                </a:lnTo>
                <a:lnTo>
                  <a:pt x="133232" y="6266"/>
                </a:lnTo>
                <a:lnTo>
                  <a:pt x="164857" y="13772"/>
                </a:lnTo>
                <a:lnTo>
                  <a:pt x="200334" y="28708"/>
                </a:lnTo>
                <a:lnTo>
                  <a:pt x="214682" y="42161"/>
                </a:lnTo>
                <a:lnTo>
                  <a:pt x="219842" y="49749"/>
                </a:lnTo>
                <a:lnTo>
                  <a:pt x="221377" y="57666"/>
                </a:lnTo>
                <a:lnTo>
                  <a:pt x="218002" y="74081"/>
                </a:lnTo>
                <a:lnTo>
                  <a:pt x="196290" y="108490"/>
                </a:lnTo>
                <a:lnTo>
                  <a:pt x="161176" y="144297"/>
                </a:lnTo>
                <a:lnTo>
                  <a:pt x="120609" y="183587"/>
                </a:lnTo>
                <a:lnTo>
                  <a:pt x="85719" y="224890"/>
                </a:lnTo>
                <a:lnTo>
                  <a:pt x="76112" y="239526"/>
                </a:lnTo>
                <a:lnTo>
                  <a:pt x="75074" y="246096"/>
                </a:lnTo>
                <a:lnTo>
                  <a:pt x="76287" y="252381"/>
                </a:lnTo>
                <a:lnTo>
                  <a:pt x="79001" y="258476"/>
                </a:lnTo>
                <a:lnTo>
                  <a:pt x="87478" y="262539"/>
                </a:lnTo>
                <a:lnTo>
                  <a:pt x="114676" y="267054"/>
                </a:lnTo>
                <a:lnTo>
                  <a:pt x="151530" y="266520"/>
                </a:lnTo>
                <a:lnTo>
                  <a:pt x="172025" y="265045"/>
                </a:lnTo>
                <a:lnTo>
                  <a:pt x="195214" y="262156"/>
                </a:lnTo>
                <a:lnTo>
                  <a:pt x="220198" y="258325"/>
                </a:lnTo>
                <a:lnTo>
                  <a:pt x="246379" y="253866"/>
                </a:lnTo>
                <a:lnTo>
                  <a:pt x="272406" y="249941"/>
                </a:lnTo>
                <a:lnTo>
                  <a:pt x="298329" y="246371"/>
                </a:lnTo>
                <a:lnTo>
                  <a:pt x="324184" y="243039"/>
                </a:lnTo>
                <a:lnTo>
                  <a:pt x="347135" y="239866"/>
                </a:lnTo>
                <a:lnTo>
                  <a:pt x="387877" y="233799"/>
                </a:lnTo>
                <a:lnTo>
                  <a:pt x="429292" y="225029"/>
                </a:lnTo>
                <a:lnTo>
                  <a:pt x="450558" y="220948"/>
                </a:lnTo>
                <a:lnTo>
                  <a:pt x="453293" y="219423"/>
                </a:lnTo>
                <a:lnTo>
                  <a:pt x="454163" y="217454"/>
                </a:lnTo>
                <a:lnTo>
                  <a:pt x="453046" y="2106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SMARTInkShape-2529"/>
          <p:cNvSpPr/>
          <p:nvPr>
            <p:custDataLst>
              <p:tags r:id="rId2"/>
            </p:custDataLst>
          </p:nvPr>
        </p:nvSpPr>
        <p:spPr bwMode="auto">
          <a:xfrm>
            <a:off x="4192717" y="970446"/>
            <a:ext cx="310704" cy="479952"/>
          </a:xfrm>
          <a:custGeom>
            <a:avLst/>
            <a:gdLst/>
            <a:ahLst/>
            <a:cxnLst/>
            <a:rect l="0" t="0" r="0" b="0"/>
            <a:pathLst>
              <a:path w="310704" h="479952">
                <a:moveTo>
                  <a:pt x="27811" y="32536"/>
                </a:moveTo>
                <a:lnTo>
                  <a:pt x="27811" y="32536"/>
                </a:lnTo>
                <a:lnTo>
                  <a:pt x="27811" y="13224"/>
                </a:lnTo>
                <a:lnTo>
                  <a:pt x="25271" y="7126"/>
                </a:lnTo>
                <a:lnTo>
                  <a:pt x="20430" y="0"/>
                </a:lnTo>
                <a:lnTo>
                  <a:pt x="10490" y="12419"/>
                </a:lnTo>
                <a:lnTo>
                  <a:pt x="30" y="43297"/>
                </a:lnTo>
                <a:lnTo>
                  <a:pt x="0" y="78058"/>
                </a:lnTo>
                <a:lnTo>
                  <a:pt x="10574" y="107937"/>
                </a:lnTo>
                <a:lnTo>
                  <a:pt x="25548" y="120975"/>
                </a:lnTo>
                <a:lnTo>
                  <a:pt x="34875" y="125786"/>
                </a:lnTo>
                <a:lnTo>
                  <a:pt x="57937" y="128591"/>
                </a:lnTo>
                <a:lnTo>
                  <a:pt x="97697" y="122275"/>
                </a:lnTo>
                <a:lnTo>
                  <a:pt x="123641" y="112425"/>
                </a:lnTo>
                <a:lnTo>
                  <a:pt x="154312" y="89862"/>
                </a:lnTo>
                <a:lnTo>
                  <a:pt x="185196" y="53667"/>
                </a:lnTo>
                <a:lnTo>
                  <a:pt x="202347" y="29428"/>
                </a:lnTo>
                <a:lnTo>
                  <a:pt x="202271" y="27606"/>
                </a:lnTo>
                <a:lnTo>
                  <a:pt x="201268" y="26392"/>
                </a:lnTo>
                <a:lnTo>
                  <a:pt x="199525" y="64124"/>
                </a:lnTo>
                <a:lnTo>
                  <a:pt x="200330" y="91343"/>
                </a:lnTo>
                <a:lnTo>
                  <a:pt x="203864" y="125665"/>
                </a:lnTo>
                <a:lnTo>
                  <a:pt x="208609" y="160604"/>
                </a:lnTo>
                <a:lnTo>
                  <a:pt x="214845" y="196136"/>
                </a:lnTo>
                <a:lnTo>
                  <a:pt x="223967" y="234152"/>
                </a:lnTo>
                <a:lnTo>
                  <a:pt x="231831" y="270733"/>
                </a:lnTo>
                <a:lnTo>
                  <a:pt x="238501" y="305089"/>
                </a:lnTo>
                <a:lnTo>
                  <a:pt x="244641" y="336234"/>
                </a:lnTo>
                <a:lnTo>
                  <a:pt x="242925" y="368490"/>
                </a:lnTo>
                <a:lnTo>
                  <a:pt x="233907" y="399972"/>
                </a:lnTo>
                <a:lnTo>
                  <a:pt x="217199" y="426664"/>
                </a:lnTo>
                <a:lnTo>
                  <a:pt x="181821" y="458560"/>
                </a:lnTo>
                <a:lnTo>
                  <a:pt x="145728" y="477007"/>
                </a:lnTo>
                <a:lnTo>
                  <a:pt x="127525" y="479951"/>
                </a:lnTo>
                <a:lnTo>
                  <a:pt x="120005" y="479403"/>
                </a:lnTo>
                <a:lnTo>
                  <a:pt x="114038" y="475227"/>
                </a:lnTo>
                <a:lnTo>
                  <a:pt x="104869" y="460428"/>
                </a:lnTo>
                <a:lnTo>
                  <a:pt x="103454" y="421574"/>
                </a:lnTo>
                <a:lnTo>
                  <a:pt x="111912" y="385147"/>
                </a:lnTo>
                <a:lnTo>
                  <a:pt x="125197" y="347367"/>
                </a:lnTo>
                <a:lnTo>
                  <a:pt x="147788" y="305630"/>
                </a:lnTo>
                <a:lnTo>
                  <a:pt x="160826" y="284404"/>
                </a:lnTo>
                <a:lnTo>
                  <a:pt x="178051" y="270525"/>
                </a:lnTo>
                <a:lnTo>
                  <a:pt x="199359" y="262134"/>
                </a:lnTo>
                <a:lnTo>
                  <a:pt x="240035" y="257410"/>
                </a:lnTo>
                <a:lnTo>
                  <a:pt x="274851" y="256305"/>
                </a:lnTo>
                <a:lnTo>
                  <a:pt x="310703" y="25542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3" name="SMARTInkShape-Group877"/>
          <p:cNvGrpSpPr/>
          <p:nvPr/>
        </p:nvGrpSpPr>
        <p:grpSpPr>
          <a:xfrm>
            <a:off x="1027195" y="2074545"/>
            <a:ext cx="243065" cy="534316"/>
            <a:chOff x="1027195" y="2074545"/>
            <a:chExt cx="243065" cy="534316"/>
          </a:xfrm>
        </p:grpSpPr>
        <p:sp>
          <p:nvSpPr>
            <p:cNvPr id="11" name="SMARTInkShape-2530"/>
            <p:cNvSpPr/>
            <p:nvPr>
              <p:custDataLst>
                <p:tags r:id="rId57"/>
              </p:custDataLst>
            </p:nvPr>
          </p:nvSpPr>
          <p:spPr bwMode="auto">
            <a:xfrm>
              <a:off x="1027195" y="2108751"/>
              <a:ext cx="180553" cy="428710"/>
            </a:xfrm>
            <a:custGeom>
              <a:avLst/>
              <a:gdLst/>
              <a:ahLst/>
              <a:cxnLst/>
              <a:rect l="0" t="0" r="0" b="0"/>
              <a:pathLst>
                <a:path w="180553" h="428710">
                  <a:moveTo>
                    <a:pt x="115805" y="77237"/>
                  </a:moveTo>
                  <a:lnTo>
                    <a:pt x="115805" y="77237"/>
                  </a:lnTo>
                  <a:lnTo>
                    <a:pt x="143780" y="35691"/>
                  </a:lnTo>
                  <a:lnTo>
                    <a:pt x="156814" y="18767"/>
                  </a:lnTo>
                  <a:lnTo>
                    <a:pt x="162606" y="4895"/>
                  </a:lnTo>
                  <a:lnTo>
                    <a:pt x="163198" y="1386"/>
                  </a:lnTo>
                  <a:lnTo>
                    <a:pt x="162641" y="0"/>
                  </a:lnTo>
                  <a:lnTo>
                    <a:pt x="161316" y="28"/>
                  </a:lnTo>
                  <a:lnTo>
                    <a:pt x="132147" y="27372"/>
                  </a:lnTo>
                  <a:lnTo>
                    <a:pt x="97986" y="68727"/>
                  </a:lnTo>
                  <a:lnTo>
                    <a:pt x="78208" y="94423"/>
                  </a:lnTo>
                  <a:lnTo>
                    <a:pt x="60260" y="121080"/>
                  </a:lnTo>
                  <a:lnTo>
                    <a:pt x="43533" y="148375"/>
                  </a:lnTo>
                  <a:lnTo>
                    <a:pt x="27619" y="176097"/>
                  </a:lnTo>
                  <a:lnTo>
                    <a:pt x="17009" y="201246"/>
                  </a:lnTo>
                  <a:lnTo>
                    <a:pt x="9936" y="224679"/>
                  </a:lnTo>
                  <a:lnTo>
                    <a:pt x="5221" y="246969"/>
                  </a:lnTo>
                  <a:lnTo>
                    <a:pt x="6840" y="264687"/>
                  </a:lnTo>
                  <a:lnTo>
                    <a:pt x="21338" y="291993"/>
                  </a:lnTo>
                  <a:lnTo>
                    <a:pt x="34730" y="297560"/>
                  </a:lnTo>
                  <a:lnTo>
                    <a:pt x="69929" y="296125"/>
                  </a:lnTo>
                  <a:lnTo>
                    <a:pt x="105893" y="280883"/>
                  </a:lnTo>
                  <a:lnTo>
                    <a:pt x="139022" y="258233"/>
                  </a:lnTo>
                  <a:lnTo>
                    <a:pt x="174331" y="221564"/>
                  </a:lnTo>
                  <a:lnTo>
                    <a:pt x="180552" y="204565"/>
                  </a:lnTo>
                  <a:lnTo>
                    <a:pt x="177067" y="199269"/>
                  </a:lnTo>
                  <a:lnTo>
                    <a:pt x="160495" y="193386"/>
                  </a:lnTo>
                  <a:lnTo>
                    <a:pt x="129635" y="206011"/>
                  </a:lnTo>
                  <a:lnTo>
                    <a:pt x="91472" y="232577"/>
                  </a:lnTo>
                  <a:lnTo>
                    <a:pt x="52285" y="269784"/>
                  </a:lnTo>
                  <a:lnTo>
                    <a:pt x="20264" y="311721"/>
                  </a:lnTo>
                  <a:lnTo>
                    <a:pt x="6391" y="333572"/>
                  </a:lnTo>
                  <a:lnTo>
                    <a:pt x="0" y="352902"/>
                  </a:lnTo>
                  <a:lnTo>
                    <a:pt x="519" y="387080"/>
                  </a:lnTo>
                  <a:lnTo>
                    <a:pt x="8467" y="397146"/>
                  </a:lnTo>
                  <a:lnTo>
                    <a:pt x="20434" y="402904"/>
                  </a:lnTo>
                  <a:lnTo>
                    <a:pt x="35080" y="405791"/>
                  </a:lnTo>
                  <a:lnTo>
                    <a:pt x="71672" y="401378"/>
                  </a:lnTo>
                  <a:lnTo>
                    <a:pt x="111430" y="387987"/>
                  </a:lnTo>
                  <a:lnTo>
                    <a:pt x="148151" y="366160"/>
                  </a:lnTo>
                  <a:lnTo>
                    <a:pt x="170821" y="345665"/>
                  </a:lnTo>
                  <a:lnTo>
                    <a:pt x="178200" y="336198"/>
                  </a:lnTo>
                  <a:lnTo>
                    <a:pt x="180262" y="329888"/>
                  </a:lnTo>
                  <a:lnTo>
                    <a:pt x="178779" y="325681"/>
                  </a:lnTo>
                  <a:lnTo>
                    <a:pt x="174932" y="322876"/>
                  </a:lnTo>
                  <a:lnTo>
                    <a:pt x="155419" y="332460"/>
                  </a:lnTo>
                  <a:lnTo>
                    <a:pt x="127696" y="352594"/>
                  </a:lnTo>
                  <a:lnTo>
                    <a:pt x="86626" y="388800"/>
                  </a:lnTo>
                  <a:lnTo>
                    <a:pt x="72943" y="42870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SMARTInkShape-2531"/>
            <p:cNvSpPr/>
            <p:nvPr>
              <p:custDataLst>
                <p:tags r:id="rId58"/>
              </p:custDataLst>
            </p:nvPr>
          </p:nvSpPr>
          <p:spPr bwMode="auto">
            <a:xfrm>
              <a:off x="1075706" y="2074545"/>
              <a:ext cx="194554" cy="534316"/>
            </a:xfrm>
            <a:custGeom>
              <a:avLst/>
              <a:gdLst/>
              <a:ahLst/>
              <a:cxnLst/>
              <a:rect l="0" t="0" r="0" b="0"/>
              <a:pathLst>
                <a:path w="194554" h="534316">
                  <a:moveTo>
                    <a:pt x="24432" y="0"/>
                  </a:moveTo>
                  <a:lnTo>
                    <a:pt x="24432" y="0"/>
                  </a:lnTo>
                  <a:lnTo>
                    <a:pt x="23479" y="36106"/>
                  </a:lnTo>
                  <a:lnTo>
                    <a:pt x="19493" y="73669"/>
                  </a:lnTo>
                  <a:lnTo>
                    <a:pt x="23497" y="113056"/>
                  </a:lnTo>
                  <a:lnTo>
                    <a:pt x="28144" y="134067"/>
                  </a:lnTo>
                  <a:lnTo>
                    <a:pt x="33574" y="140813"/>
                  </a:lnTo>
                  <a:lnTo>
                    <a:pt x="49767" y="148308"/>
                  </a:lnTo>
                  <a:lnTo>
                    <a:pt x="80304" y="147977"/>
                  </a:lnTo>
                  <a:lnTo>
                    <a:pt x="118033" y="132745"/>
                  </a:lnTo>
                  <a:lnTo>
                    <a:pt x="154824" y="105584"/>
                  </a:lnTo>
                  <a:lnTo>
                    <a:pt x="180753" y="77957"/>
                  </a:lnTo>
                  <a:lnTo>
                    <a:pt x="189158" y="60365"/>
                  </a:lnTo>
                  <a:lnTo>
                    <a:pt x="194553" y="39440"/>
                  </a:lnTo>
                  <a:lnTo>
                    <a:pt x="194044" y="37724"/>
                  </a:lnTo>
                  <a:lnTo>
                    <a:pt x="192751" y="36579"/>
                  </a:lnTo>
                  <a:lnTo>
                    <a:pt x="190937" y="35816"/>
                  </a:lnTo>
                  <a:lnTo>
                    <a:pt x="188775" y="37212"/>
                  </a:lnTo>
                  <a:lnTo>
                    <a:pt x="183833" y="43844"/>
                  </a:lnTo>
                  <a:lnTo>
                    <a:pt x="175696" y="62838"/>
                  </a:lnTo>
                  <a:lnTo>
                    <a:pt x="171803" y="95665"/>
                  </a:lnTo>
                  <a:lnTo>
                    <a:pt x="175200" y="135554"/>
                  </a:lnTo>
                  <a:lnTo>
                    <a:pt x="177165" y="168514"/>
                  </a:lnTo>
                  <a:lnTo>
                    <a:pt x="178991" y="205388"/>
                  </a:lnTo>
                  <a:lnTo>
                    <a:pt x="182977" y="244001"/>
                  </a:lnTo>
                  <a:lnTo>
                    <a:pt x="187924" y="285927"/>
                  </a:lnTo>
                  <a:lnTo>
                    <a:pt x="190576" y="307776"/>
                  </a:lnTo>
                  <a:lnTo>
                    <a:pt x="193524" y="349832"/>
                  </a:lnTo>
                  <a:lnTo>
                    <a:pt x="193881" y="390748"/>
                  </a:lnTo>
                  <a:lnTo>
                    <a:pt x="190865" y="431158"/>
                  </a:lnTo>
                  <a:lnTo>
                    <a:pt x="183810" y="463723"/>
                  </a:lnTo>
                  <a:lnTo>
                    <a:pt x="169127" y="503477"/>
                  </a:lnTo>
                  <a:lnTo>
                    <a:pt x="163758" y="515674"/>
                  </a:lnTo>
                  <a:lnTo>
                    <a:pt x="157321" y="523805"/>
                  </a:lnTo>
                  <a:lnTo>
                    <a:pt x="142548" y="532840"/>
                  </a:lnTo>
                  <a:lnTo>
                    <a:pt x="126458" y="534315"/>
                  </a:lnTo>
                  <a:lnTo>
                    <a:pt x="118167" y="533375"/>
                  </a:lnTo>
                  <a:lnTo>
                    <a:pt x="101334" y="522171"/>
                  </a:lnTo>
                  <a:lnTo>
                    <a:pt x="67245" y="479382"/>
                  </a:lnTo>
                  <a:lnTo>
                    <a:pt x="41562" y="443558"/>
                  </a:lnTo>
                  <a:lnTo>
                    <a:pt x="14128" y="405116"/>
                  </a:lnTo>
                  <a:lnTo>
                    <a:pt x="2072" y="390872"/>
                  </a:lnTo>
                  <a:lnTo>
                    <a:pt x="0" y="383453"/>
                  </a:lnTo>
                  <a:lnTo>
                    <a:pt x="2778" y="367591"/>
                  </a:lnTo>
                  <a:lnTo>
                    <a:pt x="15443" y="351016"/>
                  </a:lnTo>
                  <a:lnTo>
                    <a:pt x="49073" y="323080"/>
                  </a:lnTo>
                  <a:lnTo>
                    <a:pt x="79199" y="303611"/>
                  </a:lnTo>
                  <a:lnTo>
                    <a:pt x="111637" y="288608"/>
                  </a:lnTo>
                  <a:lnTo>
                    <a:pt x="142565" y="275590"/>
                  </a:lnTo>
                  <a:lnTo>
                    <a:pt x="187309" y="25717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28" name="SMARTInkShape-Group878"/>
          <p:cNvGrpSpPr/>
          <p:nvPr/>
        </p:nvGrpSpPr>
        <p:grpSpPr>
          <a:xfrm>
            <a:off x="1716851" y="1783080"/>
            <a:ext cx="1812047" cy="1306380"/>
            <a:chOff x="1716851" y="1783080"/>
            <a:chExt cx="1812047" cy="1306380"/>
          </a:xfrm>
        </p:grpSpPr>
        <p:sp>
          <p:nvSpPr>
            <p:cNvPr id="14" name="SMARTInkShape-2532"/>
            <p:cNvSpPr/>
            <p:nvPr>
              <p:custDataLst>
                <p:tags r:id="rId43"/>
              </p:custDataLst>
            </p:nvPr>
          </p:nvSpPr>
          <p:spPr bwMode="auto">
            <a:xfrm>
              <a:off x="2619255" y="2476796"/>
              <a:ext cx="135376" cy="612664"/>
            </a:xfrm>
            <a:custGeom>
              <a:avLst/>
              <a:gdLst/>
              <a:ahLst/>
              <a:cxnLst/>
              <a:rect l="0" t="0" r="0" b="0"/>
              <a:pathLst>
                <a:path w="135376" h="612664">
                  <a:moveTo>
                    <a:pt x="41078" y="600731"/>
                  </a:moveTo>
                  <a:lnTo>
                    <a:pt x="41078" y="600731"/>
                  </a:lnTo>
                  <a:lnTo>
                    <a:pt x="41078" y="605282"/>
                  </a:lnTo>
                  <a:lnTo>
                    <a:pt x="38537" y="610056"/>
                  </a:lnTo>
                  <a:lnTo>
                    <a:pt x="36527" y="612663"/>
                  </a:lnTo>
                  <a:lnTo>
                    <a:pt x="33281" y="612496"/>
                  </a:lnTo>
                  <a:lnTo>
                    <a:pt x="24595" y="607230"/>
                  </a:lnTo>
                  <a:lnTo>
                    <a:pt x="16924" y="596000"/>
                  </a:lnTo>
                  <a:lnTo>
                    <a:pt x="10340" y="577673"/>
                  </a:lnTo>
                  <a:lnTo>
                    <a:pt x="4239" y="547304"/>
                  </a:lnTo>
                  <a:lnTo>
                    <a:pt x="2231" y="527013"/>
                  </a:lnTo>
                  <a:lnTo>
                    <a:pt x="892" y="503960"/>
                  </a:lnTo>
                  <a:lnTo>
                    <a:pt x="0" y="479067"/>
                  </a:lnTo>
                  <a:lnTo>
                    <a:pt x="358" y="449137"/>
                  </a:lnTo>
                  <a:lnTo>
                    <a:pt x="1548" y="415849"/>
                  </a:lnTo>
                  <a:lnTo>
                    <a:pt x="3295" y="380321"/>
                  </a:lnTo>
                  <a:lnTo>
                    <a:pt x="5412" y="342349"/>
                  </a:lnTo>
                  <a:lnTo>
                    <a:pt x="7775" y="302746"/>
                  </a:lnTo>
                  <a:lnTo>
                    <a:pt x="10303" y="262057"/>
                  </a:lnTo>
                  <a:lnTo>
                    <a:pt x="13894" y="224454"/>
                  </a:lnTo>
                  <a:lnTo>
                    <a:pt x="18193" y="188907"/>
                  </a:lnTo>
                  <a:lnTo>
                    <a:pt x="22963" y="154732"/>
                  </a:lnTo>
                  <a:lnTo>
                    <a:pt x="29954" y="125281"/>
                  </a:lnTo>
                  <a:lnTo>
                    <a:pt x="38424" y="98980"/>
                  </a:lnTo>
                  <a:lnTo>
                    <a:pt x="47881" y="74778"/>
                  </a:lnTo>
                  <a:lnTo>
                    <a:pt x="66009" y="37727"/>
                  </a:lnTo>
                  <a:lnTo>
                    <a:pt x="82638" y="12370"/>
                  </a:lnTo>
                  <a:lnTo>
                    <a:pt x="96379" y="1100"/>
                  </a:lnTo>
                  <a:lnTo>
                    <a:pt x="102710" y="0"/>
                  </a:lnTo>
                  <a:lnTo>
                    <a:pt x="108836" y="1171"/>
                  </a:lnTo>
                  <a:lnTo>
                    <a:pt x="114825" y="3857"/>
                  </a:lnTo>
                  <a:lnTo>
                    <a:pt x="124019" y="22081"/>
                  </a:lnTo>
                  <a:lnTo>
                    <a:pt x="135375" y="6066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 name="SMARTInkShape-2533"/>
            <p:cNvSpPr/>
            <p:nvPr>
              <p:custDataLst>
                <p:tags r:id="rId44"/>
              </p:custDataLst>
            </p:nvPr>
          </p:nvSpPr>
          <p:spPr bwMode="auto">
            <a:xfrm>
              <a:off x="3160980" y="2700338"/>
              <a:ext cx="185154" cy="162396"/>
            </a:xfrm>
            <a:custGeom>
              <a:avLst/>
              <a:gdLst/>
              <a:ahLst/>
              <a:cxnLst/>
              <a:rect l="0" t="0" r="0" b="0"/>
              <a:pathLst>
                <a:path w="185154" h="162396">
                  <a:moveTo>
                    <a:pt x="39420" y="0"/>
                  </a:moveTo>
                  <a:lnTo>
                    <a:pt x="39420" y="0"/>
                  </a:lnTo>
                  <a:lnTo>
                    <a:pt x="39420" y="4550"/>
                  </a:lnTo>
                  <a:lnTo>
                    <a:pt x="13985" y="41098"/>
                  </a:lnTo>
                  <a:lnTo>
                    <a:pt x="4303" y="65890"/>
                  </a:lnTo>
                  <a:lnTo>
                    <a:pt x="0" y="92784"/>
                  </a:lnTo>
                  <a:lnTo>
                    <a:pt x="3167" y="118072"/>
                  </a:lnTo>
                  <a:lnTo>
                    <a:pt x="6679" y="130150"/>
                  </a:lnTo>
                  <a:lnTo>
                    <a:pt x="14735" y="140106"/>
                  </a:lnTo>
                  <a:lnTo>
                    <a:pt x="38926" y="156249"/>
                  </a:lnTo>
                  <a:lnTo>
                    <a:pt x="71268" y="162154"/>
                  </a:lnTo>
                  <a:lnTo>
                    <a:pt x="89227" y="162395"/>
                  </a:lnTo>
                  <a:lnTo>
                    <a:pt x="126962" y="149963"/>
                  </a:lnTo>
                  <a:lnTo>
                    <a:pt x="185153" y="120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SMARTInkShape-2534"/>
            <p:cNvSpPr/>
            <p:nvPr>
              <p:custDataLst>
                <p:tags r:id="rId45"/>
              </p:custDataLst>
            </p:nvPr>
          </p:nvSpPr>
          <p:spPr bwMode="auto">
            <a:xfrm>
              <a:off x="3074858" y="2704359"/>
              <a:ext cx="86671" cy="167430"/>
            </a:xfrm>
            <a:custGeom>
              <a:avLst/>
              <a:gdLst/>
              <a:ahLst/>
              <a:cxnLst/>
              <a:rect l="0" t="0" r="0" b="0"/>
              <a:pathLst>
                <a:path w="86671" h="167430">
                  <a:moveTo>
                    <a:pt x="31245" y="4551"/>
                  </a:moveTo>
                  <a:lnTo>
                    <a:pt x="31245" y="4551"/>
                  </a:lnTo>
                  <a:lnTo>
                    <a:pt x="17592" y="0"/>
                  </a:lnTo>
                  <a:lnTo>
                    <a:pt x="11666" y="565"/>
                  </a:lnTo>
                  <a:lnTo>
                    <a:pt x="0" y="6272"/>
                  </a:lnTo>
                  <a:lnTo>
                    <a:pt x="890" y="12365"/>
                  </a:lnTo>
                  <a:lnTo>
                    <a:pt x="14579" y="29297"/>
                  </a:lnTo>
                  <a:lnTo>
                    <a:pt x="49061" y="55698"/>
                  </a:lnTo>
                  <a:lnTo>
                    <a:pt x="75787" y="81618"/>
                  </a:lnTo>
                  <a:lnTo>
                    <a:pt x="84379" y="98811"/>
                  </a:lnTo>
                  <a:lnTo>
                    <a:pt x="86670" y="107396"/>
                  </a:lnTo>
                  <a:lnTo>
                    <a:pt x="85340" y="115977"/>
                  </a:lnTo>
                  <a:lnTo>
                    <a:pt x="76242" y="133131"/>
                  </a:lnTo>
                  <a:lnTo>
                    <a:pt x="62673" y="145200"/>
                  </a:lnTo>
                  <a:lnTo>
                    <a:pt x="22672" y="16742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SMARTInkShape-2535"/>
            <p:cNvSpPr/>
            <p:nvPr>
              <p:custDataLst>
                <p:tags r:id="rId46"/>
              </p:custDataLst>
            </p:nvPr>
          </p:nvSpPr>
          <p:spPr bwMode="auto">
            <a:xfrm>
              <a:off x="2895823" y="2584344"/>
              <a:ext cx="175991" cy="376868"/>
            </a:xfrm>
            <a:custGeom>
              <a:avLst/>
              <a:gdLst/>
              <a:ahLst/>
              <a:cxnLst/>
              <a:rect l="0" t="0" r="0" b="0"/>
              <a:pathLst>
                <a:path w="175991" h="376868">
                  <a:moveTo>
                    <a:pt x="175990" y="4551"/>
                  </a:moveTo>
                  <a:lnTo>
                    <a:pt x="175990" y="4551"/>
                  </a:lnTo>
                  <a:lnTo>
                    <a:pt x="157786" y="0"/>
                  </a:lnTo>
                  <a:lnTo>
                    <a:pt x="138689" y="2846"/>
                  </a:lnTo>
                  <a:lnTo>
                    <a:pt x="117502" y="12366"/>
                  </a:lnTo>
                  <a:lnTo>
                    <a:pt x="95385" y="29297"/>
                  </a:lnTo>
                  <a:lnTo>
                    <a:pt x="72855" y="57142"/>
                  </a:lnTo>
                  <a:lnTo>
                    <a:pt x="51094" y="93647"/>
                  </a:lnTo>
                  <a:lnTo>
                    <a:pt x="41291" y="115383"/>
                  </a:lnTo>
                  <a:lnTo>
                    <a:pt x="31898" y="138446"/>
                  </a:lnTo>
                  <a:lnTo>
                    <a:pt x="23731" y="162395"/>
                  </a:lnTo>
                  <a:lnTo>
                    <a:pt x="16381" y="186933"/>
                  </a:lnTo>
                  <a:lnTo>
                    <a:pt x="9577" y="211864"/>
                  </a:lnTo>
                  <a:lnTo>
                    <a:pt x="5040" y="237057"/>
                  </a:lnTo>
                  <a:lnTo>
                    <a:pt x="2016" y="262425"/>
                  </a:lnTo>
                  <a:lnTo>
                    <a:pt x="0" y="287909"/>
                  </a:lnTo>
                  <a:lnTo>
                    <a:pt x="2839" y="328925"/>
                  </a:lnTo>
                  <a:lnTo>
                    <a:pt x="6263" y="346531"/>
                  </a:lnTo>
                  <a:lnTo>
                    <a:pt x="14261" y="359220"/>
                  </a:lnTo>
                  <a:lnTo>
                    <a:pt x="38388" y="375859"/>
                  </a:lnTo>
                  <a:lnTo>
                    <a:pt x="54728" y="376867"/>
                  </a:lnTo>
                  <a:lnTo>
                    <a:pt x="93203" y="367827"/>
                  </a:lnTo>
                  <a:lnTo>
                    <a:pt x="133127" y="356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SMARTInkShape-2536"/>
            <p:cNvSpPr/>
            <p:nvPr>
              <p:custDataLst>
                <p:tags r:id="rId47"/>
              </p:custDataLst>
            </p:nvPr>
          </p:nvSpPr>
          <p:spPr bwMode="auto">
            <a:xfrm>
              <a:off x="3290147" y="1783080"/>
              <a:ext cx="238751" cy="540068"/>
            </a:xfrm>
            <a:custGeom>
              <a:avLst/>
              <a:gdLst/>
              <a:ahLst/>
              <a:cxnLst/>
              <a:rect l="0" t="0" r="0" b="0"/>
              <a:pathLst>
                <a:path w="238751" h="540068">
                  <a:moveTo>
                    <a:pt x="4550" y="0"/>
                  </a:moveTo>
                  <a:lnTo>
                    <a:pt x="4550" y="0"/>
                  </a:lnTo>
                  <a:lnTo>
                    <a:pt x="0" y="4551"/>
                  </a:lnTo>
                  <a:lnTo>
                    <a:pt x="2846" y="16945"/>
                  </a:lnTo>
                  <a:lnTo>
                    <a:pt x="6271" y="25584"/>
                  </a:lnTo>
                  <a:lnTo>
                    <a:pt x="42949" y="65048"/>
                  </a:lnTo>
                  <a:lnTo>
                    <a:pt x="80036" y="101618"/>
                  </a:lnTo>
                  <a:lnTo>
                    <a:pt x="121920" y="144223"/>
                  </a:lnTo>
                  <a:lnTo>
                    <a:pt x="143757" y="167586"/>
                  </a:lnTo>
                  <a:lnTo>
                    <a:pt x="165935" y="191734"/>
                  </a:lnTo>
                  <a:lnTo>
                    <a:pt x="185482" y="217358"/>
                  </a:lnTo>
                  <a:lnTo>
                    <a:pt x="203277" y="243965"/>
                  </a:lnTo>
                  <a:lnTo>
                    <a:pt x="219902" y="271229"/>
                  </a:lnTo>
                  <a:lnTo>
                    <a:pt x="230033" y="297977"/>
                  </a:lnTo>
                  <a:lnTo>
                    <a:pt x="235835" y="324381"/>
                  </a:lnTo>
                  <a:lnTo>
                    <a:pt x="238750" y="350556"/>
                  </a:lnTo>
                  <a:lnTo>
                    <a:pt x="232121" y="376579"/>
                  </a:lnTo>
                  <a:lnTo>
                    <a:pt x="219129" y="402500"/>
                  </a:lnTo>
                  <a:lnTo>
                    <a:pt x="201895" y="428353"/>
                  </a:lnTo>
                  <a:lnTo>
                    <a:pt x="178024" y="452256"/>
                  </a:lnTo>
                  <a:lnTo>
                    <a:pt x="149727" y="474859"/>
                  </a:lnTo>
                  <a:lnTo>
                    <a:pt x="118480" y="496595"/>
                  </a:lnTo>
                  <a:lnTo>
                    <a:pt x="55986" y="54006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SMARTInkShape-2537"/>
            <p:cNvSpPr/>
            <p:nvPr>
              <p:custDataLst>
                <p:tags r:id="rId48"/>
              </p:custDataLst>
            </p:nvPr>
          </p:nvSpPr>
          <p:spPr bwMode="auto">
            <a:xfrm>
              <a:off x="3160731" y="1988820"/>
              <a:ext cx="159685" cy="159615"/>
            </a:xfrm>
            <a:custGeom>
              <a:avLst/>
              <a:gdLst/>
              <a:ahLst/>
              <a:cxnLst/>
              <a:rect l="0" t="0" r="0" b="0"/>
              <a:pathLst>
                <a:path w="159685" h="159615">
                  <a:moveTo>
                    <a:pt x="39669" y="0"/>
                  </a:moveTo>
                  <a:lnTo>
                    <a:pt x="39669" y="0"/>
                  </a:lnTo>
                  <a:lnTo>
                    <a:pt x="23187" y="21033"/>
                  </a:lnTo>
                  <a:lnTo>
                    <a:pt x="7586" y="53116"/>
                  </a:lnTo>
                  <a:lnTo>
                    <a:pt x="0" y="92785"/>
                  </a:lnTo>
                  <a:lnTo>
                    <a:pt x="8386" y="118073"/>
                  </a:lnTo>
                  <a:lnTo>
                    <a:pt x="15956" y="130150"/>
                  </a:lnTo>
                  <a:lnTo>
                    <a:pt x="39608" y="148650"/>
                  </a:lnTo>
                  <a:lnTo>
                    <a:pt x="53915" y="156250"/>
                  </a:lnTo>
                  <a:lnTo>
                    <a:pt x="92674" y="159614"/>
                  </a:lnTo>
                  <a:lnTo>
                    <a:pt x="129901" y="156665"/>
                  </a:lnTo>
                  <a:lnTo>
                    <a:pt x="159684"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 name="SMARTInkShape-2538"/>
            <p:cNvSpPr/>
            <p:nvPr>
              <p:custDataLst>
                <p:tags r:id="rId49"/>
              </p:custDataLst>
            </p:nvPr>
          </p:nvSpPr>
          <p:spPr bwMode="auto">
            <a:xfrm>
              <a:off x="3079409" y="1971675"/>
              <a:ext cx="115158" cy="154306"/>
            </a:xfrm>
            <a:custGeom>
              <a:avLst/>
              <a:gdLst/>
              <a:ahLst/>
              <a:cxnLst/>
              <a:rect l="0" t="0" r="0" b="0"/>
              <a:pathLst>
                <a:path w="115158" h="154306">
                  <a:moveTo>
                    <a:pt x="26694" y="0"/>
                  </a:moveTo>
                  <a:lnTo>
                    <a:pt x="26694" y="0"/>
                  </a:lnTo>
                  <a:lnTo>
                    <a:pt x="3798" y="9325"/>
                  </a:lnTo>
                  <a:lnTo>
                    <a:pt x="0" y="11932"/>
                  </a:lnTo>
                  <a:lnTo>
                    <a:pt x="325" y="15574"/>
                  </a:lnTo>
                  <a:lnTo>
                    <a:pt x="8307" y="24702"/>
                  </a:lnTo>
                  <a:lnTo>
                    <a:pt x="44510" y="47036"/>
                  </a:lnTo>
                  <a:lnTo>
                    <a:pt x="80973" y="68864"/>
                  </a:lnTo>
                  <a:lnTo>
                    <a:pt x="101300" y="81724"/>
                  </a:lnTo>
                  <a:lnTo>
                    <a:pt x="107864" y="88772"/>
                  </a:lnTo>
                  <a:lnTo>
                    <a:pt x="115157" y="104224"/>
                  </a:lnTo>
                  <a:lnTo>
                    <a:pt x="114244" y="111393"/>
                  </a:lnTo>
                  <a:lnTo>
                    <a:pt x="105610" y="124438"/>
                  </a:lnTo>
                  <a:lnTo>
                    <a:pt x="80133" y="142492"/>
                  </a:lnTo>
                  <a:lnTo>
                    <a:pt x="35266"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SMARTInkShape-2539"/>
            <p:cNvSpPr/>
            <p:nvPr>
              <p:custDataLst>
                <p:tags r:id="rId50"/>
              </p:custDataLst>
            </p:nvPr>
          </p:nvSpPr>
          <p:spPr bwMode="auto">
            <a:xfrm>
              <a:off x="2925423" y="1860232"/>
              <a:ext cx="172108" cy="307347"/>
            </a:xfrm>
            <a:custGeom>
              <a:avLst/>
              <a:gdLst/>
              <a:ahLst/>
              <a:cxnLst/>
              <a:rect l="0" t="0" r="0" b="0"/>
              <a:pathLst>
                <a:path w="172108" h="307347">
                  <a:moveTo>
                    <a:pt x="112099" y="0"/>
                  </a:moveTo>
                  <a:lnTo>
                    <a:pt x="112099" y="0"/>
                  </a:lnTo>
                  <a:lnTo>
                    <a:pt x="102998" y="0"/>
                  </a:lnTo>
                  <a:lnTo>
                    <a:pt x="95989" y="2540"/>
                  </a:lnTo>
                  <a:lnTo>
                    <a:pt x="92787" y="4551"/>
                  </a:lnTo>
                  <a:lnTo>
                    <a:pt x="65911" y="45736"/>
                  </a:lnTo>
                  <a:lnTo>
                    <a:pt x="50614" y="78747"/>
                  </a:lnTo>
                  <a:lnTo>
                    <a:pt x="34290" y="118819"/>
                  </a:lnTo>
                  <a:lnTo>
                    <a:pt x="25936" y="140173"/>
                  </a:lnTo>
                  <a:lnTo>
                    <a:pt x="17510" y="162029"/>
                  </a:lnTo>
                  <a:lnTo>
                    <a:pt x="5607" y="204093"/>
                  </a:lnTo>
                  <a:lnTo>
                    <a:pt x="0" y="242156"/>
                  </a:lnTo>
                  <a:lnTo>
                    <a:pt x="3857" y="271772"/>
                  </a:lnTo>
                  <a:lnTo>
                    <a:pt x="10411" y="283099"/>
                  </a:lnTo>
                  <a:lnTo>
                    <a:pt x="30392" y="300765"/>
                  </a:lnTo>
                  <a:lnTo>
                    <a:pt x="60228" y="307346"/>
                  </a:lnTo>
                  <a:lnTo>
                    <a:pt x="95713" y="304238"/>
                  </a:lnTo>
                  <a:lnTo>
                    <a:pt x="133709" y="290157"/>
                  </a:lnTo>
                  <a:lnTo>
                    <a:pt x="172107" y="2743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2" name="SMARTInkShape-2540"/>
            <p:cNvSpPr/>
            <p:nvPr>
              <p:custDataLst>
                <p:tags r:id="rId51"/>
              </p:custDataLst>
            </p:nvPr>
          </p:nvSpPr>
          <p:spPr bwMode="auto">
            <a:xfrm>
              <a:off x="3255116" y="2468880"/>
              <a:ext cx="260748" cy="557213"/>
            </a:xfrm>
            <a:custGeom>
              <a:avLst/>
              <a:gdLst/>
              <a:ahLst/>
              <a:cxnLst/>
              <a:rect l="0" t="0" r="0" b="0"/>
              <a:pathLst>
                <a:path w="260748" h="557213">
                  <a:moveTo>
                    <a:pt x="13864" y="0"/>
                  </a:moveTo>
                  <a:lnTo>
                    <a:pt x="13864" y="0"/>
                  </a:lnTo>
                  <a:lnTo>
                    <a:pt x="212" y="4551"/>
                  </a:lnTo>
                  <a:lnTo>
                    <a:pt x="0" y="9701"/>
                  </a:lnTo>
                  <a:lnTo>
                    <a:pt x="9925" y="25584"/>
                  </a:lnTo>
                  <a:lnTo>
                    <a:pt x="46034" y="65048"/>
                  </a:lnTo>
                  <a:lnTo>
                    <a:pt x="84360" y="104158"/>
                  </a:lnTo>
                  <a:lnTo>
                    <a:pt x="106581" y="126588"/>
                  </a:lnTo>
                  <a:lnTo>
                    <a:pt x="129968" y="151067"/>
                  </a:lnTo>
                  <a:lnTo>
                    <a:pt x="154132" y="176911"/>
                  </a:lnTo>
                  <a:lnTo>
                    <a:pt x="178813" y="203666"/>
                  </a:lnTo>
                  <a:lnTo>
                    <a:pt x="200030" y="231027"/>
                  </a:lnTo>
                  <a:lnTo>
                    <a:pt x="218938" y="258793"/>
                  </a:lnTo>
                  <a:lnTo>
                    <a:pt x="236305" y="286829"/>
                  </a:lnTo>
                  <a:lnTo>
                    <a:pt x="247883" y="313139"/>
                  </a:lnTo>
                  <a:lnTo>
                    <a:pt x="255601" y="338299"/>
                  </a:lnTo>
                  <a:lnTo>
                    <a:pt x="260747" y="362693"/>
                  </a:lnTo>
                  <a:lnTo>
                    <a:pt x="260368" y="386575"/>
                  </a:lnTo>
                  <a:lnTo>
                    <a:pt x="256305" y="410117"/>
                  </a:lnTo>
                  <a:lnTo>
                    <a:pt x="249786" y="433431"/>
                  </a:lnTo>
                  <a:lnTo>
                    <a:pt x="222224" y="474576"/>
                  </a:lnTo>
                  <a:lnTo>
                    <a:pt x="183621" y="509055"/>
                  </a:lnTo>
                  <a:lnTo>
                    <a:pt x="161325" y="522250"/>
                  </a:lnTo>
                  <a:lnTo>
                    <a:pt x="122265" y="541674"/>
                  </a:lnTo>
                  <a:lnTo>
                    <a:pt x="91017" y="55721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3" name="SMARTInkShape-2541"/>
            <p:cNvSpPr/>
            <p:nvPr>
              <p:custDataLst>
                <p:tags r:id="rId52"/>
              </p:custDataLst>
            </p:nvPr>
          </p:nvSpPr>
          <p:spPr bwMode="auto">
            <a:xfrm>
              <a:off x="2496785" y="2726055"/>
              <a:ext cx="300709" cy="99237"/>
            </a:xfrm>
            <a:custGeom>
              <a:avLst/>
              <a:gdLst/>
              <a:ahLst/>
              <a:cxnLst/>
              <a:rect l="0" t="0" r="0" b="0"/>
              <a:pathLst>
                <a:path w="300709" h="99237">
                  <a:moveTo>
                    <a:pt x="17815" y="94298"/>
                  </a:moveTo>
                  <a:lnTo>
                    <a:pt x="17815" y="94298"/>
                  </a:lnTo>
                  <a:lnTo>
                    <a:pt x="1093" y="99236"/>
                  </a:lnTo>
                  <a:lnTo>
                    <a:pt x="0" y="98543"/>
                  </a:lnTo>
                  <a:lnTo>
                    <a:pt x="223" y="97128"/>
                  </a:lnTo>
                  <a:lnTo>
                    <a:pt x="31767" y="86108"/>
                  </a:lnTo>
                  <a:lnTo>
                    <a:pt x="66561" y="73512"/>
                  </a:lnTo>
                  <a:lnTo>
                    <a:pt x="89365" y="66153"/>
                  </a:lnTo>
                  <a:lnTo>
                    <a:pt x="115045" y="58390"/>
                  </a:lnTo>
                  <a:lnTo>
                    <a:pt x="142643" y="50356"/>
                  </a:lnTo>
                  <a:lnTo>
                    <a:pt x="172471" y="41191"/>
                  </a:lnTo>
                  <a:lnTo>
                    <a:pt x="203787" y="31270"/>
                  </a:lnTo>
                  <a:lnTo>
                    <a:pt x="236094" y="20847"/>
                  </a:lnTo>
                  <a:lnTo>
                    <a:pt x="30070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4" name="SMARTInkShape-2542"/>
            <p:cNvSpPr/>
            <p:nvPr>
              <p:custDataLst>
                <p:tags r:id="rId53"/>
              </p:custDataLst>
            </p:nvPr>
          </p:nvSpPr>
          <p:spPr bwMode="auto">
            <a:xfrm>
              <a:off x="2543956" y="1958004"/>
              <a:ext cx="193143" cy="537779"/>
            </a:xfrm>
            <a:custGeom>
              <a:avLst/>
              <a:gdLst/>
              <a:ahLst/>
              <a:cxnLst/>
              <a:rect l="0" t="0" r="0" b="0"/>
              <a:pathLst>
                <a:path w="193143" h="537779">
                  <a:moveTo>
                    <a:pt x="167812" y="82251"/>
                  </a:moveTo>
                  <a:lnTo>
                    <a:pt x="167812" y="82251"/>
                  </a:lnTo>
                  <a:lnTo>
                    <a:pt x="172363" y="77700"/>
                  </a:lnTo>
                  <a:lnTo>
                    <a:pt x="174597" y="70386"/>
                  </a:lnTo>
                  <a:lnTo>
                    <a:pt x="174637" y="59833"/>
                  </a:lnTo>
                  <a:lnTo>
                    <a:pt x="171480" y="45617"/>
                  </a:lnTo>
                  <a:lnTo>
                    <a:pt x="161822" y="32314"/>
                  </a:lnTo>
                  <a:lnTo>
                    <a:pt x="132338" y="8252"/>
                  </a:lnTo>
                  <a:lnTo>
                    <a:pt x="110771" y="1737"/>
                  </a:lnTo>
                  <a:lnTo>
                    <a:pt x="98352" y="0"/>
                  </a:lnTo>
                  <a:lnTo>
                    <a:pt x="71853" y="5690"/>
                  </a:lnTo>
                  <a:lnTo>
                    <a:pt x="46106" y="18696"/>
                  </a:lnTo>
                  <a:lnTo>
                    <a:pt x="16498" y="47439"/>
                  </a:lnTo>
                  <a:lnTo>
                    <a:pt x="1818" y="69002"/>
                  </a:lnTo>
                  <a:lnTo>
                    <a:pt x="0" y="78180"/>
                  </a:lnTo>
                  <a:lnTo>
                    <a:pt x="1644" y="86205"/>
                  </a:lnTo>
                  <a:lnTo>
                    <a:pt x="5598" y="93460"/>
                  </a:lnTo>
                  <a:lnTo>
                    <a:pt x="22692" y="104060"/>
                  </a:lnTo>
                  <a:lnTo>
                    <a:pt x="33917" y="108220"/>
                  </a:lnTo>
                  <a:lnTo>
                    <a:pt x="59091" y="107763"/>
                  </a:lnTo>
                  <a:lnTo>
                    <a:pt x="100038" y="96795"/>
                  </a:lnTo>
                  <a:lnTo>
                    <a:pt x="134713" y="81480"/>
                  </a:lnTo>
                  <a:lnTo>
                    <a:pt x="148339" y="70478"/>
                  </a:lnTo>
                  <a:lnTo>
                    <a:pt x="157804" y="51302"/>
                  </a:lnTo>
                  <a:lnTo>
                    <a:pt x="158282" y="52094"/>
                  </a:lnTo>
                  <a:lnTo>
                    <a:pt x="158814" y="58053"/>
                  </a:lnTo>
                  <a:lnTo>
                    <a:pt x="153264" y="92993"/>
                  </a:lnTo>
                  <a:lnTo>
                    <a:pt x="151821" y="121315"/>
                  </a:lnTo>
                  <a:lnTo>
                    <a:pt x="156260" y="158033"/>
                  </a:lnTo>
                  <a:lnTo>
                    <a:pt x="160110" y="178492"/>
                  </a:lnTo>
                  <a:lnTo>
                    <a:pt x="163630" y="201657"/>
                  </a:lnTo>
                  <a:lnTo>
                    <a:pt x="166929" y="226625"/>
                  </a:lnTo>
                  <a:lnTo>
                    <a:pt x="170081" y="252795"/>
                  </a:lnTo>
                  <a:lnTo>
                    <a:pt x="174087" y="278815"/>
                  </a:lnTo>
                  <a:lnTo>
                    <a:pt x="178662" y="304733"/>
                  </a:lnTo>
                  <a:lnTo>
                    <a:pt x="183618" y="330585"/>
                  </a:lnTo>
                  <a:lnTo>
                    <a:pt x="186922" y="356392"/>
                  </a:lnTo>
                  <a:lnTo>
                    <a:pt x="189124" y="382169"/>
                  </a:lnTo>
                  <a:lnTo>
                    <a:pt x="190593" y="407926"/>
                  </a:lnTo>
                  <a:lnTo>
                    <a:pt x="191571" y="430813"/>
                  </a:lnTo>
                  <a:lnTo>
                    <a:pt x="192659" y="471482"/>
                  </a:lnTo>
                  <a:lnTo>
                    <a:pt x="193142" y="503528"/>
                  </a:lnTo>
                  <a:lnTo>
                    <a:pt x="191452" y="526660"/>
                  </a:lnTo>
                  <a:lnTo>
                    <a:pt x="188335" y="532829"/>
                  </a:lnTo>
                  <a:lnTo>
                    <a:pt x="184351" y="536941"/>
                  </a:lnTo>
                  <a:lnTo>
                    <a:pt x="178838" y="537778"/>
                  </a:lnTo>
                  <a:lnTo>
                    <a:pt x="165092" y="533627"/>
                  </a:lnTo>
                  <a:lnTo>
                    <a:pt x="136737" y="502377"/>
                  </a:lnTo>
                  <a:lnTo>
                    <a:pt x="117806" y="467729"/>
                  </a:lnTo>
                  <a:lnTo>
                    <a:pt x="100819" y="427882"/>
                  </a:lnTo>
                  <a:lnTo>
                    <a:pt x="86920" y="387947"/>
                  </a:lnTo>
                  <a:lnTo>
                    <a:pt x="82012" y="350513"/>
                  </a:lnTo>
                  <a:lnTo>
                    <a:pt x="82037" y="332530"/>
                  </a:lnTo>
                  <a:lnTo>
                    <a:pt x="94765" y="294769"/>
                  </a:lnTo>
                  <a:lnTo>
                    <a:pt x="124949" y="23655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5" name="SMARTInkShape-2543"/>
            <p:cNvSpPr/>
            <p:nvPr>
              <p:custDataLst>
                <p:tags r:id="rId54"/>
              </p:custDataLst>
            </p:nvPr>
          </p:nvSpPr>
          <p:spPr bwMode="auto">
            <a:xfrm>
              <a:off x="2214563" y="2134552"/>
              <a:ext cx="180023" cy="15602"/>
            </a:xfrm>
            <a:custGeom>
              <a:avLst/>
              <a:gdLst/>
              <a:ahLst/>
              <a:cxnLst/>
              <a:rect l="0" t="0" r="0" b="0"/>
              <a:pathLst>
                <a:path w="180023" h="15602">
                  <a:moveTo>
                    <a:pt x="0" y="0"/>
                  </a:moveTo>
                  <a:lnTo>
                    <a:pt x="0" y="0"/>
                  </a:lnTo>
                  <a:lnTo>
                    <a:pt x="0" y="11932"/>
                  </a:lnTo>
                  <a:lnTo>
                    <a:pt x="1905" y="13670"/>
                  </a:lnTo>
                  <a:lnTo>
                    <a:pt x="9101" y="15601"/>
                  </a:lnTo>
                  <a:lnTo>
                    <a:pt x="46617" y="12137"/>
                  </a:lnTo>
                  <a:lnTo>
                    <a:pt x="78821" y="7617"/>
                  </a:lnTo>
                  <a:lnTo>
                    <a:pt x="112184" y="3386"/>
                  </a:lnTo>
                  <a:lnTo>
                    <a:pt x="146062" y="1505"/>
                  </a:lnTo>
                  <a:lnTo>
                    <a:pt x="18002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6" name="SMARTInkShape-2544"/>
            <p:cNvSpPr/>
            <p:nvPr>
              <p:custDataLst>
                <p:tags r:id="rId55"/>
              </p:custDataLst>
            </p:nvPr>
          </p:nvSpPr>
          <p:spPr bwMode="auto">
            <a:xfrm>
              <a:off x="2158983" y="2091690"/>
              <a:ext cx="132733" cy="6827"/>
            </a:xfrm>
            <a:custGeom>
              <a:avLst/>
              <a:gdLst/>
              <a:ahLst/>
              <a:cxnLst/>
              <a:rect l="0" t="0" r="0" b="0"/>
              <a:pathLst>
                <a:path w="132733" h="6827">
                  <a:moveTo>
                    <a:pt x="12717" y="0"/>
                  </a:moveTo>
                  <a:lnTo>
                    <a:pt x="12717" y="0"/>
                  </a:lnTo>
                  <a:lnTo>
                    <a:pt x="0" y="0"/>
                  </a:lnTo>
                  <a:lnTo>
                    <a:pt x="1668" y="0"/>
                  </a:lnTo>
                  <a:lnTo>
                    <a:pt x="19248" y="5891"/>
                  </a:lnTo>
                  <a:lnTo>
                    <a:pt x="46931" y="6826"/>
                  </a:lnTo>
                  <a:lnTo>
                    <a:pt x="80216" y="2446"/>
                  </a:lnTo>
                  <a:lnTo>
                    <a:pt x="13273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7" name="SMARTInkShape-2545"/>
            <p:cNvSpPr/>
            <p:nvPr>
              <p:custDataLst>
                <p:tags r:id="rId56"/>
              </p:custDataLst>
            </p:nvPr>
          </p:nvSpPr>
          <p:spPr bwMode="auto">
            <a:xfrm>
              <a:off x="1716851" y="2049190"/>
              <a:ext cx="317690" cy="244838"/>
            </a:xfrm>
            <a:custGeom>
              <a:avLst/>
              <a:gdLst/>
              <a:ahLst/>
              <a:cxnLst/>
              <a:rect l="0" t="0" r="0" b="0"/>
              <a:pathLst>
                <a:path w="317690" h="244838">
                  <a:moveTo>
                    <a:pt x="9079" y="16782"/>
                  </a:moveTo>
                  <a:lnTo>
                    <a:pt x="9079" y="16782"/>
                  </a:lnTo>
                  <a:lnTo>
                    <a:pt x="9079" y="12231"/>
                  </a:lnTo>
                  <a:lnTo>
                    <a:pt x="10984" y="10891"/>
                  </a:lnTo>
                  <a:lnTo>
                    <a:pt x="24672" y="9004"/>
                  </a:lnTo>
                  <a:lnTo>
                    <a:pt x="65005" y="5827"/>
                  </a:lnTo>
                  <a:lnTo>
                    <a:pt x="107247" y="1471"/>
                  </a:lnTo>
                  <a:lnTo>
                    <a:pt x="139387" y="453"/>
                  </a:lnTo>
                  <a:lnTo>
                    <a:pt x="172721" y="0"/>
                  </a:lnTo>
                  <a:lnTo>
                    <a:pt x="214516" y="4296"/>
                  </a:lnTo>
                  <a:lnTo>
                    <a:pt x="223190" y="7505"/>
                  </a:lnTo>
                  <a:lnTo>
                    <a:pt x="228972" y="11550"/>
                  </a:lnTo>
                  <a:lnTo>
                    <a:pt x="232827" y="16152"/>
                  </a:lnTo>
                  <a:lnTo>
                    <a:pt x="232539" y="23029"/>
                  </a:lnTo>
                  <a:lnTo>
                    <a:pt x="224600" y="40831"/>
                  </a:lnTo>
                  <a:lnTo>
                    <a:pt x="185861" y="76825"/>
                  </a:lnTo>
                  <a:lnTo>
                    <a:pt x="145751" y="108873"/>
                  </a:lnTo>
                  <a:lnTo>
                    <a:pt x="123054" y="126754"/>
                  </a:lnTo>
                  <a:lnTo>
                    <a:pt x="82595" y="159321"/>
                  </a:lnTo>
                  <a:lnTo>
                    <a:pt x="47468" y="188718"/>
                  </a:lnTo>
                  <a:lnTo>
                    <a:pt x="10082" y="223830"/>
                  </a:lnTo>
                  <a:lnTo>
                    <a:pt x="0" y="236756"/>
                  </a:lnTo>
                  <a:lnTo>
                    <a:pt x="1121" y="240584"/>
                  </a:lnTo>
                  <a:lnTo>
                    <a:pt x="5679" y="243136"/>
                  </a:lnTo>
                  <a:lnTo>
                    <a:pt x="12527" y="244837"/>
                  </a:lnTo>
                  <a:lnTo>
                    <a:pt x="49471" y="242681"/>
                  </a:lnTo>
                  <a:lnTo>
                    <a:pt x="87991" y="238467"/>
                  </a:lnTo>
                  <a:lnTo>
                    <a:pt x="110265" y="236009"/>
                  </a:lnTo>
                  <a:lnTo>
                    <a:pt x="132733" y="232466"/>
                  </a:lnTo>
                  <a:lnTo>
                    <a:pt x="155333" y="228199"/>
                  </a:lnTo>
                  <a:lnTo>
                    <a:pt x="178019" y="223450"/>
                  </a:lnTo>
                  <a:lnTo>
                    <a:pt x="199811" y="219330"/>
                  </a:lnTo>
                  <a:lnTo>
                    <a:pt x="241804" y="212214"/>
                  </a:lnTo>
                  <a:lnTo>
                    <a:pt x="272532" y="205876"/>
                  </a:lnTo>
                  <a:lnTo>
                    <a:pt x="317689" y="1968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32" name="SMARTInkShape-Group879"/>
          <p:cNvGrpSpPr/>
          <p:nvPr/>
        </p:nvGrpSpPr>
        <p:grpSpPr>
          <a:xfrm>
            <a:off x="1685237" y="2695399"/>
            <a:ext cx="649342" cy="612280"/>
            <a:chOff x="1685237" y="2695399"/>
            <a:chExt cx="649342" cy="612280"/>
          </a:xfrm>
        </p:grpSpPr>
        <p:sp>
          <p:nvSpPr>
            <p:cNvPr id="29" name="SMARTInkShape-2546"/>
            <p:cNvSpPr/>
            <p:nvPr>
              <p:custDataLst>
                <p:tags r:id="rId40"/>
              </p:custDataLst>
            </p:nvPr>
          </p:nvSpPr>
          <p:spPr bwMode="auto">
            <a:xfrm>
              <a:off x="1685237" y="2695399"/>
              <a:ext cx="227728" cy="612280"/>
            </a:xfrm>
            <a:custGeom>
              <a:avLst/>
              <a:gdLst/>
              <a:ahLst/>
              <a:cxnLst/>
              <a:rect l="0" t="0" r="0" b="0"/>
              <a:pathLst>
                <a:path w="227728" h="612280">
                  <a:moveTo>
                    <a:pt x="66411" y="4939"/>
                  </a:moveTo>
                  <a:lnTo>
                    <a:pt x="66411" y="4939"/>
                  </a:lnTo>
                  <a:lnTo>
                    <a:pt x="66411" y="388"/>
                  </a:lnTo>
                  <a:lnTo>
                    <a:pt x="67363" y="0"/>
                  </a:lnTo>
                  <a:lnTo>
                    <a:pt x="70961" y="2108"/>
                  </a:lnTo>
                  <a:lnTo>
                    <a:pt x="67345" y="41456"/>
                  </a:lnTo>
                  <a:lnTo>
                    <a:pt x="62698" y="78001"/>
                  </a:lnTo>
                  <a:lnTo>
                    <a:pt x="61078" y="99367"/>
                  </a:lnTo>
                  <a:lnTo>
                    <a:pt x="59998" y="122183"/>
                  </a:lnTo>
                  <a:lnTo>
                    <a:pt x="59278" y="145967"/>
                  </a:lnTo>
                  <a:lnTo>
                    <a:pt x="63558" y="182553"/>
                  </a:lnTo>
                  <a:lnTo>
                    <a:pt x="67366" y="197643"/>
                  </a:lnTo>
                  <a:lnTo>
                    <a:pt x="81758" y="219490"/>
                  </a:lnTo>
                  <a:lnTo>
                    <a:pt x="90930" y="227983"/>
                  </a:lnTo>
                  <a:lnTo>
                    <a:pt x="102759" y="231740"/>
                  </a:lnTo>
                  <a:lnTo>
                    <a:pt x="131143" y="230834"/>
                  </a:lnTo>
                  <a:lnTo>
                    <a:pt x="162808" y="216461"/>
                  </a:lnTo>
                  <a:lnTo>
                    <a:pt x="192121" y="193246"/>
                  </a:lnTo>
                  <a:lnTo>
                    <a:pt x="211500" y="163878"/>
                  </a:lnTo>
                  <a:lnTo>
                    <a:pt x="221382" y="131776"/>
                  </a:lnTo>
                  <a:lnTo>
                    <a:pt x="224406" y="89192"/>
                  </a:lnTo>
                  <a:lnTo>
                    <a:pt x="223176" y="78253"/>
                  </a:lnTo>
                  <a:lnTo>
                    <a:pt x="220451" y="70959"/>
                  </a:lnTo>
                  <a:lnTo>
                    <a:pt x="216729" y="66098"/>
                  </a:lnTo>
                  <a:lnTo>
                    <a:pt x="212343" y="62856"/>
                  </a:lnTo>
                  <a:lnTo>
                    <a:pt x="206561" y="65458"/>
                  </a:lnTo>
                  <a:lnTo>
                    <a:pt x="192517" y="81048"/>
                  </a:lnTo>
                  <a:lnTo>
                    <a:pt x="184371" y="108933"/>
                  </a:lnTo>
                  <a:lnTo>
                    <a:pt x="181702" y="145456"/>
                  </a:lnTo>
                  <a:lnTo>
                    <a:pt x="182324" y="167196"/>
                  </a:lnTo>
                  <a:lnTo>
                    <a:pt x="183691" y="190263"/>
                  </a:lnTo>
                  <a:lnTo>
                    <a:pt x="187460" y="215166"/>
                  </a:lnTo>
                  <a:lnTo>
                    <a:pt x="192830" y="241292"/>
                  </a:lnTo>
                  <a:lnTo>
                    <a:pt x="199268" y="268235"/>
                  </a:lnTo>
                  <a:lnTo>
                    <a:pt x="205465" y="296675"/>
                  </a:lnTo>
                  <a:lnTo>
                    <a:pt x="211501" y="326112"/>
                  </a:lnTo>
                  <a:lnTo>
                    <a:pt x="217430" y="356214"/>
                  </a:lnTo>
                  <a:lnTo>
                    <a:pt x="221383" y="385807"/>
                  </a:lnTo>
                  <a:lnTo>
                    <a:pt x="224018" y="415061"/>
                  </a:lnTo>
                  <a:lnTo>
                    <a:pt x="225775" y="444088"/>
                  </a:lnTo>
                  <a:lnTo>
                    <a:pt x="226946" y="470107"/>
                  </a:lnTo>
                  <a:lnTo>
                    <a:pt x="227727" y="494121"/>
                  </a:lnTo>
                  <a:lnTo>
                    <a:pt x="226689" y="536678"/>
                  </a:lnTo>
                  <a:lnTo>
                    <a:pt x="219878" y="571467"/>
                  </a:lnTo>
                  <a:lnTo>
                    <a:pt x="207961" y="595184"/>
                  </a:lnTo>
                  <a:lnTo>
                    <a:pt x="200782" y="604176"/>
                  </a:lnTo>
                  <a:lnTo>
                    <a:pt x="191234" y="609217"/>
                  </a:lnTo>
                  <a:lnTo>
                    <a:pt x="167925" y="612279"/>
                  </a:lnTo>
                  <a:lnTo>
                    <a:pt x="136611" y="602845"/>
                  </a:lnTo>
                  <a:lnTo>
                    <a:pt x="101421" y="584047"/>
                  </a:lnTo>
                  <a:lnTo>
                    <a:pt x="66731" y="556643"/>
                  </a:lnTo>
                  <a:lnTo>
                    <a:pt x="37343" y="525413"/>
                  </a:lnTo>
                  <a:lnTo>
                    <a:pt x="14439" y="494388"/>
                  </a:lnTo>
                  <a:lnTo>
                    <a:pt x="1085" y="467899"/>
                  </a:lnTo>
                  <a:lnTo>
                    <a:pt x="0" y="455501"/>
                  </a:lnTo>
                  <a:lnTo>
                    <a:pt x="6415" y="431566"/>
                  </a:lnTo>
                  <a:lnTo>
                    <a:pt x="44295" y="392120"/>
                  </a:lnTo>
                  <a:lnTo>
                    <a:pt x="86744" y="361804"/>
                  </a:lnTo>
                  <a:lnTo>
                    <a:pt x="127835" y="334995"/>
                  </a:lnTo>
                  <a:lnTo>
                    <a:pt x="160708" y="31354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SMARTInkShape-2547"/>
            <p:cNvSpPr/>
            <p:nvPr>
              <p:custDataLst>
                <p:tags r:id="rId41"/>
              </p:custDataLst>
            </p:nvPr>
          </p:nvSpPr>
          <p:spPr bwMode="auto">
            <a:xfrm>
              <a:off x="2111693" y="2966085"/>
              <a:ext cx="222886" cy="33099"/>
            </a:xfrm>
            <a:custGeom>
              <a:avLst/>
              <a:gdLst/>
              <a:ahLst/>
              <a:cxnLst/>
              <a:rect l="0" t="0" r="0" b="0"/>
              <a:pathLst>
                <a:path w="222886" h="33099">
                  <a:moveTo>
                    <a:pt x="0" y="25717"/>
                  </a:moveTo>
                  <a:lnTo>
                    <a:pt x="0" y="25717"/>
                  </a:lnTo>
                  <a:lnTo>
                    <a:pt x="4551" y="30268"/>
                  </a:lnTo>
                  <a:lnTo>
                    <a:pt x="21033" y="33098"/>
                  </a:lnTo>
                  <a:lnTo>
                    <a:pt x="57667" y="29386"/>
                  </a:lnTo>
                  <a:lnTo>
                    <a:pt x="91035" y="22268"/>
                  </a:lnTo>
                  <a:lnTo>
                    <a:pt x="129995" y="13707"/>
                  </a:lnTo>
                  <a:lnTo>
                    <a:pt x="152385" y="10090"/>
                  </a:lnTo>
                  <a:lnTo>
                    <a:pt x="191552" y="4484"/>
                  </a:lnTo>
                  <a:lnTo>
                    <a:pt x="22288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SMARTInkShape-2548"/>
            <p:cNvSpPr/>
            <p:nvPr>
              <p:custDataLst>
                <p:tags r:id="rId42"/>
              </p:custDataLst>
            </p:nvPr>
          </p:nvSpPr>
          <p:spPr bwMode="auto">
            <a:xfrm>
              <a:off x="2085975" y="2854642"/>
              <a:ext cx="188596" cy="77154"/>
            </a:xfrm>
            <a:custGeom>
              <a:avLst/>
              <a:gdLst/>
              <a:ahLst/>
              <a:cxnLst/>
              <a:rect l="0" t="0" r="0" b="0"/>
              <a:pathLst>
                <a:path w="188596" h="77154">
                  <a:moveTo>
                    <a:pt x="0" y="77153"/>
                  </a:moveTo>
                  <a:lnTo>
                    <a:pt x="0" y="77153"/>
                  </a:lnTo>
                  <a:lnTo>
                    <a:pt x="39840" y="65288"/>
                  </a:lnTo>
                  <a:lnTo>
                    <a:pt x="81337" y="50460"/>
                  </a:lnTo>
                  <a:lnTo>
                    <a:pt x="112350" y="39572"/>
                  </a:lnTo>
                  <a:lnTo>
                    <a:pt x="153727" y="22732"/>
                  </a:lnTo>
                  <a:lnTo>
                    <a:pt x="18859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9" name="SMARTInkShape-Group880"/>
          <p:cNvGrpSpPr/>
          <p:nvPr/>
        </p:nvGrpSpPr>
        <p:grpSpPr>
          <a:xfrm>
            <a:off x="5606822" y="1354455"/>
            <a:ext cx="3011399" cy="728663"/>
            <a:chOff x="5606822" y="1354455"/>
            <a:chExt cx="3011399" cy="728663"/>
          </a:xfrm>
        </p:grpSpPr>
        <p:sp>
          <p:nvSpPr>
            <p:cNvPr id="33" name="SMARTInkShape-2549"/>
            <p:cNvSpPr/>
            <p:nvPr>
              <p:custDataLst>
                <p:tags r:id="rId24"/>
              </p:custDataLst>
            </p:nvPr>
          </p:nvSpPr>
          <p:spPr bwMode="auto">
            <a:xfrm>
              <a:off x="7100888" y="1714500"/>
              <a:ext cx="77152" cy="17146"/>
            </a:xfrm>
            <a:custGeom>
              <a:avLst/>
              <a:gdLst/>
              <a:ahLst/>
              <a:cxnLst/>
              <a:rect l="0" t="0" r="0" b="0"/>
              <a:pathLst>
                <a:path w="77152" h="17146">
                  <a:moveTo>
                    <a:pt x="0" y="17145"/>
                  </a:moveTo>
                  <a:lnTo>
                    <a:pt x="0" y="17145"/>
                  </a:lnTo>
                  <a:lnTo>
                    <a:pt x="23389" y="15240"/>
                  </a:lnTo>
                  <a:lnTo>
                    <a:pt x="7715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 name="SMARTInkShape-2550"/>
            <p:cNvSpPr/>
            <p:nvPr>
              <p:custDataLst>
                <p:tags r:id="rId25"/>
              </p:custDataLst>
            </p:nvPr>
          </p:nvSpPr>
          <p:spPr bwMode="auto">
            <a:xfrm>
              <a:off x="6723697" y="1783080"/>
              <a:ext cx="214314" cy="55987"/>
            </a:xfrm>
            <a:custGeom>
              <a:avLst/>
              <a:gdLst/>
              <a:ahLst/>
              <a:cxnLst/>
              <a:rect l="0" t="0" r="0" b="0"/>
              <a:pathLst>
                <a:path w="214314" h="55987">
                  <a:moveTo>
                    <a:pt x="0" y="51435"/>
                  </a:moveTo>
                  <a:lnTo>
                    <a:pt x="0" y="51435"/>
                  </a:lnTo>
                  <a:lnTo>
                    <a:pt x="4551" y="55986"/>
                  </a:lnTo>
                  <a:lnTo>
                    <a:pt x="14406" y="55680"/>
                  </a:lnTo>
                  <a:lnTo>
                    <a:pt x="43639" y="47613"/>
                  </a:lnTo>
                  <a:lnTo>
                    <a:pt x="74640" y="38306"/>
                  </a:lnTo>
                  <a:lnTo>
                    <a:pt x="113819" y="27820"/>
                  </a:lnTo>
                  <a:lnTo>
                    <a:pt x="154091" y="16809"/>
                  </a:lnTo>
                  <a:lnTo>
                    <a:pt x="21431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 name="SMARTInkShape-2551"/>
            <p:cNvSpPr/>
            <p:nvPr>
              <p:custDataLst>
                <p:tags r:id="rId26"/>
              </p:custDataLst>
            </p:nvPr>
          </p:nvSpPr>
          <p:spPr bwMode="auto">
            <a:xfrm>
              <a:off x="6723697" y="1680210"/>
              <a:ext cx="154306" cy="42510"/>
            </a:xfrm>
            <a:custGeom>
              <a:avLst/>
              <a:gdLst/>
              <a:ahLst/>
              <a:cxnLst/>
              <a:rect l="0" t="0" r="0" b="0"/>
              <a:pathLst>
                <a:path w="154306" h="42510">
                  <a:moveTo>
                    <a:pt x="0" y="34290"/>
                  </a:moveTo>
                  <a:lnTo>
                    <a:pt x="0" y="34290"/>
                  </a:lnTo>
                  <a:lnTo>
                    <a:pt x="0" y="38841"/>
                  </a:lnTo>
                  <a:lnTo>
                    <a:pt x="953" y="40181"/>
                  </a:lnTo>
                  <a:lnTo>
                    <a:pt x="2541" y="41075"/>
                  </a:lnTo>
                  <a:lnTo>
                    <a:pt x="11866" y="42333"/>
                  </a:lnTo>
                  <a:lnTo>
                    <a:pt x="16483" y="42509"/>
                  </a:lnTo>
                  <a:lnTo>
                    <a:pt x="52222" y="29105"/>
                  </a:lnTo>
                  <a:lnTo>
                    <a:pt x="91462" y="14550"/>
                  </a:lnTo>
                  <a:lnTo>
                    <a:pt x="133145" y="4734"/>
                  </a:lnTo>
                  <a:lnTo>
                    <a:pt x="15430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6" name="SMARTInkShape-2552"/>
            <p:cNvSpPr/>
            <p:nvPr>
              <p:custDataLst>
                <p:tags r:id="rId27"/>
              </p:custDataLst>
            </p:nvPr>
          </p:nvSpPr>
          <p:spPr bwMode="auto">
            <a:xfrm>
              <a:off x="6367674" y="1637347"/>
              <a:ext cx="206164" cy="308611"/>
            </a:xfrm>
            <a:custGeom>
              <a:avLst/>
              <a:gdLst/>
              <a:ahLst/>
              <a:cxnLst/>
              <a:rect l="0" t="0" r="0" b="0"/>
              <a:pathLst>
                <a:path w="206164" h="308611">
                  <a:moveTo>
                    <a:pt x="4551" y="0"/>
                  </a:moveTo>
                  <a:lnTo>
                    <a:pt x="4551" y="0"/>
                  </a:lnTo>
                  <a:lnTo>
                    <a:pt x="0" y="4551"/>
                  </a:lnTo>
                  <a:lnTo>
                    <a:pt x="1517" y="8749"/>
                  </a:lnTo>
                  <a:lnTo>
                    <a:pt x="19209" y="29263"/>
                  </a:lnTo>
                  <a:lnTo>
                    <a:pt x="55672" y="60000"/>
                  </a:lnTo>
                  <a:lnTo>
                    <a:pt x="89502" y="85404"/>
                  </a:lnTo>
                  <a:lnTo>
                    <a:pt x="126761" y="112570"/>
                  </a:lnTo>
                  <a:lnTo>
                    <a:pt x="162689" y="141472"/>
                  </a:lnTo>
                  <a:lnTo>
                    <a:pt x="191357" y="173367"/>
                  </a:lnTo>
                  <a:lnTo>
                    <a:pt x="204099" y="204052"/>
                  </a:lnTo>
                  <a:lnTo>
                    <a:pt x="206163" y="218902"/>
                  </a:lnTo>
                  <a:lnTo>
                    <a:pt x="198296" y="245563"/>
                  </a:lnTo>
                  <a:lnTo>
                    <a:pt x="172446" y="279452"/>
                  </a:lnTo>
                  <a:lnTo>
                    <a:pt x="141712" y="30861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7" name="SMARTInkShape-2553"/>
            <p:cNvSpPr/>
            <p:nvPr>
              <p:custDataLst>
                <p:tags r:id="rId28"/>
              </p:custDataLst>
            </p:nvPr>
          </p:nvSpPr>
          <p:spPr bwMode="auto">
            <a:xfrm>
              <a:off x="5606822" y="1594485"/>
              <a:ext cx="379642" cy="408262"/>
            </a:xfrm>
            <a:custGeom>
              <a:avLst/>
              <a:gdLst/>
              <a:ahLst/>
              <a:cxnLst/>
              <a:rect l="0" t="0" r="0" b="0"/>
              <a:pathLst>
                <a:path w="379642" h="408262">
                  <a:moveTo>
                    <a:pt x="139610" y="0"/>
                  </a:moveTo>
                  <a:lnTo>
                    <a:pt x="139610" y="0"/>
                  </a:lnTo>
                  <a:lnTo>
                    <a:pt x="146991" y="0"/>
                  </a:lnTo>
                  <a:lnTo>
                    <a:pt x="147830" y="9102"/>
                  </a:lnTo>
                  <a:lnTo>
                    <a:pt x="143528" y="42067"/>
                  </a:lnTo>
                  <a:lnTo>
                    <a:pt x="136271" y="79656"/>
                  </a:lnTo>
                  <a:lnTo>
                    <a:pt x="131669" y="101682"/>
                  </a:lnTo>
                  <a:lnTo>
                    <a:pt x="123839" y="124938"/>
                  </a:lnTo>
                  <a:lnTo>
                    <a:pt x="113856" y="149014"/>
                  </a:lnTo>
                  <a:lnTo>
                    <a:pt x="102438" y="173638"/>
                  </a:lnTo>
                  <a:lnTo>
                    <a:pt x="91017" y="197674"/>
                  </a:lnTo>
                  <a:lnTo>
                    <a:pt x="79593" y="221317"/>
                  </a:lnTo>
                  <a:lnTo>
                    <a:pt x="68166" y="244700"/>
                  </a:lnTo>
                  <a:lnTo>
                    <a:pt x="47850" y="285921"/>
                  </a:lnTo>
                  <a:lnTo>
                    <a:pt x="30248" y="321386"/>
                  </a:lnTo>
                  <a:lnTo>
                    <a:pt x="10581" y="359915"/>
                  </a:lnTo>
                  <a:lnTo>
                    <a:pt x="203" y="376728"/>
                  </a:lnTo>
                  <a:lnTo>
                    <a:pt x="0" y="377835"/>
                  </a:lnTo>
                  <a:lnTo>
                    <a:pt x="36996" y="361136"/>
                  </a:lnTo>
                  <a:lnTo>
                    <a:pt x="65074" y="354336"/>
                  </a:lnTo>
                  <a:lnTo>
                    <a:pt x="100063" y="354861"/>
                  </a:lnTo>
                  <a:lnTo>
                    <a:pt x="138053" y="361049"/>
                  </a:lnTo>
                  <a:lnTo>
                    <a:pt x="173439" y="371455"/>
                  </a:lnTo>
                  <a:lnTo>
                    <a:pt x="210594" y="386603"/>
                  </a:lnTo>
                  <a:lnTo>
                    <a:pt x="249225" y="400616"/>
                  </a:lnTo>
                  <a:lnTo>
                    <a:pt x="287341" y="408261"/>
                  </a:lnTo>
                  <a:lnTo>
                    <a:pt x="315759" y="407192"/>
                  </a:lnTo>
                  <a:lnTo>
                    <a:pt x="358173" y="393382"/>
                  </a:lnTo>
                  <a:lnTo>
                    <a:pt x="379641" y="38576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 name="SMARTInkShape-2554"/>
            <p:cNvSpPr/>
            <p:nvPr>
              <p:custDataLst>
                <p:tags r:id="rId29"/>
              </p:custDataLst>
            </p:nvPr>
          </p:nvSpPr>
          <p:spPr bwMode="auto">
            <a:xfrm>
              <a:off x="6017761" y="1612336"/>
              <a:ext cx="200160" cy="315727"/>
            </a:xfrm>
            <a:custGeom>
              <a:avLst/>
              <a:gdLst/>
              <a:ahLst/>
              <a:cxnLst/>
              <a:rect l="0" t="0" r="0" b="0"/>
              <a:pathLst>
                <a:path w="200160" h="315727">
                  <a:moveTo>
                    <a:pt x="123007" y="16439"/>
                  </a:moveTo>
                  <a:lnTo>
                    <a:pt x="123007" y="16439"/>
                  </a:lnTo>
                  <a:lnTo>
                    <a:pt x="123007" y="7337"/>
                  </a:lnTo>
                  <a:lnTo>
                    <a:pt x="122054" y="4656"/>
                  </a:lnTo>
                  <a:lnTo>
                    <a:pt x="120467" y="2869"/>
                  </a:lnTo>
                  <a:lnTo>
                    <a:pt x="118456" y="1677"/>
                  </a:lnTo>
                  <a:lnTo>
                    <a:pt x="106524" y="0"/>
                  </a:lnTo>
                  <a:lnTo>
                    <a:pt x="77271" y="13156"/>
                  </a:lnTo>
                  <a:lnTo>
                    <a:pt x="42992" y="48804"/>
                  </a:lnTo>
                  <a:lnTo>
                    <a:pt x="22674" y="87021"/>
                  </a:lnTo>
                  <a:lnTo>
                    <a:pt x="13256" y="109214"/>
                  </a:lnTo>
                  <a:lnTo>
                    <a:pt x="6977" y="131629"/>
                  </a:lnTo>
                  <a:lnTo>
                    <a:pt x="2791" y="154192"/>
                  </a:lnTo>
                  <a:lnTo>
                    <a:pt x="0" y="176854"/>
                  </a:lnTo>
                  <a:lnTo>
                    <a:pt x="4519" y="217275"/>
                  </a:lnTo>
                  <a:lnTo>
                    <a:pt x="17958" y="252384"/>
                  </a:lnTo>
                  <a:lnTo>
                    <a:pt x="39806" y="280689"/>
                  </a:lnTo>
                  <a:lnTo>
                    <a:pt x="70471" y="300888"/>
                  </a:lnTo>
                  <a:lnTo>
                    <a:pt x="105372" y="313358"/>
                  </a:lnTo>
                  <a:lnTo>
                    <a:pt x="139934" y="315726"/>
                  </a:lnTo>
                  <a:lnTo>
                    <a:pt x="166725" y="308523"/>
                  </a:lnTo>
                  <a:lnTo>
                    <a:pt x="200159" y="29075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 name="SMARTInkShape-2555"/>
            <p:cNvSpPr/>
            <p:nvPr>
              <p:custDataLst>
                <p:tags r:id="rId30"/>
              </p:custDataLst>
            </p:nvPr>
          </p:nvSpPr>
          <p:spPr bwMode="auto">
            <a:xfrm>
              <a:off x="6279930" y="1723072"/>
              <a:ext cx="100869" cy="153467"/>
            </a:xfrm>
            <a:custGeom>
              <a:avLst/>
              <a:gdLst/>
              <a:ahLst/>
              <a:cxnLst/>
              <a:rect l="0" t="0" r="0" b="0"/>
              <a:pathLst>
                <a:path w="100869" h="153467">
                  <a:moveTo>
                    <a:pt x="32288" y="0"/>
                  </a:moveTo>
                  <a:lnTo>
                    <a:pt x="32288" y="0"/>
                  </a:lnTo>
                  <a:lnTo>
                    <a:pt x="11774" y="38946"/>
                  </a:lnTo>
                  <a:lnTo>
                    <a:pt x="2503" y="79167"/>
                  </a:lnTo>
                  <a:lnTo>
                    <a:pt x="0" y="104083"/>
                  </a:lnTo>
                  <a:lnTo>
                    <a:pt x="3967" y="125317"/>
                  </a:lnTo>
                  <a:lnTo>
                    <a:pt x="7692" y="134980"/>
                  </a:lnTo>
                  <a:lnTo>
                    <a:pt x="14938" y="142374"/>
                  </a:lnTo>
                  <a:lnTo>
                    <a:pt x="35689" y="153130"/>
                  </a:lnTo>
                  <a:lnTo>
                    <a:pt x="60786" y="153466"/>
                  </a:lnTo>
                  <a:lnTo>
                    <a:pt x="100868" y="1457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 name="SMARTInkShape-2556"/>
            <p:cNvSpPr/>
            <p:nvPr>
              <p:custDataLst>
                <p:tags r:id="rId31"/>
              </p:custDataLst>
            </p:nvPr>
          </p:nvSpPr>
          <p:spPr bwMode="auto">
            <a:xfrm>
              <a:off x="6166485" y="1740217"/>
              <a:ext cx="112801" cy="128589"/>
            </a:xfrm>
            <a:custGeom>
              <a:avLst/>
              <a:gdLst/>
              <a:ahLst/>
              <a:cxnLst/>
              <a:rect l="0" t="0" r="0" b="0"/>
              <a:pathLst>
                <a:path w="112801" h="128589">
                  <a:moveTo>
                    <a:pt x="0" y="0"/>
                  </a:moveTo>
                  <a:lnTo>
                    <a:pt x="0" y="0"/>
                  </a:lnTo>
                  <a:lnTo>
                    <a:pt x="7796" y="6844"/>
                  </a:lnTo>
                  <a:lnTo>
                    <a:pt x="36633" y="20152"/>
                  </a:lnTo>
                  <a:lnTo>
                    <a:pt x="74934" y="32415"/>
                  </a:lnTo>
                  <a:lnTo>
                    <a:pt x="100308" y="46858"/>
                  </a:lnTo>
                  <a:lnTo>
                    <a:pt x="110621" y="57656"/>
                  </a:lnTo>
                  <a:lnTo>
                    <a:pt x="112800" y="64155"/>
                  </a:lnTo>
                  <a:lnTo>
                    <a:pt x="112681" y="78996"/>
                  </a:lnTo>
                  <a:lnTo>
                    <a:pt x="104373" y="92577"/>
                  </a:lnTo>
                  <a:lnTo>
                    <a:pt x="81091" y="110933"/>
                  </a:lnTo>
                  <a:lnTo>
                    <a:pt x="61757" y="120741"/>
                  </a:lnTo>
                  <a:lnTo>
                    <a:pt x="25717" y="1285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 name="SMARTInkShape-2557"/>
            <p:cNvSpPr/>
            <p:nvPr>
              <p:custDataLst>
                <p:tags r:id="rId32"/>
              </p:custDataLst>
            </p:nvPr>
          </p:nvSpPr>
          <p:spPr bwMode="auto">
            <a:xfrm>
              <a:off x="7373179" y="1687603"/>
              <a:ext cx="101706" cy="116911"/>
            </a:xfrm>
            <a:custGeom>
              <a:avLst/>
              <a:gdLst/>
              <a:ahLst/>
              <a:cxnLst/>
              <a:rect l="0" t="0" r="0" b="0"/>
              <a:pathLst>
                <a:path w="101706" h="116911">
                  <a:moveTo>
                    <a:pt x="19173" y="18324"/>
                  </a:moveTo>
                  <a:lnTo>
                    <a:pt x="19173" y="18324"/>
                  </a:lnTo>
                  <a:lnTo>
                    <a:pt x="26555" y="10944"/>
                  </a:lnTo>
                  <a:lnTo>
                    <a:pt x="11159" y="26339"/>
                  </a:lnTo>
                  <a:lnTo>
                    <a:pt x="183" y="50967"/>
                  </a:lnTo>
                  <a:lnTo>
                    <a:pt x="0" y="82395"/>
                  </a:lnTo>
                  <a:lnTo>
                    <a:pt x="6206" y="99505"/>
                  </a:lnTo>
                  <a:lnTo>
                    <a:pt x="10529" y="106735"/>
                  </a:lnTo>
                  <a:lnTo>
                    <a:pt x="18173" y="111555"/>
                  </a:lnTo>
                  <a:lnTo>
                    <a:pt x="39366" y="116910"/>
                  </a:lnTo>
                  <a:lnTo>
                    <a:pt x="62121" y="114210"/>
                  </a:lnTo>
                  <a:lnTo>
                    <a:pt x="73522" y="110823"/>
                  </a:lnTo>
                  <a:lnTo>
                    <a:pt x="88731" y="99440"/>
                  </a:lnTo>
                  <a:lnTo>
                    <a:pt x="94120" y="92404"/>
                  </a:lnTo>
                  <a:lnTo>
                    <a:pt x="100107" y="71886"/>
                  </a:lnTo>
                  <a:lnTo>
                    <a:pt x="101705" y="59747"/>
                  </a:lnTo>
                  <a:lnTo>
                    <a:pt x="93319" y="36100"/>
                  </a:lnTo>
                  <a:lnTo>
                    <a:pt x="77844" y="15747"/>
                  </a:lnTo>
                  <a:lnTo>
                    <a:pt x="61442" y="3527"/>
                  </a:lnTo>
                  <a:lnTo>
                    <a:pt x="44627" y="0"/>
                  </a:lnTo>
                  <a:lnTo>
                    <a:pt x="19173" y="117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2" name="SMARTInkShape-2558"/>
            <p:cNvSpPr/>
            <p:nvPr>
              <p:custDataLst>
                <p:tags r:id="rId33"/>
              </p:custDataLst>
            </p:nvPr>
          </p:nvSpPr>
          <p:spPr bwMode="auto">
            <a:xfrm>
              <a:off x="7545434" y="1602918"/>
              <a:ext cx="194371" cy="456640"/>
            </a:xfrm>
            <a:custGeom>
              <a:avLst/>
              <a:gdLst/>
              <a:ahLst/>
              <a:cxnLst/>
              <a:rect l="0" t="0" r="0" b="0"/>
              <a:pathLst>
                <a:path w="194371" h="456640">
                  <a:moveTo>
                    <a:pt x="189818" y="120154"/>
                  </a:moveTo>
                  <a:lnTo>
                    <a:pt x="189818" y="120154"/>
                  </a:lnTo>
                  <a:lnTo>
                    <a:pt x="194370" y="106502"/>
                  </a:lnTo>
                  <a:lnTo>
                    <a:pt x="188984" y="87099"/>
                  </a:lnTo>
                  <a:lnTo>
                    <a:pt x="167346" y="51940"/>
                  </a:lnTo>
                  <a:lnTo>
                    <a:pt x="146493" y="30782"/>
                  </a:lnTo>
                  <a:lnTo>
                    <a:pt x="109883" y="9113"/>
                  </a:lnTo>
                  <a:lnTo>
                    <a:pt x="89522" y="0"/>
                  </a:lnTo>
                  <a:lnTo>
                    <a:pt x="81043" y="47"/>
                  </a:lnTo>
                  <a:lnTo>
                    <a:pt x="73487" y="2935"/>
                  </a:lnTo>
                  <a:lnTo>
                    <a:pt x="66544" y="7718"/>
                  </a:lnTo>
                  <a:lnTo>
                    <a:pt x="56290" y="23193"/>
                  </a:lnTo>
                  <a:lnTo>
                    <a:pt x="52222" y="32653"/>
                  </a:lnTo>
                  <a:lnTo>
                    <a:pt x="50242" y="53325"/>
                  </a:lnTo>
                  <a:lnTo>
                    <a:pt x="53490" y="74260"/>
                  </a:lnTo>
                  <a:lnTo>
                    <a:pt x="61283" y="93089"/>
                  </a:lnTo>
                  <a:lnTo>
                    <a:pt x="71096" y="105903"/>
                  </a:lnTo>
                  <a:lnTo>
                    <a:pt x="76381" y="110654"/>
                  </a:lnTo>
                  <a:lnTo>
                    <a:pt x="89872" y="115932"/>
                  </a:lnTo>
                  <a:lnTo>
                    <a:pt x="103487" y="117325"/>
                  </a:lnTo>
                  <a:lnTo>
                    <a:pt x="112714" y="114769"/>
                  </a:lnTo>
                  <a:lnTo>
                    <a:pt x="127871" y="104481"/>
                  </a:lnTo>
                  <a:lnTo>
                    <a:pt x="129470" y="104943"/>
                  </a:lnTo>
                  <a:lnTo>
                    <a:pt x="133787" y="107996"/>
                  </a:lnTo>
                  <a:lnTo>
                    <a:pt x="149644" y="146705"/>
                  </a:lnTo>
                  <a:lnTo>
                    <a:pt x="159580" y="177675"/>
                  </a:lnTo>
                  <a:lnTo>
                    <a:pt x="170347" y="216839"/>
                  </a:lnTo>
                  <a:lnTo>
                    <a:pt x="181482" y="259645"/>
                  </a:lnTo>
                  <a:lnTo>
                    <a:pt x="187119" y="281728"/>
                  </a:lnTo>
                  <a:lnTo>
                    <a:pt x="193380" y="324045"/>
                  </a:lnTo>
                  <a:lnTo>
                    <a:pt x="192354" y="364125"/>
                  </a:lnTo>
                  <a:lnTo>
                    <a:pt x="179198" y="400988"/>
                  </a:lnTo>
                  <a:lnTo>
                    <a:pt x="158111" y="428802"/>
                  </a:lnTo>
                  <a:lnTo>
                    <a:pt x="145820" y="440219"/>
                  </a:lnTo>
                  <a:lnTo>
                    <a:pt x="116923" y="452906"/>
                  </a:lnTo>
                  <a:lnTo>
                    <a:pt x="85983" y="456639"/>
                  </a:lnTo>
                  <a:lnTo>
                    <a:pt x="56356" y="451948"/>
                  </a:lnTo>
                  <a:lnTo>
                    <a:pt x="29854" y="430813"/>
                  </a:lnTo>
                  <a:lnTo>
                    <a:pt x="17453" y="415843"/>
                  </a:lnTo>
                  <a:lnTo>
                    <a:pt x="3674" y="378889"/>
                  </a:lnTo>
                  <a:lnTo>
                    <a:pt x="0" y="358367"/>
                  </a:lnTo>
                  <a:lnTo>
                    <a:pt x="1360" y="337065"/>
                  </a:lnTo>
                  <a:lnTo>
                    <a:pt x="6077" y="315244"/>
                  </a:lnTo>
                  <a:lnTo>
                    <a:pt x="17669" y="278298"/>
                  </a:lnTo>
                  <a:lnTo>
                    <a:pt x="26941" y="2487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 name="SMARTInkShape-2559"/>
            <p:cNvSpPr/>
            <p:nvPr>
              <p:custDataLst>
                <p:tags r:id="rId34"/>
              </p:custDataLst>
            </p:nvPr>
          </p:nvSpPr>
          <p:spPr bwMode="auto">
            <a:xfrm>
              <a:off x="7068024" y="1483042"/>
              <a:ext cx="212887" cy="471489"/>
            </a:xfrm>
            <a:custGeom>
              <a:avLst/>
              <a:gdLst/>
              <a:ahLst/>
              <a:cxnLst/>
              <a:rect l="0" t="0" r="0" b="0"/>
              <a:pathLst>
                <a:path w="212887" h="471489">
                  <a:moveTo>
                    <a:pt x="127161" y="0"/>
                  </a:moveTo>
                  <a:lnTo>
                    <a:pt x="127161" y="0"/>
                  </a:lnTo>
                  <a:lnTo>
                    <a:pt x="105676" y="8749"/>
                  </a:lnTo>
                  <a:lnTo>
                    <a:pt x="76451" y="31168"/>
                  </a:lnTo>
                  <a:lnTo>
                    <a:pt x="54776" y="57668"/>
                  </a:lnTo>
                  <a:lnTo>
                    <a:pt x="43661" y="78450"/>
                  </a:lnTo>
                  <a:lnTo>
                    <a:pt x="32442" y="103735"/>
                  </a:lnTo>
                  <a:lnTo>
                    <a:pt x="21153" y="132022"/>
                  </a:lnTo>
                  <a:lnTo>
                    <a:pt x="12673" y="163262"/>
                  </a:lnTo>
                  <a:lnTo>
                    <a:pt x="6068" y="196472"/>
                  </a:lnTo>
                  <a:lnTo>
                    <a:pt x="713" y="230994"/>
                  </a:lnTo>
                  <a:lnTo>
                    <a:pt x="0" y="264486"/>
                  </a:lnTo>
                  <a:lnTo>
                    <a:pt x="2382" y="297292"/>
                  </a:lnTo>
                  <a:lnTo>
                    <a:pt x="6827" y="329640"/>
                  </a:lnTo>
                  <a:lnTo>
                    <a:pt x="17411" y="356920"/>
                  </a:lnTo>
                  <a:lnTo>
                    <a:pt x="32087" y="380822"/>
                  </a:lnTo>
                  <a:lnTo>
                    <a:pt x="49490" y="402471"/>
                  </a:lnTo>
                  <a:lnTo>
                    <a:pt x="75380" y="419762"/>
                  </a:lnTo>
                  <a:lnTo>
                    <a:pt x="106929" y="434146"/>
                  </a:lnTo>
                  <a:lnTo>
                    <a:pt x="142248" y="446594"/>
                  </a:lnTo>
                  <a:lnTo>
                    <a:pt x="212886" y="4714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 name="SMARTInkShape-2560"/>
            <p:cNvSpPr/>
            <p:nvPr>
              <p:custDataLst>
                <p:tags r:id="rId35"/>
              </p:custDataLst>
            </p:nvPr>
          </p:nvSpPr>
          <p:spPr bwMode="auto">
            <a:xfrm>
              <a:off x="7658100" y="1354455"/>
              <a:ext cx="358705" cy="728663"/>
            </a:xfrm>
            <a:custGeom>
              <a:avLst/>
              <a:gdLst/>
              <a:ahLst/>
              <a:cxnLst/>
              <a:rect l="0" t="0" r="0" b="0"/>
              <a:pathLst>
                <a:path w="358705" h="728663">
                  <a:moveTo>
                    <a:pt x="0" y="0"/>
                  </a:moveTo>
                  <a:lnTo>
                    <a:pt x="0" y="0"/>
                  </a:lnTo>
                  <a:lnTo>
                    <a:pt x="27305" y="27305"/>
                  </a:lnTo>
                  <a:lnTo>
                    <a:pt x="61030" y="61030"/>
                  </a:lnTo>
                  <a:lnTo>
                    <a:pt x="80692" y="80692"/>
                  </a:lnTo>
                  <a:lnTo>
                    <a:pt x="103325" y="104277"/>
                  </a:lnTo>
                  <a:lnTo>
                    <a:pt x="127938" y="130478"/>
                  </a:lnTo>
                  <a:lnTo>
                    <a:pt x="153872" y="158423"/>
                  </a:lnTo>
                  <a:lnTo>
                    <a:pt x="181639" y="188483"/>
                  </a:lnTo>
                  <a:lnTo>
                    <a:pt x="210627" y="219953"/>
                  </a:lnTo>
                  <a:lnTo>
                    <a:pt x="240431" y="252362"/>
                  </a:lnTo>
                  <a:lnTo>
                    <a:pt x="266015" y="285399"/>
                  </a:lnTo>
                  <a:lnTo>
                    <a:pt x="288785" y="318854"/>
                  </a:lnTo>
                  <a:lnTo>
                    <a:pt x="309682" y="352587"/>
                  </a:lnTo>
                  <a:lnTo>
                    <a:pt x="326469" y="386505"/>
                  </a:lnTo>
                  <a:lnTo>
                    <a:pt x="340519" y="420548"/>
                  </a:lnTo>
                  <a:lnTo>
                    <a:pt x="352743" y="454673"/>
                  </a:lnTo>
                  <a:lnTo>
                    <a:pt x="358034" y="486948"/>
                  </a:lnTo>
                  <a:lnTo>
                    <a:pt x="358704" y="517989"/>
                  </a:lnTo>
                  <a:lnTo>
                    <a:pt x="356294" y="548209"/>
                  </a:lnTo>
                  <a:lnTo>
                    <a:pt x="348972" y="575022"/>
                  </a:lnTo>
                  <a:lnTo>
                    <a:pt x="338375" y="599566"/>
                  </a:lnTo>
                  <a:lnTo>
                    <a:pt x="325596" y="622595"/>
                  </a:lnTo>
                  <a:lnTo>
                    <a:pt x="293616" y="660884"/>
                  </a:lnTo>
                  <a:lnTo>
                    <a:pt x="256226" y="690919"/>
                  </a:lnTo>
                  <a:lnTo>
                    <a:pt x="214209" y="710617"/>
                  </a:lnTo>
                  <a:lnTo>
                    <a:pt x="171450" y="72866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 name="SMARTInkShape-2561"/>
            <p:cNvSpPr/>
            <p:nvPr>
              <p:custDataLst>
                <p:tags r:id="rId36"/>
              </p:custDataLst>
            </p:nvPr>
          </p:nvSpPr>
          <p:spPr bwMode="auto">
            <a:xfrm>
              <a:off x="8139385" y="1491615"/>
              <a:ext cx="178798" cy="300038"/>
            </a:xfrm>
            <a:custGeom>
              <a:avLst/>
              <a:gdLst/>
              <a:ahLst/>
              <a:cxnLst/>
              <a:rect l="0" t="0" r="0" b="0"/>
              <a:pathLst>
                <a:path w="178798" h="300038">
                  <a:moveTo>
                    <a:pt x="178797" y="0"/>
                  </a:moveTo>
                  <a:lnTo>
                    <a:pt x="178797" y="0"/>
                  </a:lnTo>
                  <a:lnTo>
                    <a:pt x="169696" y="0"/>
                  </a:lnTo>
                  <a:lnTo>
                    <a:pt x="141282" y="9102"/>
                  </a:lnTo>
                  <a:lnTo>
                    <a:pt x="102700" y="32965"/>
                  </a:lnTo>
                  <a:lnTo>
                    <a:pt x="72587" y="61006"/>
                  </a:lnTo>
                  <a:lnTo>
                    <a:pt x="43010" y="96646"/>
                  </a:lnTo>
                  <a:lnTo>
                    <a:pt x="20340" y="137886"/>
                  </a:lnTo>
                  <a:lnTo>
                    <a:pt x="12200" y="159552"/>
                  </a:lnTo>
                  <a:lnTo>
                    <a:pt x="5819" y="181615"/>
                  </a:lnTo>
                  <a:lnTo>
                    <a:pt x="0" y="223593"/>
                  </a:lnTo>
                  <a:lnTo>
                    <a:pt x="6939" y="258125"/>
                  </a:lnTo>
                  <a:lnTo>
                    <a:pt x="14696" y="270191"/>
                  </a:lnTo>
                  <a:lnTo>
                    <a:pt x="58783" y="3000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 name="SMARTInkShape-2562"/>
            <p:cNvSpPr/>
            <p:nvPr>
              <p:custDataLst>
                <p:tags r:id="rId37"/>
              </p:custDataLst>
            </p:nvPr>
          </p:nvSpPr>
          <p:spPr bwMode="auto">
            <a:xfrm>
              <a:off x="8241030" y="1628775"/>
              <a:ext cx="163492" cy="131112"/>
            </a:xfrm>
            <a:custGeom>
              <a:avLst/>
              <a:gdLst/>
              <a:ahLst/>
              <a:cxnLst/>
              <a:rect l="0" t="0" r="0" b="0"/>
              <a:pathLst>
                <a:path w="163492" h="131112">
                  <a:moveTo>
                    <a:pt x="0" y="0"/>
                  </a:moveTo>
                  <a:lnTo>
                    <a:pt x="0" y="0"/>
                  </a:lnTo>
                  <a:lnTo>
                    <a:pt x="0" y="9102"/>
                  </a:lnTo>
                  <a:lnTo>
                    <a:pt x="7620" y="18650"/>
                  </a:lnTo>
                  <a:lnTo>
                    <a:pt x="49448" y="44853"/>
                  </a:lnTo>
                  <a:lnTo>
                    <a:pt x="82619" y="60892"/>
                  </a:lnTo>
                  <a:lnTo>
                    <a:pt x="116730" y="77546"/>
                  </a:lnTo>
                  <a:lnTo>
                    <a:pt x="153543" y="102034"/>
                  </a:lnTo>
                  <a:lnTo>
                    <a:pt x="163491" y="115516"/>
                  </a:lnTo>
                  <a:lnTo>
                    <a:pt x="163286" y="120826"/>
                  </a:lnTo>
                  <a:lnTo>
                    <a:pt x="160293" y="125318"/>
                  </a:lnTo>
                  <a:lnTo>
                    <a:pt x="155439" y="129265"/>
                  </a:lnTo>
                  <a:lnTo>
                    <a:pt x="139886" y="131111"/>
                  </a:lnTo>
                  <a:lnTo>
                    <a:pt x="111442" y="1285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 name="SMARTInkShape-2563"/>
            <p:cNvSpPr/>
            <p:nvPr>
              <p:custDataLst>
                <p:tags r:id="rId38"/>
              </p:custDataLst>
            </p:nvPr>
          </p:nvSpPr>
          <p:spPr bwMode="auto">
            <a:xfrm>
              <a:off x="8377634" y="1637347"/>
              <a:ext cx="172006" cy="147910"/>
            </a:xfrm>
            <a:custGeom>
              <a:avLst/>
              <a:gdLst/>
              <a:ahLst/>
              <a:cxnLst/>
              <a:rect l="0" t="0" r="0" b="0"/>
              <a:pathLst>
                <a:path w="172006" h="147910">
                  <a:moveTo>
                    <a:pt x="51991" y="0"/>
                  </a:moveTo>
                  <a:lnTo>
                    <a:pt x="51991" y="0"/>
                  </a:lnTo>
                  <a:lnTo>
                    <a:pt x="23576" y="40346"/>
                  </a:lnTo>
                  <a:lnTo>
                    <a:pt x="4308" y="76936"/>
                  </a:lnTo>
                  <a:lnTo>
                    <a:pt x="0" y="98964"/>
                  </a:lnTo>
                  <a:lnTo>
                    <a:pt x="186" y="108839"/>
                  </a:lnTo>
                  <a:lnTo>
                    <a:pt x="10552" y="127431"/>
                  </a:lnTo>
                  <a:lnTo>
                    <a:pt x="18650" y="136389"/>
                  </a:lnTo>
                  <a:lnTo>
                    <a:pt x="45427" y="146343"/>
                  </a:lnTo>
                  <a:lnTo>
                    <a:pt x="81459" y="147909"/>
                  </a:lnTo>
                  <a:lnTo>
                    <a:pt x="103069" y="144326"/>
                  </a:lnTo>
                  <a:lnTo>
                    <a:pt x="141367" y="135583"/>
                  </a:lnTo>
                  <a:lnTo>
                    <a:pt x="172005" y="1285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 name="SMARTInkShape-2564"/>
            <p:cNvSpPr/>
            <p:nvPr>
              <p:custDataLst>
                <p:tags r:id="rId39"/>
              </p:custDataLst>
            </p:nvPr>
          </p:nvSpPr>
          <p:spPr bwMode="auto">
            <a:xfrm>
              <a:off x="8442219" y="1431608"/>
              <a:ext cx="176002" cy="514350"/>
            </a:xfrm>
            <a:custGeom>
              <a:avLst/>
              <a:gdLst/>
              <a:ahLst/>
              <a:cxnLst/>
              <a:rect l="0" t="0" r="0" b="0"/>
              <a:pathLst>
                <a:path w="176002" h="514350">
                  <a:moveTo>
                    <a:pt x="4551" y="0"/>
                  </a:moveTo>
                  <a:lnTo>
                    <a:pt x="4551" y="0"/>
                  </a:lnTo>
                  <a:lnTo>
                    <a:pt x="0" y="18203"/>
                  </a:lnTo>
                  <a:lnTo>
                    <a:pt x="7926" y="47460"/>
                  </a:lnTo>
                  <a:lnTo>
                    <a:pt x="25101" y="87768"/>
                  </a:lnTo>
                  <a:lnTo>
                    <a:pt x="36348" y="111852"/>
                  </a:lnTo>
                  <a:lnTo>
                    <a:pt x="48609" y="137433"/>
                  </a:lnTo>
                  <a:lnTo>
                    <a:pt x="64403" y="166869"/>
                  </a:lnTo>
                  <a:lnTo>
                    <a:pt x="82552" y="198876"/>
                  </a:lnTo>
                  <a:lnTo>
                    <a:pt x="102272" y="232596"/>
                  </a:lnTo>
                  <a:lnTo>
                    <a:pt x="121133" y="267459"/>
                  </a:lnTo>
                  <a:lnTo>
                    <a:pt x="139423" y="303083"/>
                  </a:lnTo>
                  <a:lnTo>
                    <a:pt x="157331" y="339215"/>
                  </a:lnTo>
                  <a:lnTo>
                    <a:pt x="167364" y="374733"/>
                  </a:lnTo>
                  <a:lnTo>
                    <a:pt x="172148" y="409842"/>
                  </a:lnTo>
                  <a:lnTo>
                    <a:pt x="173433" y="444678"/>
                  </a:lnTo>
                  <a:lnTo>
                    <a:pt x="176001" y="51434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0" name="SMARTInkShape-2565"/>
          <p:cNvSpPr/>
          <p:nvPr>
            <p:custDataLst>
              <p:tags r:id="rId3"/>
            </p:custDataLst>
          </p:nvPr>
        </p:nvSpPr>
        <p:spPr bwMode="auto">
          <a:xfrm>
            <a:off x="7152322" y="1483658"/>
            <a:ext cx="180024" cy="402293"/>
          </a:xfrm>
          <a:custGeom>
            <a:avLst/>
            <a:gdLst/>
            <a:ahLst/>
            <a:cxnLst/>
            <a:rect l="0" t="0" r="0" b="0"/>
            <a:pathLst>
              <a:path w="180024" h="402293">
                <a:moveTo>
                  <a:pt x="0" y="402292"/>
                </a:moveTo>
                <a:lnTo>
                  <a:pt x="0" y="402292"/>
                </a:lnTo>
                <a:lnTo>
                  <a:pt x="4551" y="361946"/>
                </a:lnTo>
                <a:lnTo>
                  <a:pt x="21034" y="320805"/>
                </a:lnTo>
                <a:lnTo>
                  <a:pt x="33478" y="283843"/>
                </a:lnTo>
                <a:lnTo>
                  <a:pt x="45360" y="241063"/>
                </a:lnTo>
                <a:lnTo>
                  <a:pt x="51195" y="217653"/>
                </a:lnTo>
                <a:lnTo>
                  <a:pt x="56990" y="193475"/>
                </a:lnTo>
                <a:lnTo>
                  <a:pt x="61806" y="169735"/>
                </a:lnTo>
                <a:lnTo>
                  <a:pt x="65969" y="146289"/>
                </a:lnTo>
                <a:lnTo>
                  <a:pt x="69697" y="123038"/>
                </a:lnTo>
                <a:lnTo>
                  <a:pt x="78919" y="81964"/>
                </a:lnTo>
                <a:lnTo>
                  <a:pt x="86511" y="47517"/>
                </a:lnTo>
                <a:lnTo>
                  <a:pt x="88703" y="7199"/>
                </a:lnTo>
                <a:lnTo>
                  <a:pt x="90568" y="1737"/>
                </a:lnTo>
                <a:lnTo>
                  <a:pt x="95621" y="0"/>
                </a:lnTo>
                <a:lnTo>
                  <a:pt x="111396" y="3150"/>
                </a:lnTo>
                <a:lnTo>
                  <a:pt x="128567" y="15981"/>
                </a:lnTo>
                <a:lnTo>
                  <a:pt x="144771" y="36288"/>
                </a:lnTo>
                <a:lnTo>
                  <a:pt x="158323" y="64364"/>
                </a:lnTo>
                <a:lnTo>
                  <a:pt x="168155" y="95892"/>
                </a:lnTo>
                <a:lnTo>
                  <a:pt x="180023" y="1451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7" name="SMARTInkShape-Group882"/>
          <p:cNvGrpSpPr/>
          <p:nvPr/>
        </p:nvGrpSpPr>
        <p:grpSpPr>
          <a:xfrm>
            <a:off x="2197418" y="3582992"/>
            <a:ext cx="1045846" cy="1222427"/>
            <a:chOff x="2197418" y="3582992"/>
            <a:chExt cx="1045846" cy="1222427"/>
          </a:xfrm>
        </p:grpSpPr>
        <p:sp>
          <p:nvSpPr>
            <p:cNvPr id="51" name="SMARTInkShape-2566"/>
            <p:cNvSpPr/>
            <p:nvPr>
              <p:custDataLst>
                <p:tags r:id="rId18"/>
              </p:custDataLst>
            </p:nvPr>
          </p:nvSpPr>
          <p:spPr bwMode="auto">
            <a:xfrm>
              <a:off x="2396940" y="3582992"/>
              <a:ext cx="398773" cy="538103"/>
            </a:xfrm>
            <a:custGeom>
              <a:avLst/>
              <a:gdLst/>
              <a:ahLst/>
              <a:cxnLst/>
              <a:rect l="0" t="0" r="0" b="0"/>
              <a:pathLst>
                <a:path w="398773" h="538103">
                  <a:moveTo>
                    <a:pt x="314828" y="317496"/>
                  </a:moveTo>
                  <a:lnTo>
                    <a:pt x="314828" y="317496"/>
                  </a:lnTo>
                  <a:lnTo>
                    <a:pt x="310277" y="303843"/>
                  </a:lnTo>
                  <a:lnTo>
                    <a:pt x="297882" y="292060"/>
                  </a:lnTo>
                  <a:lnTo>
                    <a:pt x="278721" y="281426"/>
                  </a:lnTo>
                  <a:lnTo>
                    <a:pt x="241159" y="271036"/>
                  </a:lnTo>
                  <a:lnTo>
                    <a:pt x="199866" y="269440"/>
                  </a:lnTo>
                  <a:lnTo>
                    <a:pt x="171659" y="275817"/>
                  </a:lnTo>
                  <a:lnTo>
                    <a:pt x="140707" y="292622"/>
                  </a:lnTo>
                  <a:lnTo>
                    <a:pt x="106948" y="318823"/>
                  </a:lnTo>
                  <a:lnTo>
                    <a:pt x="69719" y="355868"/>
                  </a:lnTo>
                  <a:lnTo>
                    <a:pt x="38568" y="397732"/>
                  </a:lnTo>
                  <a:lnTo>
                    <a:pt x="14881" y="439834"/>
                  </a:lnTo>
                  <a:lnTo>
                    <a:pt x="1178" y="477595"/>
                  </a:lnTo>
                  <a:lnTo>
                    <a:pt x="0" y="492809"/>
                  </a:lnTo>
                  <a:lnTo>
                    <a:pt x="6312" y="517333"/>
                  </a:lnTo>
                  <a:lnTo>
                    <a:pt x="15805" y="525968"/>
                  </a:lnTo>
                  <a:lnTo>
                    <a:pt x="44134" y="538102"/>
                  </a:lnTo>
                  <a:lnTo>
                    <a:pt x="84029" y="536510"/>
                  </a:lnTo>
                  <a:lnTo>
                    <a:pt x="106670" y="532086"/>
                  </a:lnTo>
                  <a:lnTo>
                    <a:pt x="132241" y="524373"/>
                  </a:lnTo>
                  <a:lnTo>
                    <a:pt x="159765" y="514469"/>
                  </a:lnTo>
                  <a:lnTo>
                    <a:pt x="188593" y="503104"/>
                  </a:lnTo>
                  <a:lnTo>
                    <a:pt x="217336" y="486954"/>
                  </a:lnTo>
                  <a:lnTo>
                    <a:pt x="246023" y="467615"/>
                  </a:lnTo>
                  <a:lnTo>
                    <a:pt x="274673" y="446150"/>
                  </a:lnTo>
                  <a:lnTo>
                    <a:pt x="300440" y="420411"/>
                  </a:lnTo>
                  <a:lnTo>
                    <a:pt x="324286" y="391820"/>
                  </a:lnTo>
                  <a:lnTo>
                    <a:pt x="346851" y="361331"/>
                  </a:lnTo>
                  <a:lnTo>
                    <a:pt x="364751" y="328621"/>
                  </a:lnTo>
                  <a:lnTo>
                    <a:pt x="379542" y="294433"/>
                  </a:lnTo>
                  <a:lnTo>
                    <a:pt x="392261" y="259258"/>
                  </a:lnTo>
                  <a:lnTo>
                    <a:pt x="397882" y="226283"/>
                  </a:lnTo>
                  <a:lnTo>
                    <a:pt x="398772" y="194774"/>
                  </a:lnTo>
                  <a:lnTo>
                    <a:pt x="396508" y="164244"/>
                  </a:lnTo>
                  <a:lnTo>
                    <a:pt x="387379" y="135317"/>
                  </a:lnTo>
                  <a:lnTo>
                    <a:pt x="373673" y="107461"/>
                  </a:lnTo>
                  <a:lnTo>
                    <a:pt x="356915" y="80318"/>
                  </a:lnTo>
                  <a:lnTo>
                    <a:pt x="334313" y="58412"/>
                  </a:lnTo>
                  <a:lnTo>
                    <a:pt x="307815" y="39998"/>
                  </a:lnTo>
                  <a:lnTo>
                    <a:pt x="278721" y="23912"/>
                  </a:lnTo>
                  <a:lnTo>
                    <a:pt x="247894" y="13188"/>
                  </a:lnTo>
                  <a:lnTo>
                    <a:pt x="215913" y="6039"/>
                  </a:lnTo>
                  <a:lnTo>
                    <a:pt x="183161" y="1273"/>
                  </a:lnTo>
                  <a:lnTo>
                    <a:pt x="154660" y="0"/>
                  </a:lnTo>
                  <a:lnTo>
                    <a:pt x="128992" y="1057"/>
                  </a:lnTo>
                  <a:lnTo>
                    <a:pt x="87454" y="7311"/>
                  </a:lnTo>
                  <a:lnTo>
                    <a:pt x="40508" y="260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 name="SMARTInkShape-2567"/>
            <p:cNvSpPr/>
            <p:nvPr>
              <p:custDataLst>
                <p:tags r:id="rId19"/>
              </p:custDataLst>
            </p:nvPr>
          </p:nvSpPr>
          <p:spPr bwMode="auto">
            <a:xfrm>
              <a:off x="2822599" y="3634740"/>
              <a:ext cx="420665" cy="423392"/>
            </a:xfrm>
            <a:custGeom>
              <a:avLst/>
              <a:gdLst/>
              <a:ahLst/>
              <a:cxnLst/>
              <a:rect l="0" t="0" r="0" b="0"/>
              <a:pathLst>
                <a:path w="420665" h="423392">
                  <a:moveTo>
                    <a:pt x="163489" y="0"/>
                  </a:moveTo>
                  <a:lnTo>
                    <a:pt x="163489" y="0"/>
                  </a:lnTo>
                  <a:lnTo>
                    <a:pt x="149836" y="0"/>
                  </a:lnTo>
                  <a:lnTo>
                    <a:pt x="144862" y="3810"/>
                  </a:lnTo>
                  <a:lnTo>
                    <a:pt x="136795" y="18203"/>
                  </a:lnTo>
                  <a:lnTo>
                    <a:pt x="130035" y="44920"/>
                  </a:lnTo>
                  <a:lnTo>
                    <a:pt x="122903" y="80925"/>
                  </a:lnTo>
                  <a:lnTo>
                    <a:pt x="118334" y="102527"/>
                  </a:lnTo>
                  <a:lnTo>
                    <a:pt x="113383" y="125501"/>
                  </a:lnTo>
                  <a:lnTo>
                    <a:pt x="107225" y="148438"/>
                  </a:lnTo>
                  <a:lnTo>
                    <a:pt x="100262" y="171348"/>
                  </a:lnTo>
                  <a:lnTo>
                    <a:pt x="92763" y="194242"/>
                  </a:lnTo>
                  <a:lnTo>
                    <a:pt x="84905" y="217124"/>
                  </a:lnTo>
                  <a:lnTo>
                    <a:pt x="76810" y="240000"/>
                  </a:lnTo>
                  <a:lnTo>
                    <a:pt x="68555" y="262870"/>
                  </a:lnTo>
                  <a:lnTo>
                    <a:pt x="60194" y="284784"/>
                  </a:lnTo>
                  <a:lnTo>
                    <a:pt x="43285" y="326913"/>
                  </a:lnTo>
                  <a:lnTo>
                    <a:pt x="26245" y="362782"/>
                  </a:lnTo>
                  <a:lnTo>
                    <a:pt x="5666" y="402131"/>
                  </a:lnTo>
                  <a:lnTo>
                    <a:pt x="1124" y="410963"/>
                  </a:lnTo>
                  <a:lnTo>
                    <a:pt x="0" y="416850"/>
                  </a:lnTo>
                  <a:lnTo>
                    <a:pt x="1156" y="420774"/>
                  </a:lnTo>
                  <a:lnTo>
                    <a:pt x="3832" y="423391"/>
                  </a:lnTo>
                  <a:lnTo>
                    <a:pt x="22045" y="421219"/>
                  </a:lnTo>
                  <a:lnTo>
                    <a:pt x="51095" y="414856"/>
                  </a:lnTo>
                  <a:lnTo>
                    <a:pt x="89406" y="408853"/>
                  </a:lnTo>
                  <a:lnTo>
                    <a:pt x="112195" y="404966"/>
                  </a:lnTo>
                  <a:lnTo>
                    <a:pt x="136913" y="400470"/>
                  </a:lnTo>
                  <a:lnTo>
                    <a:pt x="162916" y="395567"/>
                  </a:lnTo>
                  <a:lnTo>
                    <a:pt x="187872" y="391346"/>
                  </a:lnTo>
                  <a:lnTo>
                    <a:pt x="212129" y="387580"/>
                  </a:lnTo>
                  <a:lnTo>
                    <a:pt x="235921" y="384117"/>
                  </a:lnTo>
                  <a:lnTo>
                    <a:pt x="277595" y="380268"/>
                  </a:lnTo>
                  <a:lnTo>
                    <a:pt x="313263" y="378558"/>
                  </a:lnTo>
                  <a:lnTo>
                    <a:pt x="353810" y="378548"/>
                  </a:lnTo>
                  <a:lnTo>
                    <a:pt x="383393" y="385106"/>
                  </a:lnTo>
                  <a:lnTo>
                    <a:pt x="420664" y="4114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 name="SMARTInkShape-2568"/>
            <p:cNvSpPr/>
            <p:nvPr>
              <p:custDataLst>
                <p:tags r:id="rId20"/>
              </p:custDataLst>
            </p:nvPr>
          </p:nvSpPr>
          <p:spPr bwMode="auto">
            <a:xfrm>
              <a:off x="2343150" y="4232146"/>
              <a:ext cx="874396" cy="54105"/>
            </a:xfrm>
            <a:custGeom>
              <a:avLst/>
              <a:gdLst/>
              <a:ahLst/>
              <a:cxnLst/>
              <a:rect l="0" t="0" r="0" b="0"/>
              <a:pathLst>
                <a:path w="874396" h="54105">
                  <a:moveTo>
                    <a:pt x="0" y="54104"/>
                  </a:moveTo>
                  <a:lnTo>
                    <a:pt x="0" y="54104"/>
                  </a:lnTo>
                  <a:lnTo>
                    <a:pt x="42067" y="54104"/>
                  </a:lnTo>
                  <a:lnTo>
                    <a:pt x="62335" y="53151"/>
                  </a:lnTo>
                  <a:lnTo>
                    <a:pt x="87276" y="51564"/>
                  </a:lnTo>
                  <a:lnTo>
                    <a:pt x="115334" y="49553"/>
                  </a:lnTo>
                  <a:lnTo>
                    <a:pt x="149280" y="45355"/>
                  </a:lnTo>
                  <a:lnTo>
                    <a:pt x="187150" y="39699"/>
                  </a:lnTo>
                  <a:lnTo>
                    <a:pt x="227637" y="33070"/>
                  </a:lnTo>
                  <a:lnTo>
                    <a:pt x="272725" y="26747"/>
                  </a:lnTo>
                  <a:lnTo>
                    <a:pt x="320882" y="20625"/>
                  </a:lnTo>
                  <a:lnTo>
                    <a:pt x="371084" y="14640"/>
                  </a:lnTo>
                  <a:lnTo>
                    <a:pt x="421697" y="9697"/>
                  </a:lnTo>
                  <a:lnTo>
                    <a:pt x="472584" y="5449"/>
                  </a:lnTo>
                  <a:lnTo>
                    <a:pt x="523653" y="1665"/>
                  </a:lnTo>
                  <a:lnTo>
                    <a:pt x="572940" y="95"/>
                  </a:lnTo>
                  <a:lnTo>
                    <a:pt x="621037" y="0"/>
                  </a:lnTo>
                  <a:lnTo>
                    <a:pt x="668342" y="890"/>
                  </a:lnTo>
                  <a:lnTo>
                    <a:pt x="710357" y="2435"/>
                  </a:lnTo>
                  <a:lnTo>
                    <a:pt x="748843" y="4418"/>
                  </a:lnTo>
                  <a:lnTo>
                    <a:pt x="784979" y="6692"/>
                  </a:lnTo>
                  <a:lnTo>
                    <a:pt x="812879" y="9161"/>
                  </a:lnTo>
                  <a:lnTo>
                    <a:pt x="854040" y="14444"/>
                  </a:lnTo>
                  <a:lnTo>
                    <a:pt x="864635" y="19091"/>
                  </a:lnTo>
                  <a:lnTo>
                    <a:pt x="869793" y="25048"/>
                  </a:lnTo>
                  <a:lnTo>
                    <a:pt x="874395" y="455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 name="SMARTInkShape-2569"/>
            <p:cNvSpPr/>
            <p:nvPr>
              <p:custDataLst>
                <p:tags r:id="rId21"/>
              </p:custDataLst>
            </p:nvPr>
          </p:nvSpPr>
          <p:spPr bwMode="auto">
            <a:xfrm>
              <a:off x="2197418" y="4396333"/>
              <a:ext cx="377191" cy="409086"/>
            </a:xfrm>
            <a:custGeom>
              <a:avLst/>
              <a:gdLst/>
              <a:ahLst/>
              <a:cxnLst/>
              <a:rect l="0" t="0" r="0" b="0"/>
              <a:pathLst>
                <a:path w="377191" h="409086">
                  <a:moveTo>
                    <a:pt x="377190" y="249962"/>
                  </a:moveTo>
                  <a:lnTo>
                    <a:pt x="377190" y="249962"/>
                  </a:lnTo>
                  <a:lnTo>
                    <a:pt x="365258" y="214166"/>
                  </a:lnTo>
                  <a:lnTo>
                    <a:pt x="354742" y="200398"/>
                  </a:lnTo>
                  <a:lnTo>
                    <a:pt x="324707" y="176036"/>
                  </a:lnTo>
                  <a:lnTo>
                    <a:pt x="286074" y="163182"/>
                  </a:lnTo>
                  <a:lnTo>
                    <a:pt x="252239" y="159006"/>
                  </a:lnTo>
                  <a:lnTo>
                    <a:pt x="233882" y="157892"/>
                  </a:lnTo>
                  <a:lnTo>
                    <a:pt x="213071" y="161912"/>
                  </a:lnTo>
                  <a:lnTo>
                    <a:pt x="190625" y="169354"/>
                  </a:lnTo>
                  <a:lnTo>
                    <a:pt x="167088" y="179078"/>
                  </a:lnTo>
                  <a:lnTo>
                    <a:pt x="144729" y="191276"/>
                  </a:lnTo>
                  <a:lnTo>
                    <a:pt x="102106" y="220070"/>
                  </a:lnTo>
                  <a:lnTo>
                    <a:pt x="66018" y="256996"/>
                  </a:lnTo>
                  <a:lnTo>
                    <a:pt x="37914" y="297856"/>
                  </a:lnTo>
                  <a:lnTo>
                    <a:pt x="22248" y="338240"/>
                  </a:lnTo>
                  <a:lnTo>
                    <a:pt x="22270" y="370795"/>
                  </a:lnTo>
                  <a:lnTo>
                    <a:pt x="26277" y="384809"/>
                  </a:lnTo>
                  <a:lnTo>
                    <a:pt x="34663" y="395106"/>
                  </a:lnTo>
                  <a:lnTo>
                    <a:pt x="59220" y="409085"/>
                  </a:lnTo>
                  <a:lnTo>
                    <a:pt x="96805" y="405773"/>
                  </a:lnTo>
                  <a:lnTo>
                    <a:pt x="118829" y="399556"/>
                  </a:lnTo>
                  <a:lnTo>
                    <a:pt x="142084" y="389697"/>
                  </a:lnTo>
                  <a:lnTo>
                    <a:pt x="166160" y="377408"/>
                  </a:lnTo>
                  <a:lnTo>
                    <a:pt x="190783" y="363501"/>
                  </a:lnTo>
                  <a:lnTo>
                    <a:pt x="214819" y="345657"/>
                  </a:lnTo>
                  <a:lnTo>
                    <a:pt x="238462" y="325189"/>
                  </a:lnTo>
                  <a:lnTo>
                    <a:pt x="261845" y="302971"/>
                  </a:lnTo>
                  <a:lnTo>
                    <a:pt x="280290" y="276729"/>
                  </a:lnTo>
                  <a:lnTo>
                    <a:pt x="295445" y="247804"/>
                  </a:lnTo>
                  <a:lnTo>
                    <a:pt x="308406" y="217091"/>
                  </a:lnTo>
                  <a:lnTo>
                    <a:pt x="317999" y="187090"/>
                  </a:lnTo>
                  <a:lnTo>
                    <a:pt x="325346" y="157565"/>
                  </a:lnTo>
                  <a:lnTo>
                    <a:pt x="331197" y="128357"/>
                  </a:lnTo>
                  <a:lnTo>
                    <a:pt x="330335" y="103169"/>
                  </a:lnTo>
                  <a:lnTo>
                    <a:pt x="324999" y="80662"/>
                  </a:lnTo>
                  <a:lnTo>
                    <a:pt x="316678" y="59943"/>
                  </a:lnTo>
                  <a:lnTo>
                    <a:pt x="284573" y="29302"/>
                  </a:lnTo>
                  <a:lnTo>
                    <a:pt x="264010" y="17130"/>
                  </a:lnTo>
                  <a:lnTo>
                    <a:pt x="238872" y="9016"/>
                  </a:lnTo>
                  <a:lnTo>
                    <a:pt x="210683" y="3606"/>
                  </a:lnTo>
                  <a:lnTo>
                    <a:pt x="180460" y="0"/>
                  </a:lnTo>
                  <a:lnTo>
                    <a:pt x="150787" y="453"/>
                  </a:lnTo>
                  <a:lnTo>
                    <a:pt x="121479" y="3613"/>
                  </a:lnTo>
                  <a:lnTo>
                    <a:pt x="92416" y="8576"/>
                  </a:lnTo>
                  <a:lnTo>
                    <a:pt x="49963" y="19172"/>
                  </a:lnTo>
                  <a:lnTo>
                    <a:pt x="0" y="3564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 name="SMARTInkShape-2570"/>
            <p:cNvSpPr/>
            <p:nvPr>
              <p:custDataLst>
                <p:tags r:id="rId22"/>
              </p:custDataLst>
            </p:nvPr>
          </p:nvSpPr>
          <p:spPr bwMode="auto">
            <a:xfrm>
              <a:off x="2651760" y="4570334"/>
              <a:ext cx="156829" cy="204549"/>
            </a:xfrm>
            <a:custGeom>
              <a:avLst/>
              <a:gdLst/>
              <a:ahLst/>
              <a:cxnLst/>
              <a:rect l="0" t="0" r="0" b="0"/>
              <a:pathLst>
                <a:path w="156829" h="204549">
                  <a:moveTo>
                    <a:pt x="0" y="7381"/>
                  </a:moveTo>
                  <a:lnTo>
                    <a:pt x="0" y="7381"/>
                  </a:lnTo>
                  <a:lnTo>
                    <a:pt x="0" y="2830"/>
                  </a:lnTo>
                  <a:lnTo>
                    <a:pt x="27305" y="0"/>
                  </a:lnTo>
                  <a:lnTo>
                    <a:pt x="67040" y="8263"/>
                  </a:lnTo>
                  <a:lnTo>
                    <a:pt x="108975" y="22777"/>
                  </a:lnTo>
                  <a:lnTo>
                    <a:pt x="142461" y="48243"/>
                  </a:lnTo>
                  <a:lnTo>
                    <a:pt x="153804" y="69039"/>
                  </a:lnTo>
                  <a:lnTo>
                    <a:pt x="156828" y="79919"/>
                  </a:lnTo>
                  <a:lnTo>
                    <a:pt x="155035" y="91935"/>
                  </a:lnTo>
                  <a:lnTo>
                    <a:pt x="142882" y="117985"/>
                  </a:lnTo>
                  <a:lnTo>
                    <a:pt x="105518" y="154876"/>
                  </a:lnTo>
                  <a:lnTo>
                    <a:pt x="74520" y="175804"/>
                  </a:lnTo>
                  <a:lnTo>
                    <a:pt x="32557" y="196032"/>
                  </a:lnTo>
                  <a:lnTo>
                    <a:pt x="0" y="20454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 name="SMARTInkShape-2571"/>
            <p:cNvSpPr/>
            <p:nvPr>
              <p:custDataLst>
                <p:tags r:id="rId23"/>
              </p:custDataLst>
            </p:nvPr>
          </p:nvSpPr>
          <p:spPr bwMode="auto">
            <a:xfrm>
              <a:off x="2803325" y="4553189"/>
              <a:ext cx="259916" cy="249291"/>
            </a:xfrm>
            <a:custGeom>
              <a:avLst/>
              <a:gdLst/>
              <a:ahLst/>
              <a:cxnLst/>
              <a:rect l="0" t="0" r="0" b="0"/>
              <a:pathLst>
                <a:path w="259916" h="249291">
                  <a:moveTo>
                    <a:pt x="54175" y="7381"/>
                  </a:moveTo>
                  <a:lnTo>
                    <a:pt x="54175" y="7381"/>
                  </a:lnTo>
                  <a:lnTo>
                    <a:pt x="54175" y="2830"/>
                  </a:lnTo>
                  <a:lnTo>
                    <a:pt x="52270" y="1490"/>
                  </a:lnTo>
                  <a:lnTo>
                    <a:pt x="45074" y="0"/>
                  </a:lnTo>
                  <a:lnTo>
                    <a:pt x="35525" y="4418"/>
                  </a:lnTo>
                  <a:lnTo>
                    <a:pt x="30312" y="8263"/>
                  </a:lnTo>
                  <a:lnTo>
                    <a:pt x="13873" y="36429"/>
                  </a:lnTo>
                  <a:lnTo>
                    <a:pt x="5148" y="66646"/>
                  </a:lnTo>
                  <a:lnTo>
                    <a:pt x="0" y="102301"/>
                  </a:lnTo>
                  <a:lnTo>
                    <a:pt x="887" y="140373"/>
                  </a:lnTo>
                  <a:lnTo>
                    <a:pt x="9537" y="176978"/>
                  </a:lnTo>
                  <a:lnTo>
                    <a:pt x="15844" y="194741"/>
                  </a:lnTo>
                  <a:lnTo>
                    <a:pt x="40631" y="222097"/>
                  </a:lnTo>
                  <a:lnTo>
                    <a:pt x="56576" y="233392"/>
                  </a:lnTo>
                  <a:lnTo>
                    <a:pt x="97152" y="245943"/>
                  </a:lnTo>
                  <a:lnTo>
                    <a:pt x="119974" y="249290"/>
                  </a:lnTo>
                  <a:lnTo>
                    <a:pt x="145666" y="247711"/>
                  </a:lnTo>
                  <a:lnTo>
                    <a:pt x="173272" y="242848"/>
                  </a:lnTo>
                  <a:lnTo>
                    <a:pt x="202153" y="235797"/>
                  </a:lnTo>
                  <a:lnTo>
                    <a:pt x="259915" y="2216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0" name="SMARTInkShape-Group883"/>
          <p:cNvGrpSpPr/>
          <p:nvPr/>
        </p:nvGrpSpPr>
        <p:grpSpPr>
          <a:xfrm>
            <a:off x="3509010" y="4081101"/>
            <a:ext cx="360046" cy="160389"/>
            <a:chOff x="3509010" y="4081101"/>
            <a:chExt cx="360046" cy="160389"/>
          </a:xfrm>
        </p:grpSpPr>
        <p:sp>
          <p:nvSpPr>
            <p:cNvPr id="58" name="SMARTInkShape-2572"/>
            <p:cNvSpPr/>
            <p:nvPr>
              <p:custDataLst>
                <p:tags r:id="rId16"/>
              </p:custDataLst>
            </p:nvPr>
          </p:nvSpPr>
          <p:spPr bwMode="auto">
            <a:xfrm>
              <a:off x="3509010" y="4081101"/>
              <a:ext cx="360046" cy="33700"/>
            </a:xfrm>
            <a:custGeom>
              <a:avLst/>
              <a:gdLst/>
              <a:ahLst/>
              <a:cxnLst/>
              <a:rect l="0" t="0" r="0" b="0"/>
              <a:pathLst>
                <a:path w="360046" h="33700">
                  <a:moveTo>
                    <a:pt x="0" y="33699"/>
                  </a:moveTo>
                  <a:lnTo>
                    <a:pt x="0" y="33699"/>
                  </a:lnTo>
                  <a:lnTo>
                    <a:pt x="4551" y="29148"/>
                  </a:lnTo>
                  <a:lnTo>
                    <a:pt x="11865" y="26914"/>
                  </a:lnTo>
                  <a:lnTo>
                    <a:pt x="52221" y="18518"/>
                  </a:lnTo>
                  <a:lnTo>
                    <a:pt x="94319" y="11527"/>
                  </a:lnTo>
                  <a:lnTo>
                    <a:pt x="136217" y="9557"/>
                  </a:lnTo>
                  <a:lnTo>
                    <a:pt x="158439" y="8079"/>
                  </a:lnTo>
                  <a:lnTo>
                    <a:pt x="180873" y="6141"/>
                  </a:lnTo>
                  <a:lnTo>
                    <a:pt x="203450" y="3897"/>
                  </a:lnTo>
                  <a:lnTo>
                    <a:pt x="225168" y="2401"/>
                  </a:lnTo>
                  <a:lnTo>
                    <a:pt x="267080" y="739"/>
                  </a:lnTo>
                  <a:lnTo>
                    <a:pt x="302852" y="0"/>
                  </a:lnTo>
                  <a:lnTo>
                    <a:pt x="339607" y="2124"/>
                  </a:lnTo>
                  <a:lnTo>
                    <a:pt x="360045" y="79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 name="SMARTInkShape-2573"/>
            <p:cNvSpPr/>
            <p:nvPr>
              <p:custDataLst>
                <p:tags r:id="rId17"/>
              </p:custDataLst>
            </p:nvPr>
          </p:nvSpPr>
          <p:spPr bwMode="auto">
            <a:xfrm>
              <a:off x="3586163" y="4217670"/>
              <a:ext cx="214313" cy="23820"/>
            </a:xfrm>
            <a:custGeom>
              <a:avLst/>
              <a:gdLst/>
              <a:ahLst/>
              <a:cxnLst/>
              <a:rect l="0" t="0" r="0" b="0"/>
              <a:pathLst>
                <a:path w="214313" h="23820">
                  <a:moveTo>
                    <a:pt x="0" y="0"/>
                  </a:moveTo>
                  <a:lnTo>
                    <a:pt x="0" y="0"/>
                  </a:lnTo>
                  <a:lnTo>
                    <a:pt x="22436" y="12735"/>
                  </a:lnTo>
                  <a:lnTo>
                    <a:pt x="60411" y="21447"/>
                  </a:lnTo>
                  <a:lnTo>
                    <a:pt x="97969" y="23819"/>
                  </a:lnTo>
                  <a:lnTo>
                    <a:pt x="119605" y="23500"/>
                  </a:lnTo>
                  <a:lnTo>
                    <a:pt x="142602" y="22334"/>
                  </a:lnTo>
                  <a:lnTo>
                    <a:pt x="182441" y="19451"/>
                  </a:lnTo>
                  <a:lnTo>
                    <a:pt x="214312"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4" name="SMARTInkShape-Group884"/>
          <p:cNvGrpSpPr/>
          <p:nvPr/>
        </p:nvGrpSpPr>
        <p:grpSpPr>
          <a:xfrm>
            <a:off x="4280535" y="3431543"/>
            <a:ext cx="874396" cy="683258"/>
            <a:chOff x="4280535" y="3431543"/>
            <a:chExt cx="874396" cy="683258"/>
          </a:xfrm>
        </p:grpSpPr>
        <p:sp>
          <p:nvSpPr>
            <p:cNvPr id="61" name="SMARTInkShape-2574"/>
            <p:cNvSpPr/>
            <p:nvPr>
              <p:custDataLst>
                <p:tags r:id="rId13"/>
              </p:custDataLst>
            </p:nvPr>
          </p:nvSpPr>
          <p:spPr bwMode="auto">
            <a:xfrm>
              <a:off x="4280535" y="3431543"/>
              <a:ext cx="392791" cy="577565"/>
            </a:xfrm>
            <a:custGeom>
              <a:avLst/>
              <a:gdLst/>
              <a:ahLst/>
              <a:cxnLst/>
              <a:rect l="0" t="0" r="0" b="0"/>
              <a:pathLst>
                <a:path w="392791" h="577565">
                  <a:moveTo>
                    <a:pt x="377190" y="340357"/>
                  </a:moveTo>
                  <a:lnTo>
                    <a:pt x="377190" y="340357"/>
                  </a:lnTo>
                  <a:lnTo>
                    <a:pt x="392790" y="324756"/>
                  </a:lnTo>
                  <a:lnTo>
                    <a:pt x="389327" y="310017"/>
                  </a:lnTo>
                  <a:lnTo>
                    <a:pt x="382268" y="296654"/>
                  </a:lnTo>
                  <a:lnTo>
                    <a:pt x="377717" y="294077"/>
                  </a:lnTo>
                  <a:lnTo>
                    <a:pt x="341840" y="285050"/>
                  </a:lnTo>
                  <a:lnTo>
                    <a:pt x="312318" y="286293"/>
                  </a:lnTo>
                  <a:lnTo>
                    <a:pt x="282953" y="297913"/>
                  </a:lnTo>
                  <a:lnTo>
                    <a:pt x="246724" y="317683"/>
                  </a:lnTo>
                  <a:lnTo>
                    <a:pt x="205223" y="345520"/>
                  </a:lnTo>
                  <a:lnTo>
                    <a:pt x="183487" y="362849"/>
                  </a:lnTo>
                  <a:lnTo>
                    <a:pt x="161378" y="382022"/>
                  </a:lnTo>
                  <a:lnTo>
                    <a:pt x="139018" y="402423"/>
                  </a:lnTo>
                  <a:lnTo>
                    <a:pt x="118396" y="423645"/>
                  </a:lnTo>
                  <a:lnTo>
                    <a:pt x="98933" y="445412"/>
                  </a:lnTo>
                  <a:lnTo>
                    <a:pt x="66830" y="488013"/>
                  </a:lnTo>
                  <a:lnTo>
                    <a:pt x="49388" y="525997"/>
                  </a:lnTo>
                  <a:lnTo>
                    <a:pt x="47212" y="541269"/>
                  </a:lnTo>
                  <a:lnTo>
                    <a:pt x="52416" y="565859"/>
                  </a:lnTo>
                  <a:lnTo>
                    <a:pt x="61614" y="572606"/>
                  </a:lnTo>
                  <a:lnTo>
                    <a:pt x="89614" y="577564"/>
                  </a:lnTo>
                  <a:lnTo>
                    <a:pt x="126823" y="571512"/>
                  </a:lnTo>
                  <a:lnTo>
                    <a:pt x="168761" y="556440"/>
                  </a:lnTo>
                  <a:lnTo>
                    <a:pt x="190612" y="544420"/>
                  </a:lnTo>
                  <a:lnTo>
                    <a:pt x="232354" y="514872"/>
                  </a:lnTo>
                  <a:lnTo>
                    <a:pt x="266781" y="479514"/>
                  </a:lnTo>
                  <a:lnTo>
                    <a:pt x="282629" y="457893"/>
                  </a:lnTo>
                  <a:lnTo>
                    <a:pt x="297957" y="433954"/>
                  </a:lnTo>
                  <a:lnTo>
                    <a:pt x="312938" y="408470"/>
                  </a:lnTo>
                  <a:lnTo>
                    <a:pt x="323878" y="380051"/>
                  </a:lnTo>
                  <a:lnTo>
                    <a:pt x="332124" y="349674"/>
                  </a:lnTo>
                  <a:lnTo>
                    <a:pt x="338573" y="317994"/>
                  </a:lnTo>
                  <a:lnTo>
                    <a:pt x="340968" y="288300"/>
                  </a:lnTo>
                  <a:lnTo>
                    <a:pt x="340660" y="259933"/>
                  </a:lnTo>
                  <a:lnTo>
                    <a:pt x="338549" y="232448"/>
                  </a:lnTo>
                  <a:lnTo>
                    <a:pt x="332380" y="205553"/>
                  </a:lnTo>
                  <a:lnTo>
                    <a:pt x="323503" y="179050"/>
                  </a:lnTo>
                  <a:lnTo>
                    <a:pt x="312824" y="152809"/>
                  </a:lnTo>
                  <a:lnTo>
                    <a:pt x="298084" y="128647"/>
                  </a:lnTo>
                  <a:lnTo>
                    <a:pt x="280638" y="105872"/>
                  </a:lnTo>
                  <a:lnTo>
                    <a:pt x="238076" y="64692"/>
                  </a:lnTo>
                  <a:lnTo>
                    <a:pt x="212057" y="47042"/>
                  </a:lnTo>
                  <a:lnTo>
                    <a:pt x="184234" y="30514"/>
                  </a:lnTo>
                  <a:lnTo>
                    <a:pt x="155207" y="18543"/>
                  </a:lnTo>
                  <a:lnTo>
                    <a:pt x="125379" y="9609"/>
                  </a:lnTo>
                  <a:lnTo>
                    <a:pt x="95016" y="2701"/>
                  </a:lnTo>
                  <a:lnTo>
                    <a:pt x="70964" y="0"/>
                  </a:lnTo>
                  <a:lnTo>
                    <a:pt x="34080" y="2080"/>
                  </a:lnTo>
                  <a:lnTo>
                    <a:pt x="0" y="602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 name="SMARTInkShape-2575"/>
            <p:cNvSpPr/>
            <p:nvPr>
              <p:custDataLst>
                <p:tags r:id="rId14"/>
              </p:custDataLst>
            </p:nvPr>
          </p:nvSpPr>
          <p:spPr bwMode="auto">
            <a:xfrm>
              <a:off x="4694150" y="3466924"/>
              <a:ext cx="426491" cy="394844"/>
            </a:xfrm>
            <a:custGeom>
              <a:avLst/>
              <a:gdLst/>
              <a:ahLst/>
              <a:cxnLst/>
              <a:rect l="0" t="0" r="0" b="0"/>
              <a:pathLst>
                <a:path w="426491" h="394844">
                  <a:moveTo>
                    <a:pt x="32155" y="4939"/>
                  </a:moveTo>
                  <a:lnTo>
                    <a:pt x="32155" y="4939"/>
                  </a:lnTo>
                  <a:lnTo>
                    <a:pt x="36706" y="388"/>
                  </a:lnTo>
                  <a:lnTo>
                    <a:pt x="38999" y="0"/>
                  </a:lnTo>
                  <a:lnTo>
                    <a:pt x="41480" y="693"/>
                  </a:lnTo>
                  <a:lnTo>
                    <a:pt x="44087" y="2108"/>
                  </a:lnTo>
                  <a:lnTo>
                    <a:pt x="47755" y="31405"/>
                  </a:lnTo>
                  <a:lnTo>
                    <a:pt x="46074" y="65596"/>
                  </a:lnTo>
                  <a:lnTo>
                    <a:pt x="41199" y="107145"/>
                  </a:lnTo>
                  <a:lnTo>
                    <a:pt x="37232" y="130226"/>
                  </a:lnTo>
                  <a:lnTo>
                    <a:pt x="32682" y="154186"/>
                  </a:lnTo>
                  <a:lnTo>
                    <a:pt x="27744" y="178732"/>
                  </a:lnTo>
                  <a:lnTo>
                    <a:pt x="22547" y="203668"/>
                  </a:lnTo>
                  <a:lnTo>
                    <a:pt x="17177" y="228865"/>
                  </a:lnTo>
                  <a:lnTo>
                    <a:pt x="12645" y="252330"/>
                  </a:lnTo>
                  <a:lnTo>
                    <a:pt x="8671" y="274641"/>
                  </a:lnTo>
                  <a:lnTo>
                    <a:pt x="2667" y="316259"/>
                  </a:lnTo>
                  <a:lnTo>
                    <a:pt x="0" y="353806"/>
                  </a:lnTo>
                  <a:lnTo>
                    <a:pt x="3048" y="384320"/>
                  </a:lnTo>
                  <a:lnTo>
                    <a:pt x="7472" y="392627"/>
                  </a:lnTo>
                  <a:lnTo>
                    <a:pt x="9985" y="394843"/>
                  </a:lnTo>
                  <a:lnTo>
                    <a:pt x="25477" y="392224"/>
                  </a:lnTo>
                  <a:lnTo>
                    <a:pt x="66054" y="377500"/>
                  </a:lnTo>
                  <a:lnTo>
                    <a:pt x="103419" y="364831"/>
                  </a:lnTo>
                  <a:lnTo>
                    <a:pt x="125385" y="360120"/>
                  </a:lnTo>
                  <a:lnTo>
                    <a:pt x="148600" y="356026"/>
                  </a:lnTo>
                  <a:lnTo>
                    <a:pt x="172650" y="353297"/>
                  </a:lnTo>
                  <a:lnTo>
                    <a:pt x="197256" y="351477"/>
                  </a:lnTo>
                  <a:lnTo>
                    <a:pt x="222232" y="350264"/>
                  </a:lnTo>
                  <a:lnTo>
                    <a:pt x="247456" y="350408"/>
                  </a:lnTo>
                  <a:lnTo>
                    <a:pt x="272844" y="351456"/>
                  </a:lnTo>
                  <a:lnTo>
                    <a:pt x="298342" y="353108"/>
                  </a:lnTo>
                  <a:lnTo>
                    <a:pt x="339373" y="360023"/>
                  </a:lnTo>
                  <a:lnTo>
                    <a:pt x="371579" y="368494"/>
                  </a:lnTo>
                  <a:lnTo>
                    <a:pt x="410458" y="381693"/>
                  </a:lnTo>
                  <a:lnTo>
                    <a:pt x="426490" y="39070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 name="SMARTInkShape-2576"/>
            <p:cNvSpPr/>
            <p:nvPr>
              <p:custDataLst>
                <p:tags r:id="rId15"/>
              </p:custDataLst>
            </p:nvPr>
          </p:nvSpPr>
          <p:spPr bwMode="auto">
            <a:xfrm>
              <a:off x="4297680" y="4067347"/>
              <a:ext cx="857251" cy="47454"/>
            </a:xfrm>
            <a:custGeom>
              <a:avLst/>
              <a:gdLst/>
              <a:ahLst/>
              <a:cxnLst/>
              <a:rect l="0" t="0" r="0" b="0"/>
              <a:pathLst>
                <a:path w="857251" h="47454">
                  <a:moveTo>
                    <a:pt x="0" y="47453"/>
                  </a:moveTo>
                  <a:lnTo>
                    <a:pt x="0" y="47453"/>
                  </a:lnTo>
                  <a:lnTo>
                    <a:pt x="39841" y="40668"/>
                  </a:lnTo>
                  <a:lnTo>
                    <a:pt x="69142" y="37770"/>
                  </a:lnTo>
                  <a:lnTo>
                    <a:pt x="110740" y="30132"/>
                  </a:lnTo>
                  <a:lnTo>
                    <a:pt x="138597" y="26381"/>
                  </a:lnTo>
                  <a:lnTo>
                    <a:pt x="170502" y="22927"/>
                  </a:lnTo>
                  <a:lnTo>
                    <a:pt x="205109" y="19672"/>
                  </a:lnTo>
                  <a:lnTo>
                    <a:pt x="242467" y="16550"/>
                  </a:lnTo>
                  <a:lnTo>
                    <a:pt x="281659" y="13516"/>
                  </a:lnTo>
                  <a:lnTo>
                    <a:pt x="322075" y="10541"/>
                  </a:lnTo>
                  <a:lnTo>
                    <a:pt x="364259" y="8557"/>
                  </a:lnTo>
                  <a:lnTo>
                    <a:pt x="407622" y="7235"/>
                  </a:lnTo>
                  <a:lnTo>
                    <a:pt x="451770" y="6354"/>
                  </a:lnTo>
                  <a:lnTo>
                    <a:pt x="498348" y="4813"/>
                  </a:lnTo>
                  <a:lnTo>
                    <a:pt x="546544" y="2834"/>
                  </a:lnTo>
                  <a:lnTo>
                    <a:pt x="595820" y="562"/>
                  </a:lnTo>
                  <a:lnTo>
                    <a:pt x="639148" y="0"/>
                  </a:lnTo>
                  <a:lnTo>
                    <a:pt x="678512" y="578"/>
                  </a:lnTo>
                  <a:lnTo>
                    <a:pt x="715231" y="1915"/>
                  </a:lnTo>
                  <a:lnTo>
                    <a:pt x="746378" y="2807"/>
                  </a:lnTo>
                  <a:lnTo>
                    <a:pt x="773810" y="3401"/>
                  </a:lnTo>
                  <a:lnTo>
                    <a:pt x="798766" y="3798"/>
                  </a:lnTo>
                  <a:lnTo>
                    <a:pt x="831575" y="4238"/>
                  </a:lnTo>
                  <a:lnTo>
                    <a:pt x="857250" y="45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8" name="SMARTInkShape-Group885"/>
          <p:cNvGrpSpPr/>
          <p:nvPr/>
        </p:nvGrpSpPr>
        <p:grpSpPr>
          <a:xfrm>
            <a:off x="4109085" y="3994785"/>
            <a:ext cx="1345884" cy="645070"/>
            <a:chOff x="4109085" y="3994785"/>
            <a:chExt cx="1345884" cy="645070"/>
          </a:xfrm>
        </p:grpSpPr>
        <p:sp>
          <p:nvSpPr>
            <p:cNvPr id="65" name="SMARTInkShape-2577"/>
            <p:cNvSpPr/>
            <p:nvPr>
              <p:custDataLst>
                <p:tags r:id="rId10"/>
              </p:custDataLst>
            </p:nvPr>
          </p:nvSpPr>
          <p:spPr bwMode="auto">
            <a:xfrm>
              <a:off x="4109085" y="4191708"/>
              <a:ext cx="429708" cy="427484"/>
            </a:xfrm>
            <a:custGeom>
              <a:avLst/>
              <a:gdLst/>
              <a:ahLst/>
              <a:cxnLst/>
              <a:rect l="0" t="0" r="0" b="0"/>
              <a:pathLst>
                <a:path w="429708" h="427484">
                  <a:moveTo>
                    <a:pt x="402908" y="214557"/>
                  </a:moveTo>
                  <a:lnTo>
                    <a:pt x="402908" y="214557"/>
                  </a:lnTo>
                  <a:lnTo>
                    <a:pt x="395111" y="207713"/>
                  </a:lnTo>
                  <a:lnTo>
                    <a:pt x="379537" y="199935"/>
                  </a:lnTo>
                  <a:lnTo>
                    <a:pt x="352591" y="193503"/>
                  </a:lnTo>
                  <a:lnTo>
                    <a:pt x="334825" y="195040"/>
                  </a:lnTo>
                  <a:lnTo>
                    <a:pt x="299656" y="214912"/>
                  </a:lnTo>
                  <a:lnTo>
                    <a:pt x="259073" y="249481"/>
                  </a:lnTo>
                  <a:lnTo>
                    <a:pt x="236111" y="281196"/>
                  </a:lnTo>
                  <a:lnTo>
                    <a:pt x="218286" y="315612"/>
                  </a:lnTo>
                  <a:lnTo>
                    <a:pt x="207188" y="346783"/>
                  </a:lnTo>
                  <a:lnTo>
                    <a:pt x="206701" y="376512"/>
                  </a:lnTo>
                  <a:lnTo>
                    <a:pt x="209238" y="391107"/>
                  </a:lnTo>
                  <a:lnTo>
                    <a:pt x="222217" y="412403"/>
                  </a:lnTo>
                  <a:lnTo>
                    <a:pt x="231012" y="420749"/>
                  </a:lnTo>
                  <a:lnTo>
                    <a:pt x="256025" y="427483"/>
                  </a:lnTo>
                  <a:lnTo>
                    <a:pt x="287144" y="425395"/>
                  </a:lnTo>
                  <a:lnTo>
                    <a:pt x="323199" y="414943"/>
                  </a:lnTo>
                  <a:lnTo>
                    <a:pt x="356370" y="395692"/>
                  </a:lnTo>
                  <a:lnTo>
                    <a:pt x="386034" y="367452"/>
                  </a:lnTo>
                  <a:lnTo>
                    <a:pt x="411918" y="326325"/>
                  </a:lnTo>
                  <a:lnTo>
                    <a:pt x="420345" y="300499"/>
                  </a:lnTo>
                  <a:lnTo>
                    <a:pt x="425962" y="271851"/>
                  </a:lnTo>
                  <a:lnTo>
                    <a:pt x="429707" y="241323"/>
                  </a:lnTo>
                  <a:lnTo>
                    <a:pt x="429347" y="212399"/>
                  </a:lnTo>
                  <a:lnTo>
                    <a:pt x="426248" y="184543"/>
                  </a:lnTo>
                  <a:lnTo>
                    <a:pt x="421326" y="157400"/>
                  </a:lnTo>
                  <a:lnTo>
                    <a:pt x="409471" y="131685"/>
                  </a:lnTo>
                  <a:lnTo>
                    <a:pt x="392996" y="106921"/>
                  </a:lnTo>
                  <a:lnTo>
                    <a:pt x="373440" y="82792"/>
                  </a:lnTo>
                  <a:lnTo>
                    <a:pt x="348020" y="62896"/>
                  </a:lnTo>
                  <a:lnTo>
                    <a:pt x="318690" y="45822"/>
                  </a:lnTo>
                  <a:lnTo>
                    <a:pt x="286755" y="30630"/>
                  </a:lnTo>
                  <a:lnTo>
                    <a:pt x="252131" y="19549"/>
                  </a:lnTo>
                  <a:lnTo>
                    <a:pt x="215712" y="11209"/>
                  </a:lnTo>
                  <a:lnTo>
                    <a:pt x="178098" y="4697"/>
                  </a:lnTo>
                  <a:lnTo>
                    <a:pt x="144450" y="1307"/>
                  </a:lnTo>
                  <a:lnTo>
                    <a:pt x="113445" y="0"/>
                  </a:lnTo>
                  <a:lnTo>
                    <a:pt x="84202" y="82"/>
                  </a:lnTo>
                  <a:lnTo>
                    <a:pt x="44091" y="5252"/>
                  </a:lnTo>
                  <a:lnTo>
                    <a:pt x="0" y="1738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6" name="SMARTInkShape-2578"/>
            <p:cNvSpPr/>
            <p:nvPr>
              <p:custDataLst>
                <p:tags r:id="rId11"/>
              </p:custDataLst>
            </p:nvPr>
          </p:nvSpPr>
          <p:spPr bwMode="auto">
            <a:xfrm>
              <a:off x="4616613" y="4312456"/>
              <a:ext cx="624043" cy="327399"/>
            </a:xfrm>
            <a:custGeom>
              <a:avLst/>
              <a:gdLst/>
              <a:ahLst/>
              <a:cxnLst/>
              <a:rect l="0" t="0" r="0" b="0"/>
              <a:pathLst>
                <a:path w="624043" h="327399">
                  <a:moveTo>
                    <a:pt x="32540" y="25229"/>
                  </a:moveTo>
                  <a:lnTo>
                    <a:pt x="32540" y="25229"/>
                  </a:lnTo>
                  <a:lnTo>
                    <a:pt x="27989" y="20678"/>
                  </a:lnTo>
                  <a:lnTo>
                    <a:pt x="25754" y="15904"/>
                  </a:lnTo>
                  <a:lnTo>
                    <a:pt x="25159" y="13297"/>
                  </a:lnTo>
                  <a:lnTo>
                    <a:pt x="26666" y="10607"/>
                  </a:lnTo>
                  <a:lnTo>
                    <a:pt x="33421" y="5078"/>
                  </a:lnTo>
                  <a:lnTo>
                    <a:pt x="57037" y="1161"/>
                  </a:lnTo>
                  <a:lnTo>
                    <a:pt x="97266" y="0"/>
                  </a:lnTo>
                  <a:lnTo>
                    <a:pt x="128934" y="4809"/>
                  </a:lnTo>
                  <a:lnTo>
                    <a:pt x="163012" y="13295"/>
                  </a:lnTo>
                  <a:lnTo>
                    <a:pt x="200382" y="23418"/>
                  </a:lnTo>
                  <a:lnTo>
                    <a:pt x="231596" y="34266"/>
                  </a:lnTo>
                  <a:lnTo>
                    <a:pt x="255312" y="46390"/>
                  </a:lnTo>
                  <a:lnTo>
                    <a:pt x="269027" y="61304"/>
                  </a:lnTo>
                  <a:lnTo>
                    <a:pt x="269255" y="71187"/>
                  </a:lnTo>
                  <a:lnTo>
                    <a:pt x="259349" y="94867"/>
                  </a:lnTo>
                  <a:lnTo>
                    <a:pt x="234627" y="123807"/>
                  </a:lnTo>
                  <a:lnTo>
                    <a:pt x="199509" y="154766"/>
                  </a:lnTo>
                  <a:lnTo>
                    <a:pt x="178142" y="169689"/>
                  </a:lnTo>
                  <a:lnTo>
                    <a:pt x="155325" y="184401"/>
                  </a:lnTo>
                  <a:lnTo>
                    <a:pt x="131542" y="200876"/>
                  </a:lnTo>
                  <a:lnTo>
                    <a:pt x="107113" y="218527"/>
                  </a:lnTo>
                  <a:lnTo>
                    <a:pt x="82255" y="236962"/>
                  </a:lnTo>
                  <a:lnTo>
                    <a:pt x="41936" y="267605"/>
                  </a:lnTo>
                  <a:lnTo>
                    <a:pt x="5161" y="301196"/>
                  </a:lnTo>
                  <a:lnTo>
                    <a:pt x="0" y="309220"/>
                  </a:lnTo>
                  <a:lnTo>
                    <a:pt x="2274" y="315521"/>
                  </a:lnTo>
                  <a:lnTo>
                    <a:pt x="9505" y="320674"/>
                  </a:lnTo>
                  <a:lnTo>
                    <a:pt x="20040" y="325062"/>
                  </a:lnTo>
                  <a:lnTo>
                    <a:pt x="59687" y="327398"/>
                  </a:lnTo>
                  <a:lnTo>
                    <a:pt x="84928" y="326688"/>
                  </a:lnTo>
                  <a:lnTo>
                    <a:pt x="116043" y="326214"/>
                  </a:lnTo>
                  <a:lnTo>
                    <a:pt x="151074" y="325898"/>
                  </a:lnTo>
                  <a:lnTo>
                    <a:pt x="188714" y="325687"/>
                  </a:lnTo>
                  <a:lnTo>
                    <a:pt x="229049" y="325547"/>
                  </a:lnTo>
                  <a:lnTo>
                    <a:pt x="271178" y="325453"/>
                  </a:lnTo>
                  <a:lnTo>
                    <a:pt x="314504" y="325391"/>
                  </a:lnTo>
                  <a:lnTo>
                    <a:pt x="355771" y="324397"/>
                  </a:lnTo>
                  <a:lnTo>
                    <a:pt x="395665" y="322782"/>
                  </a:lnTo>
                  <a:lnTo>
                    <a:pt x="434643" y="320753"/>
                  </a:lnTo>
                  <a:lnTo>
                    <a:pt x="469201" y="317495"/>
                  </a:lnTo>
                  <a:lnTo>
                    <a:pt x="500813" y="313418"/>
                  </a:lnTo>
                  <a:lnTo>
                    <a:pt x="530459" y="308795"/>
                  </a:lnTo>
                  <a:lnTo>
                    <a:pt x="554033" y="301903"/>
                  </a:lnTo>
                  <a:lnTo>
                    <a:pt x="590387" y="284085"/>
                  </a:lnTo>
                  <a:lnTo>
                    <a:pt x="624042" y="26525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7" name="SMARTInkShape-2579"/>
            <p:cNvSpPr/>
            <p:nvPr>
              <p:custDataLst>
                <p:tags r:id="rId12"/>
              </p:custDataLst>
            </p:nvPr>
          </p:nvSpPr>
          <p:spPr bwMode="auto">
            <a:xfrm>
              <a:off x="5429250" y="3994785"/>
              <a:ext cx="25719" cy="8573"/>
            </a:xfrm>
            <a:custGeom>
              <a:avLst/>
              <a:gdLst/>
              <a:ahLst/>
              <a:cxnLst/>
              <a:rect l="0" t="0" r="0" b="0"/>
              <a:pathLst>
                <a:path w="25719" h="8573">
                  <a:moveTo>
                    <a:pt x="25718" y="0"/>
                  </a:moveTo>
                  <a:lnTo>
                    <a:pt x="25718" y="0"/>
                  </a:lnTo>
                  <a:lnTo>
                    <a:pt x="12947" y="0"/>
                  </a:lnTo>
                  <a:lnTo>
                    <a:pt x="7977" y="2540"/>
                  </a:lnTo>
                  <a:lnTo>
                    <a:pt x="0"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5" name="SMARTInkShape-Group886"/>
          <p:cNvGrpSpPr/>
          <p:nvPr/>
        </p:nvGrpSpPr>
        <p:grpSpPr>
          <a:xfrm>
            <a:off x="5797868" y="3177361"/>
            <a:ext cx="917258" cy="1460362"/>
            <a:chOff x="5797868" y="3177361"/>
            <a:chExt cx="917258" cy="1460362"/>
          </a:xfrm>
        </p:grpSpPr>
        <p:sp>
          <p:nvSpPr>
            <p:cNvPr id="69" name="SMARTInkShape-2580"/>
            <p:cNvSpPr/>
            <p:nvPr>
              <p:custDataLst>
                <p:tags r:id="rId4"/>
              </p:custDataLst>
            </p:nvPr>
          </p:nvSpPr>
          <p:spPr bwMode="auto">
            <a:xfrm>
              <a:off x="5894498" y="3177361"/>
              <a:ext cx="428751" cy="608417"/>
            </a:xfrm>
            <a:custGeom>
              <a:avLst/>
              <a:gdLst/>
              <a:ahLst/>
              <a:cxnLst/>
              <a:rect l="0" t="0" r="0" b="0"/>
              <a:pathLst>
                <a:path w="428751" h="608417">
                  <a:moveTo>
                    <a:pt x="417720" y="380227"/>
                  </a:moveTo>
                  <a:lnTo>
                    <a:pt x="417720" y="380227"/>
                  </a:lnTo>
                  <a:lnTo>
                    <a:pt x="426822" y="362023"/>
                  </a:lnTo>
                  <a:lnTo>
                    <a:pt x="428750" y="342926"/>
                  </a:lnTo>
                  <a:lnTo>
                    <a:pt x="427930" y="332500"/>
                  </a:lnTo>
                  <a:lnTo>
                    <a:pt x="419400" y="313295"/>
                  </a:lnTo>
                  <a:lnTo>
                    <a:pt x="413125" y="304173"/>
                  </a:lnTo>
                  <a:lnTo>
                    <a:pt x="390913" y="288957"/>
                  </a:lnTo>
                  <a:lnTo>
                    <a:pt x="360085" y="275845"/>
                  </a:lnTo>
                  <a:lnTo>
                    <a:pt x="320984" y="263667"/>
                  </a:lnTo>
                  <a:lnTo>
                    <a:pt x="298937" y="260610"/>
                  </a:lnTo>
                  <a:lnTo>
                    <a:pt x="275666" y="259525"/>
                  </a:lnTo>
                  <a:lnTo>
                    <a:pt x="251580" y="259754"/>
                  </a:lnTo>
                  <a:lnTo>
                    <a:pt x="225997" y="264669"/>
                  </a:lnTo>
                  <a:lnTo>
                    <a:pt x="199417" y="272708"/>
                  </a:lnTo>
                  <a:lnTo>
                    <a:pt x="172172" y="282830"/>
                  </a:lnTo>
                  <a:lnTo>
                    <a:pt x="144483" y="298151"/>
                  </a:lnTo>
                  <a:lnTo>
                    <a:pt x="116499" y="316937"/>
                  </a:lnTo>
                  <a:lnTo>
                    <a:pt x="88319" y="338033"/>
                  </a:lnTo>
                  <a:lnTo>
                    <a:pt x="64769" y="361623"/>
                  </a:lnTo>
                  <a:lnTo>
                    <a:pt x="44306" y="386874"/>
                  </a:lnTo>
                  <a:lnTo>
                    <a:pt x="25902" y="413233"/>
                  </a:lnTo>
                  <a:lnTo>
                    <a:pt x="13633" y="438426"/>
                  </a:lnTo>
                  <a:lnTo>
                    <a:pt x="5454" y="462841"/>
                  </a:lnTo>
                  <a:lnTo>
                    <a:pt x="0" y="486738"/>
                  </a:lnTo>
                  <a:lnTo>
                    <a:pt x="2080" y="509336"/>
                  </a:lnTo>
                  <a:lnTo>
                    <a:pt x="9182" y="531070"/>
                  </a:lnTo>
                  <a:lnTo>
                    <a:pt x="19631" y="552226"/>
                  </a:lnTo>
                  <a:lnTo>
                    <a:pt x="54101" y="583353"/>
                  </a:lnTo>
                  <a:lnTo>
                    <a:pt x="75295" y="595654"/>
                  </a:lnTo>
                  <a:lnTo>
                    <a:pt x="98949" y="602902"/>
                  </a:lnTo>
                  <a:lnTo>
                    <a:pt x="124243" y="606782"/>
                  </a:lnTo>
                  <a:lnTo>
                    <a:pt x="150631" y="608416"/>
                  </a:lnTo>
                  <a:lnTo>
                    <a:pt x="175843" y="605695"/>
                  </a:lnTo>
                  <a:lnTo>
                    <a:pt x="200271" y="600072"/>
                  </a:lnTo>
                  <a:lnTo>
                    <a:pt x="224176" y="592512"/>
                  </a:lnTo>
                  <a:lnTo>
                    <a:pt x="246781" y="578900"/>
                  </a:lnTo>
                  <a:lnTo>
                    <a:pt x="268518" y="561253"/>
                  </a:lnTo>
                  <a:lnTo>
                    <a:pt x="289677" y="540916"/>
                  </a:lnTo>
                  <a:lnTo>
                    <a:pt x="307592" y="514975"/>
                  </a:lnTo>
                  <a:lnTo>
                    <a:pt x="323347" y="485299"/>
                  </a:lnTo>
                  <a:lnTo>
                    <a:pt x="337660" y="453132"/>
                  </a:lnTo>
                  <a:lnTo>
                    <a:pt x="348154" y="415495"/>
                  </a:lnTo>
                  <a:lnTo>
                    <a:pt x="356103" y="374212"/>
                  </a:lnTo>
                  <a:lnTo>
                    <a:pt x="362354" y="330497"/>
                  </a:lnTo>
                  <a:lnTo>
                    <a:pt x="364616" y="285161"/>
                  </a:lnTo>
                  <a:lnTo>
                    <a:pt x="364220" y="238744"/>
                  </a:lnTo>
                  <a:lnTo>
                    <a:pt x="362050" y="191607"/>
                  </a:lnTo>
                  <a:lnTo>
                    <a:pt x="353937" y="150658"/>
                  </a:lnTo>
                  <a:lnTo>
                    <a:pt x="341860" y="113833"/>
                  </a:lnTo>
                  <a:lnTo>
                    <a:pt x="327142" y="79758"/>
                  </a:lnTo>
                  <a:lnTo>
                    <a:pt x="306852" y="54184"/>
                  </a:lnTo>
                  <a:lnTo>
                    <a:pt x="282847" y="34277"/>
                  </a:lnTo>
                  <a:lnTo>
                    <a:pt x="256367" y="18149"/>
                  </a:lnTo>
                  <a:lnTo>
                    <a:pt x="228236" y="8349"/>
                  </a:lnTo>
                  <a:lnTo>
                    <a:pt x="199005" y="2768"/>
                  </a:lnTo>
                  <a:lnTo>
                    <a:pt x="169040" y="0"/>
                  </a:lnTo>
                  <a:lnTo>
                    <a:pt x="141443" y="2917"/>
                  </a:lnTo>
                  <a:lnTo>
                    <a:pt x="115425" y="9624"/>
                  </a:lnTo>
                  <a:lnTo>
                    <a:pt x="90460" y="18858"/>
                  </a:lnTo>
                  <a:lnTo>
                    <a:pt x="72864" y="30730"/>
                  </a:lnTo>
                  <a:lnTo>
                    <a:pt x="44501" y="69027"/>
                  </a:lnTo>
                  <a:lnTo>
                    <a:pt x="31957" y="8876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 name="SMARTInkShape-2581"/>
            <p:cNvSpPr/>
            <p:nvPr>
              <p:custDataLst>
                <p:tags r:id="rId5"/>
              </p:custDataLst>
            </p:nvPr>
          </p:nvSpPr>
          <p:spPr bwMode="auto">
            <a:xfrm>
              <a:off x="6303645" y="3516669"/>
              <a:ext cx="411481" cy="272377"/>
            </a:xfrm>
            <a:custGeom>
              <a:avLst/>
              <a:gdLst/>
              <a:ahLst/>
              <a:cxnLst/>
              <a:rect l="0" t="0" r="0" b="0"/>
              <a:pathLst>
                <a:path w="411481" h="272377">
                  <a:moveTo>
                    <a:pt x="0" y="15201"/>
                  </a:moveTo>
                  <a:lnTo>
                    <a:pt x="0" y="15201"/>
                  </a:lnTo>
                  <a:lnTo>
                    <a:pt x="4551" y="10650"/>
                  </a:lnTo>
                  <a:lnTo>
                    <a:pt x="38011" y="6470"/>
                  </a:lnTo>
                  <a:lnTo>
                    <a:pt x="69599" y="2431"/>
                  </a:lnTo>
                  <a:lnTo>
                    <a:pt x="105863" y="0"/>
                  </a:lnTo>
                  <a:lnTo>
                    <a:pt x="145158" y="825"/>
                  </a:lnTo>
                  <a:lnTo>
                    <a:pt x="166304" y="3712"/>
                  </a:lnTo>
                  <a:lnTo>
                    <a:pt x="206310" y="12000"/>
                  </a:lnTo>
                  <a:lnTo>
                    <a:pt x="247395" y="27376"/>
                  </a:lnTo>
                  <a:lnTo>
                    <a:pt x="261719" y="38392"/>
                  </a:lnTo>
                  <a:lnTo>
                    <a:pt x="262109" y="45902"/>
                  </a:lnTo>
                  <a:lnTo>
                    <a:pt x="252383" y="64406"/>
                  </a:lnTo>
                  <a:lnTo>
                    <a:pt x="220120" y="85330"/>
                  </a:lnTo>
                  <a:lnTo>
                    <a:pt x="198181" y="96243"/>
                  </a:lnTo>
                  <a:lnTo>
                    <a:pt x="174031" y="106377"/>
                  </a:lnTo>
                  <a:lnTo>
                    <a:pt x="148406" y="115990"/>
                  </a:lnTo>
                  <a:lnTo>
                    <a:pt x="121797" y="125256"/>
                  </a:lnTo>
                  <a:lnTo>
                    <a:pt x="97391" y="135244"/>
                  </a:lnTo>
                  <a:lnTo>
                    <a:pt x="74453" y="145712"/>
                  </a:lnTo>
                  <a:lnTo>
                    <a:pt x="34995" y="165598"/>
                  </a:lnTo>
                  <a:lnTo>
                    <a:pt x="7933" y="180787"/>
                  </a:lnTo>
                  <a:lnTo>
                    <a:pt x="2431" y="186551"/>
                  </a:lnTo>
                  <a:lnTo>
                    <a:pt x="1621" y="191347"/>
                  </a:lnTo>
                  <a:lnTo>
                    <a:pt x="3938" y="195497"/>
                  </a:lnTo>
                  <a:lnTo>
                    <a:pt x="43606" y="205888"/>
                  </a:lnTo>
                  <a:lnTo>
                    <a:pt x="66218" y="209000"/>
                  </a:lnTo>
                  <a:lnTo>
                    <a:pt x="92723" y="212028"/>
                  </a:lnTo>
                  <a:lnTo>
                    <a:pt x="121822" y="214999"/>
                  </a:lnTo>
                  <a:lnTo>
                    <a:pt x="152653" y="218885"/>
                  </a:lnTo>
                  <a:lnTo>
                    <a:pt x="184636" y="223380"/>
                  </a:lnTo>
                  <a:lnTo>
                    <a:pt x="217388" y="228282"/>
                  </a:lnTo>
                  <a:lnTo>
                    <a:pt x="248748" y="232503"/>
                  </a:lnTo>
                  <a:lnTo>
                    <a:pt x="279180" y="236269"/>
                  </a:lnTo>
                  <a:lnTo>
                    <a:pt x="308992" y="239732"/>
                  </a:lnTo>
                  <a:lnTo>
                    <a:pt x="332677" y="243946"/>
                  </a:lnTo>
                  <a:lnTo>
                    <a:pt x="369154" y="253708"/>
                  </a:lnTo>
                  <a:lnTo>
                    <a:pt x="411480" y="27237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 name="SMARTInkShape-2582"/>
            <p:cNvSpPr/>
            <p:nvPr>
              <p:custDataLst>
                <p:tags r:id="rId6"/>
              </p:custDataLst>
            </p:nvPr>
          </p:nvSpPr>
          <p:spPr bwMode="auto">
            <a:xfrm>
              <a:off x="5875020" y="3986213"/>
              <a:ext cx="762953" cy="8564"/>
            </a:xfrm>
            <a:custGeom>
              <a:avLst/>
              <a:gdLst/>
              <a:ahLst/>
              <a:cxnLst/>
              <a:rect l="0" t="0" r="0" b="0"/>
              <a:pathLst>
                <a:path w="762953" h="8564">
                  <a:moveTo>
                    <a:pt x="0" y="0"/>
                  </a:moveTo>
                  <a:lnTo>
                    <a:pt x="0" y="0"/>
                  </a:lnTo>
                  <a:lnTo>
                    <a:pt x="27940" y="2539"/>
                  </a:lnTo>
                  <a:lnTo>
                    <a:pt x="50059" y="4550"/>
                  </a:lnTo>
                  <a:lnTo>
                    <a:pt x="78141" y="5891"/>
                  </a:lnTo>
                  <a:lnTo>
                    <a:pt x="110196" y="6784"/>
                  </a:lnTo>
                  <a:lnTo>
                    <a:pt x="144902" y="7380"/>
                  </a:lnTo>
                  <a:lnTo>
                    <a:pt x="185183" y="7777"/>
                  </a:lnTo>
                  <a:lnTo>
                    <a:pt x="229183" y="8042"/>
                  </a:lnTo>
                  <a:lnTo>
                    <a:pt x="275662" y="8219"/>
                  </a:lnTo>
                  <a:lnTo>
                    <a:pt x="322839" y="8337"/>
                  </a:lnTo>
                  <a:lnTo>
                    <a:pt x="370484" y="8415"/>
                  </a:lnTo>
                  <a:lnTo>
                    <a:pt x="418439" y="8467"/>
                  </a:lnTo>
                  <a:lnTo>
                    <a:pt x="465650" y="8502"/>
                  </a:lnTo>
                  <a:lnTo>
                    <a:pt x="512363" y="8525"/>
                  </a:lnTo>
                  <a:lnTo>
                    <a:pt x="558745" y="8541"/>
                  </a:lnTo>
                  <a:lnTo>
                    <a:pt x="599192" y="8551"/>
                  </a:lnTo>
                  <a:lnTo>
                    <a:pt x="635682" y="8558"/>
                  </a:lnTo>
                  <a:lnTo>
                    <a:pt x="669532" y="8563"/>
                  </a:lnTo>
                  <a:lnTo>
                    <a:pt x="694957" y="7613"/>
                  </a:lnTo>
                  <a:lnTo>
                    <a:pt x="730827" y="4019"/>
                  </a:lnTo>
                  <a:lnTo>
                    <a:pt x="76295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 name="SMARTInkShape-2583"/>
            <p:cNvSpPr/>
            <p:nvPr>
              <p:custDataLst>
                <p:tags r:id="rId7"/>
              </p:custDataLst>
            </p:nvPr>
          </p:nvSpPr>
          <p:spPr bwMode="auto">
            <a:xfrm>
              <a:off x="5797868" y="4117906"/>
              <a:ext cx="338879" cy="442721"/>
            </a:xfrm>
            <a:custGeom>
              <a:avLst/>
              <a:gdLst/>
              <a:ahLst/>
              <a:cxnLst/>
              <a:rect l="0" t="0" r="0" b="0"/>
              <a:pathLst>
                <a:path w="338879" h="442721">
                  <a:moveTo>
                    <a:pt x="334327" y="245496"/>
                  </a:moveTo>
                  <a:lnTo>
                    <a:pt x="334327" y="245496"/>
                  </a:lnTo>
                  <a:lnTo>
                    <a:pt x="338878" y="231844"/>
                  </a:lnTo>
                  <a:lnTo>
                    <a:pt x="338572" y="217521"/>
                  </a:lnTo>
                  <a:lnTo>
                    <a:pt x="327090" y="176619"/>
                  </a:lnTo>
                  <a:lnTo>
                    <a:pt x="318093" y="159639"/>
                  </a:lnTo>
                  <a:lnTo>
                    <a:pt x="300124" y="147648"/>
                  </a:lnTo>
                  <a:lnTo>
                    <a:pt x="288665" y="143116"/>
                  </a:lnTo>
                  <a:lnTo>
                    <a:pt x="258153" y="143162"/>
                  </a:lnTo>
                  <a:lnTo>
                    <a:pt x="221415" y="153342"/>
                  </a:lnTo>
                  <a:lnTo>
                    <a:pt x="179687" y="176916"/>
                  </a:lnTo>
                  <a:lnTo>
                    <a:pt x="157891" y="194061"/>
                  </a:lnTo>
                  <a:lnTo>
                    <a:pt x="135740" y="214064"/>
                  </a:lnTo>
                  <a:lnTo>
                    <a:pt x="113353" y="235971"/>
                  </a:lnTo>
                  <a:lnTo>
                    <a:pt x="94619" y="259149"/>
                  </a:lnTo>
                  <a:lnTo>
                    <a:pt x="78319" y="283173"/>
                  </a:lnTo>
                  <a:lnTo>
                    <a:pt x="63642" y="307762"/>
                  </a:lnTo>
                  <a:lnTo>
                    <a:pt x="52906" y="330822"/>
                  </a:lnTo>
                  <a:lnTo>
                    <a:pt x="44795" y="352862"/>
                  </a:lnTo>
                  <a:lnTo>
                    <a:pt x="38435" y="374224"/>
                  </a:lnTo>
                  <a:lnTo>
                    <a:pt x="38006" y="392275"/>
                  </a:lnTo>
                  <a:lnTo>
                    <a:pt x="47689" y="422491"/>
                  </a:lnTo>
                  <a:lnTo>
                    <a:pt x="57510" y="432073"/>
                  </a:lnTo>
                  <a:lnTo>
                    <a:pt x="83663" y="442720"/>
                  </a:lnTo>
                  <a:lnTo>
                    <a:pt x="119416" y="434751"/>
                  </a:lnTo>
                  <a:lnTo>
                    <a:pt x="139618" y="425959"/>
                  </a:lnTo>
                  <a:lnTo>
                    <a:pt x="179845" y="390789"/>
                  </a:lnTo>
                  <a:lnTo>
                    <a:pt x="199906" y="368076"/>
                  </a:lnTo>
                  <a:lnTo>
                    <a:pt x="216138" y="342456"/>
                  </a:lnTo>
                  <a:lnTo>
                    <a:pt x="229816" y="314899"/>
                  </a:lnTo>
                  <a:lnTo>
                    <a:pt x="241794" y="286050"/>
                  </a:lnTo>
                  <a:lnTo>
                    <a:pt x="249778" y="252529"/>
                  </a:lnTo>
                  <a:lnTo>
                    <a:pt x="255101" y="215895"/>
                  </a:lnTo>
                  <a:lnTo>
                    <a:pt x="258650" y="177185"/>
                  </a:lnTo>
                  <a:lnTo>
                    <a:pt x="257205" y="142805"/>
                  </a:lnTo>
                  <a:lnTo>
                    <a:pt x="252432" y="111313"/>
                  </a:lnTo>
                  <a:lnTo>
                    <a:pt x="245441" y="81746"/>
                  </a:lnTo>
                  <a:lnTo>
                    <a:pt x="230302" y="57272"/>
                  </a:lnTo>
                  <a:lnTo>
                    <a:pt x="209732" y="36193"/>
                  </a:lnTo>
                  <a:lnTo>
                    <a:pt x="185541" y="17378"/>
                  </a:lnTo>
                  <a:lnTo>
                    <a:pt x="159889" y="6740"/>
                  </a:lnTo>
                  <a:lnTo>
                    <a:pt x="133262" y="1553"/>
                  </a:lnTo>
                  <a:lnTo>
                    <a:pt x="105987" y="0"/>
                  </a:lnTo>
                  <a:lnTo>
                    <a:pt x="82088" y="1822"/>
                  </a:lnTo>
                  <a:lnTo>
                    <a:pt x="40293" y="11467"/>
                  </a:lnTo>
                  <a:lnTo>
                    <a:pt x="0" y="2261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3" name="SMARTInkShape-2584"/>
            <p:cNvSpPr/>
            <p:nvPr>
              <p:custDataLst>
                <p:tags r:id="rId8"/>
              </p:custDataLst>
            </p:nvPr>
          </p:nvSpPr>
          <p:spPr bwMode="auto">
            <a:xfrm>
              <a:off x="6192202" y="4354830"/>
              <a:ext cx="157089" cy="214313"/>
            </a:xfrm>
            <a:custGeom>
              <a:avLst/>
              <a:gdLst/>
              <a:ahLst/>
              <a:cxnLst/>
              <a:rect l="0" t="0" r="0" b="0"/>
              <a:pathLst>
                <a:path w="157089" h="214313">
                  <a:moveTo>
                    <a:pt x="51436" y="0"/>
                  </a:moveTo>
                  <a:lnTo>
                    <a:pt x="51436" y="0"/>
                  </a:lnTo>
                  <a:lnTo>
                    <a:pt x="51436" y="4551"/>
                  </a:lnTo>
                  <a:lnTo>
                    <a:pt x="55986" y="16482"/>
                  </a:lnTo>
                  <a:lnTo>
                    <a:pt x="87541" y="44425"/>
                  </a:lnTo>
                  <a:lnTo>
                    <a:pt x="123199" y="69043"/>
                  </a:lnTo>
                  <a:lnTo>
                    <a:pt x="143338" y="85931"/>
                  </a:lnTo>
                  <a:lnTo>
                    <a:pt x="154193" y="105501"/>
                  </a:lnTo>
                  <a:lnTo>
                    <a:pt x="157088" y="116054"/>
                  </a:lnTo>
                  <a:lnTo>
                    <a:pt x="155208" y="126900"/>
                  </a:lnTo>
                  <a:lnTo>
                    <a:pt x="142959" y="149110"/>
                  </a:lnTo>
                  <a:lnTo>
                    <a:pt x="100990" y="178483"/>
                  </a:lnTo>
                  <a:lnTo>
                    <a:pt x="70285" y="191403"/>
                  </a:lnTo>
                  <a:lnTo>
                    <a:pt x="31303" y="204032"/>
                  </a:lnTo>
                  <a:lnTo>
                    <a:pt x="0" y="21431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4" name="SMARTInkShape-2585"/>
            <p:cNvSpPr/>
            <p:nvPr>
              <p:custDataLst>
                <p:tags r:id="rId9"/>
              </p:custDataLst>
            </p:nvPr>
          </p:nvSpPr>
          <p:spPr bwMode="auto">
            <a:xfrm>
              <a:off x="6322790" y="4305778"/>
              <a:ext cx="212313" cy="331945"/>
            </a:xfrm>
            <a:custGeom>
              <a:avLst/>
              <a:gdLst/>
              <a:ahLst/>
              <a:cxnLst/>
              <a:rect l="0" t="0" r="0" b="0"/>
              <a:pathLst>
                <a:path w="212313" h="331945">
                  <a:moveTo>
                    <a:pt x="135160" y="14762"/>
                  </a:moveTo>
                  <a:lnTo>
                    <a:pt x="135160" y="14762"/>
                  </a:lnTo>
                  <a:lnTo>
                    <a:pt x="145990" y="2979"/>
                  </a:lnTo>
                  <a:lnTo>
                    <a:pt x="146190" y="1192"/>
                  </a:lnTo>
                  <a:lnTo>
                    <a:pt x="145371" y="0"/>
                  </a:lnTo>
                  <a:lnTo>
                    <a:pt x="109837" y="12728"/>
                  </a:lnTo>
                  <a:lnTo>
                    <a:pt x="70719" y="35749"/>
                  </a:lnTo>
                  <a:lnTo>
                    <a:pt x="43019" y="59014"/>
                  </a:lnTo>
                  <a:lnTo>
                    <a:pt x="19914" y="95390"/>
                  </a:lnTo>
                  <a:lnTo>
                    <a:pt x="9751" y="117092"/>
                  </a:lnTo>
                  <a:lnTo>
                    <a:pt x="3929" y="139179"/>
                  </a:lnTo>
                  <a:lnTo>
                    <a:pt x="1000" y="161524"/>
                  </a:lnTo>
                  <a:lnTo>
                    <a:pt x="0" y="184041"/>
                  </a:lnTo>
                  <a:lnTo>
                    <a:pt x="11589" y="226840"/>
                  </a:lnTo>
                  <a:lnTo>
                    <a:pt x="21347" y="247587"/>
                  </a:lnTo>
                  <a:lnTo>
                    <a:pt x="57589" y="280799"/>
                  </a:lnTo>
                  <a:lnTo>
                    <a:pt x="80588" y="294990"/>
                  </a:lnTo>
                  <a:lnTo>
                    <a:pt x="105447" y="305403"/>
                  </a:lnTo>
                  <a:lnTo>
                    <a:pt x="131543" y="313298"/>
                  </a:lnTo>
                  <a:lnTo>
                    <a:pt x="158467" y="319513"/>
                  </a:lnTo>
                  <a:lnTo>
                    <a:pt x="212312" y="33194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2043355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Rule: Vector Case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34</a:t>
            </a:fld>
            <a:endParaRPr lang="en-US"/>
          </a:p>
        </p:txBody>
      </p:sp>
      <p:grpSp>
        <p:nvGrpSpPr>
          <p:cNvPr id="438" name="SMARTInkShape-Group1116"/>
          <p:cNvGrpSpPr/>
          <p:nvPr/>
        </p:nvGrpSpPr>
        <p:grpSpPr>
          <a:xfrm>
            <a:off x="1075204" y="5497702"/>
            <a:ext cx="750468" cy="942338"/>
            <a:chOff x="1075204" y="5497702"/>
            <a:chExt cx="750468" cy="942338"/>
          </a:xfrm>
        </p:grpSpPr>
        <p:sp>
          <p:nvSpPr>
            <p:cNvPr id="436" name="SMARTInkShape-3445"/>
            <p:cNvSpPr/>
            <p:nvPr>
              <p:custDataLst>
                <p:tags r:id="rId196"/>
              </p:custDataLst>
            </p:nvPr>
          </p:nvSpPr>
          <p:spPr bwMode="auto">
            <a:xfrm>
              <a:off x="1134428" y="5497702"/>
              <a:ext cx="691244" cy="942338"/>
            </a:xfrm>
            <a:custGeom>
              <a:avLst/>
              <a:gdLst/>
              <a:ahLst/>
              <a:cxnLst/>
              <a:rect l="0" t="0" r="0" b="0"/>
              <a:pathLst>
                <a:path w="691244" h="942338">
                  <a:moveTo>
                    <a:pt x="0" y="143003"/>
                  </a:moveTo>
                  <a:lnTo>
                    <a:pt x="0" y="143003"/>
                  </a:lnTo>
                  <a:lnTo>
                    <a:pt x="7381" y="116310"/>
                  </a:lnTo>
                  <a:lnTo>
                    <a:pt x="8219" y="101862"/>
                  </a:lnTo>
                  <a:lnTo>
                    <a:pt x="10242" y="97478"/>
                  </a:lnTo>
                  <a:lnTo>
                    <a:pt x="17569" y="90067"/>
                  </a:lnTo>
                  <a:lnTo>
                    <a:pt x="50608" y="75989"/>
                  </a:lnTo>
                  <a:lnTo>
                    <a:pt x="88215" y="62737"/>
                  </a:lnTo>
                  <a:lnTo>
                    <a:pt x="110245" y="55202"/>
                  </a:lnTo>
                  <a:lnTo>
                    <a:pt x="135409" y="49226"/>
                  </a:lnTo>
                  <a:lnTo>
                    <a:pt x="162662" y="44291"/>
                  </a:lnTo>
                  <a:lnTo>
                    <a:pt x="191309" y="40047"/>
                  </a:lnTo>
                  <a:lnTo>
                    <a:pt x="220884" y="35313"/>
                  </a:lnTo>
                  <a:lnTo>
                    <a:pt x="251078" y="30252"/>
                  </a:lnTo>
                  <a:lnTo>
                    <a:pt x="281686" y="24973"/>
                  </a:lnTo>
                  <a:lnTo>
                    <a:pt x="312568" y="20501"/>
                  </a:lnTo>
                  <a:lnTo>
                    <a:pt x="343633" y="16568"/>
                  </a:lnTo>
                  <a:lnTo>
                    <a:pt x="374821" y="12993"/>
                  </a:lnTo>
                  <a:lnTo>
                    <a:pt x="403233" y="9657"/>
                  </a:lnTo>
                  <a:lnTo>
                    <a:pt x="429795" y="6481"/>
                  </a:lnTo>
                  <a:lnTo>
                    <a:pt x="455122" y="3410"/>
                  </a:lnTo>
                  <a:lnTo>
                    <a:pt x="495964" y="0"/>
                  </a:lnTo>
                  <a:lnTo>
                    <a:pt x="538112" y="619"/>
                  </a:lnTo>
                  <a:lnTo>
                    <a:pt x="555391" y="5426"/>
                  </a:lnTo>
                  <a:lnTo>
                    <a:pt x="569420" y="13914"/>
                  </a:lnTo>
                  <a:lnTo>
                    <a:pt x="599801" y="49768"/>
                  </a:lnTo>
                  <a:lnTo>
                    <a:pt x="610430" y="68227"/>
                  </a:lnTo>
                  <a:lnTo>
                    <a:pt x="621770" y="106348"/>
                  </a:lnTo>
                  <a:lnTo>
                    <a:pt x="628132" y="137190"/>
                  </a:lnTo>
                  <a:lnTo>
                    <a:pt x="629054" y="175027"/>
                  </a:lnTo>
                  <a:lnTo>
                    <a:pt x="627967" y="195784"/>
                  </a:lnTo>
                  <a:lnTo>
                    <a:pt x="627242" y="218196"/>
                  </a:lnTo>
                  <a:lnTo>
                    <a:pt x="626759" y="241709"/>
                  </a:lnTo>
                  <a:lnTo>
                    <a:pt x="626437" y="265957"/>
                  </a:lnTo>
                  <a:lnTo>
                    <a:pt x="626222" y="291647"/>
                  </a:lnTo>
                  <a:lnTo>
                    <a:pt x="626079" y="318300"/>
                  </a:lnTo>
                  <a:lnTo>
                    <a:pt x="625983" y="345592"/>
                  </a:lnTo>
                  <a:lnTo>
                    <a:pt x="625919" y="375217"/>
                  </a:lnTo>
                  <a:lnTo>
                    <a:pt x="625877" y="406397"/>
                  </a:lnTo>
                  <a:lnTo>
                    <a:pt x="625849" y="438614"/>
                  </a:lnTo>
                  <a:lnTo>
                    <a:pt x="625830" y="470570"/>
                  </a:lnTo>
                  <a:lnTo>
                    <a:pt x="625817" y="502350"/>
                  </a:lnTo>
                  <a:lnTo>
                    <a:pt x="625809" y="534015"/>
                  </a:lnTo>
                  <a:lnTo>
                    <a:pt x="626756" y="564650"/>
                  </a:lnTo>
                  <a:lnTo>
                    <a:pt x="628340" y="594599"/>
                  </a:lnTo>
                  <a:lnTo>
                    <a:pt x="630348" y="624089"/>
                  </a:lnTo>
                  <a:lnTo>
                    <a:pt x="633592" y="651370"/>
                  </a:lnTo>
                  <a:lnTo>
                    <a:pt x="637660" y="677177"/>
                  </a:lnTo>
                  <a:lnTo>
                    <a:pt x="642276" y="702001"/>
                  </a:lnTo>
                  <a:lnTo>
                    <a:pt x="646307" y="725218"/>
                  </a:lnTo>
                  <a:lnTo>
                    <a:pt x="649946" y="747364"/>
                  </a:lnTo>
                  <a:lnTo>
                    <a:pt x="657482" y="786893"/>
                  </a:lnTo>
                  <a:lnTo>
                    <a:pt x="672435" y="828662"/>
                  </a:lnTo>
                  <a:lnTo>
                    <a:pt x="691107" y="862733"/>
                  </a:lnTo>
                  <a:lnTo>
                    <a:pt x="691243" y="865711"/>
                  </a:lnTo>
                  <a:lnTo>
                    <a:pt x="690381" y="867696"/>
                  </a:lnTo>
                  <a:lnTo>
                    <a:pt x="688854" y="869019"/>
                  </a:lnTo>
                  <a:lnTo>
                    <a:pt x="684617" y="870489"/>
                  </a:lnTo>
                  <a:lnTo>
                    <a:pt x="641864" y="871596"/>
                  </a:lnTo>
                  <a:lnTo>
                    <a:pt x="603249" y="871645"/>
                  </a:lnTo>
                  <a:lnTo>
                    <a:pt x="564338" y="876736"/>
                  </a:lnTo>
                  <a:lnTo>
                    <a:pt x="541960" y="880761"/>
                  </a:lnTo>
                  <a:lnTo>
                    <a:pt x="514659" y="886301"/>
                  </a:lnTo>
                  <a:lnTo>
                    <a:pt x="484076" y="892853"/>
                  </a:lnTo>
                  <a:lnTo>
                    <a:pt x="451305" y="900078"/>
                  </a:lnTo>
                  <a:lnTo>
                    <a:pt x="416122" y="907752"/>
                  </a:lnTo>
                  <a:lnTo>
                    <a:pt x="379332" y="915725"/>
                  </a:lnTo>
                  <a:lnTo>
                    <a:pt x="341471" y="923898"/>
                  </a:lnTo>
                  <a:lnTo>
                    <a:pt x="303847" y="930300"/>
                  </a:lnTo>
                  <a:lnTo>
                    <a:pt x="266382" y="935520"/>
                  </a:lnTo>
                  <a:lnTo>
                    <a:pt x="229023" y="939953"/>
                  </a:lnTo>
                  <a:lnTo>
                    <a:pt x="195544" y="941955"/>
                  </a:lnTo>
                  <a:lnTo>
                    <a:pt x="164653" y="942337"/>
                  </a:lnTo>
                  <a:lnTo>
                    <a:pt x="135486" y="941641"/>
                  </a:lnTo>
                  <a:lnTo>
                    <a:pt x="77152" y="9402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7" name="SMARTInkShape-3446"/>
            <p:cNvSpPr/>
            <p:nvPr>
              <p:custDataLst>
                <p:tags r:id="rId197"/>
              </p:custDataLst>
            </p:nvPr>
          </p:nvSpPr>
          <p:spPr bwMode="auto">
            <a:xfrm>
              <a:off x="1075204" y="5641058"/>
              <a:ext cx="50652" cy="652184"/>
            </a:xfrm>
            <a:custGeom>
              <a:avLst/>
              <a:gdLst/>
              <a:ahLst/>
              <a:cxnLst/>
              <a:rect l="0" t="0" r="0" b="0"/>
              <a:pathLst>
                <a:path w="50652" h="652184">
                  <a:moveTo>
                    <a:pt x="50651" y="8219"/>
                  </a:moveTo>
                  <a:lnTo>
                    <a:pt x="50651" y="8219"/>
                  </a:lnTo>
                  <a:lnTo>
                    <a:pt x="50651" y="3668"/>
                  </a:lnTo>
                  <a:lnTo>
                    <a:pt x="49699" y="2329"/>
                  </a:lnTo>
                  <a:lnTo>
                    <a:pt x="48111" y="1434"/>
                  </a:lnTo>
                  <a:lnTo>
                    <a:pt x="43270" y="0"/>
                  </a:lnTo>
                  <a:lnTo>
                    <a:pt x="37881" y="17955"/>
                  </a:lnTo>
                  <a:lnTo>
                    <a:pt x="35450" y="44614"/>
                  </a:lnTo>
                  <a:lnTo>
                    <a:pt x="34802" y="61058"/>
                  </a:lnTo>
                  <a:lnTo>
                    <a:pt x="32465" y="92975"/>
                  </a:lnTo>
                  <a:lnTo>
                    <a:pt x="29002" y="135208"/>
                  </a:lnTo>
                  <a:lnTo>
                    <a:pt x="24789" y="184318"/>
                  </a:lnTo>
                  <a:lnTo>
                    <a:pt x="21027" y="229441"/>
                  </a:lnTo>
                  <a:lnTo>
                    <a:pt x="17567" y="271905"/>
                  </a:lnTo>
                  <a:lnTo>
                    <a:pt x="14307" y="312598"/>
                  </a:lnTo>
                  <a:lnTo>
                    <a:pt x="11182" y="351156"/>
                  </a:lnTo>
                  <a:lnTo>
                    <a:pt x="8146" y="388291"/>
                  </a:lnTo>
                  <a:lnTo>
                    <a:pt x="5169" y="424478"/>
                  </a:lnTo>
                  <a:lnTo>
                    <a:pt x="3185" y="457175"/>
                  </a:lnTo>
                  <a:lnTo>
                    <a:pt x="1862" y="487546"/>
                  </a:lnTo>
                  <a:lnTo>
                    <a:pt x="980" y="516365"/>
                  </a:lnTo>
                  <a:lnTo>
                    <a:pt x="392" y="542246"/>
                  </a:lnTo>
                  <a:lnTo>
                    <a:pt x="0" y="566167"/>
                  </a:lnTo>
                  <a:lnTo>
                    <a:pt x="517" y="606716"/>
                  </a:lnTo>
                  <a:lnTo>
                    <a:pt x="6070" y="648411"/>
                  </a:lnTo>
                  <a:lnTo>
                    <a:pt x="6643" y="652183"/>
                  </a:lnTo>
                  <a:lnTo>
                    <a:pt x="16361" y="60829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39" name="SMARTInkShape-3447"/>
          <p:cNvSpPr/>
          <p:nvPr>
            <p:custDataLst>
              <p:tags r:id="rId1"/>
            </p:custDataLst>
          </p:nvPr>
        </p:nvSpPr>
        <p:spPr bwMode="auto">
          <a:xfrm>
            <a:off x="7504027" y="5000084"/>
            <a:ext cx="128356" cy="1738105"/>
          </a:xfrm>
          <a:custGeom>
            <a:avLst/>
            <a:gdLst/>
            <a:ahLst/>
            <a:cxnLst/>
            <a:rect l="0" t="0" r="0" b="0"/>
            <a:pathLst>
              <a:path w="128356" h="1738105">
                <a:moveTo>
                  <a:pt x="128355" y="57691"/>
                </a:moveTo>
                <a:lnTo>
                  <a:pt x="128355" y="57691"/>
                </a:lnTo>
                <a:lnTo>
                  <a:pt x="128355" y="19065"/>
                </a:lnTo>
                <a:lnTo>
                  <a:pt x="125815" y="9409"/>
                </a:lnTo>
                <a:lnTo>
                  <a:pt x="123804" y="5500"/>
                </a:lnTo>
                <a:lnTo>
                  <a:pt x="120559" y="2895"/>
                </a:lnTo>
                <a:lnTo>
                  <a:pt x="111872" y="0"/>
                </a:lnTo>
                <a:lnTo>
                  <a:pt x="87171" y="7472"/>
                </a:lnTo>
                <a:lnTo>
                  <a:pt x="60273" y="26301"/>
                </a:lnTo>
                <a:lnTo>
                  <a:pt x="29654" y="63630"/>
                </a:lnTo>
                <a:lnTo>
                  <a:pt x="12734" y="102241"/>
                </a:lnTo>
                <a:lnTo>
                  <a:pt x="5554" y="124538"/>
                </a:lnTo>
                <a:lnTo>
                  <a:pt x="1721" y="148928"/>
                </a:lnTo>
                <a:lnTo>
                  <a:pt x="117" y="174713"/>
                </a:lnTo>
                <a:lnTo>
                  <a:pt x="0" y="201428"/>
                </a:lnTo>
                <a:lnTo>
                  <a:pt x="2781" y="231621"/>
                </a:lnTo>
                <a:lnTo>
                  <a:pt x="7491" y="264132"/>
                </a:lnTo>
                <a:lnTo>
                  <a:pt x="13489" y="298188"/>
                </a:lnTo>
                <a:lnTo>
                  <a:pt x="19393" y="334228"/>
                </a:lnTo>
                <a:lnTo>
                  <a:pt x="25233" y="371589"/>
                </a:lnTo>
                <a:lnTo>
                  <a:pt x="31032" y="409831"/>
                </a:lnTo>
                <a:lnTo>
                  <a:pt x="35851" y="450566"/>
                </a:lnTo>
                <a:lnTo>
                  <a:pt x="40016" y="492963"/>
                </a:lnTo>
                <a:lnTo>
                  <a:pt x="43745" y="536467"/>
                </a:lnTo>
                <a:lnTo>
                  <a:pt x="44325" y="580709"/>
                </a:lnTo>
                <a:lnTo>
                  <a:pt x="42808" y="625445"/>
                </a:lnTo>
                <a:lnTo>
                  <a:pt x="39892" y="670509"/>
                </a:lnTo>
                <a:lnTo>
                  <a:pt x="36994" y="717696"/>
                </a:lnTo>
                <a:lnTo>
                  <a:pt x="34111" y="766300"/>
                </a:lnTo>
                <a:lnTo>
                  <a:pt x="31236" y="815846"/>
                </a:lnTo>
                <a:lnTo>
                  <a:pt x="29319" y="866023"/>
                </a:lnTo>
                <a:lnTo>
                  <a:pt x="28042" y="916619"/>
                </a:lnTo>
                <a:lnTo>
                  <a:pt x="27189" y="967495"/>
                </a:lnTo>
                <a:lnTo>
                  <a:pt x="27574" y="1017604"/>
                </a:lnTo>
                <a:lnTo>
                  <a:pt x="28783" y="1067203"/>
                </a:lnTo>
                <a:lnTo>
                  <a:pt x="30541" y="1116460"/>
                </a:lnTo>
                <a:lnTo>
                  <a:pt x="32666" y="1165493"/>
                </a:lnTo>
                <a:lnTo>
                  <a:pt x="35035" y="1214373"/>
                </a:lnTo>
                <a:lnTo>
                  <a:pt x="37567" y="1263152"/>
                </a:lnTo>
                <a:lnTo>
                  <a:pt x="41160" y="1310911"/>
                </a:lnTo>
                <a:lnTo>
                  <a:pt x="45459" y="1357991"/>
                </a:lnTo>
                <a:lnTo>
                  <a:pt x="50231" y="1404618"/>
                </a:lnTo>
                <a:lnTo>
                  <a:pt x="54366" y="1447133"/>
                </a:lnTo>
                <a:lnTo>
                  <a:pt x="58074" y="1486905"/>
                </a:lnTo>
                <a:lnTo>
                  <a:pt x="61499" y="1524850"/>
                </a:lnTo>
                <a:lnTo>
                  <a:pt x="64734" y="1558720"/>
                </a:lnTo>
                <a:lnTo>
                  <a:pt x="67844" y="1589872"/>
                </a:lnTo>
                <a:lnTo>
                  <a:pt x="70870" y="1619212"/>
                </a:lnTo>
                <a:lnTo>
                  <a:pt x="73839" y="1643535"/>
                </a:lnTo>
                <a:lnTo>
                  <a:pt x="79678" y="1683260"/>
                </a:lnTo>
                <a:lnTo>
                  <a:pt x="91188" y="1726085"/>
                </a:lnTo>
                <a:lnTo>
                  <a:pt x="96914" y="1736777"/>
                </a:lnTo>
                <a:lnTo>
                  <a:pt x="101679" y="1738104"/>
                </a:lnTo>
                <a:lnTo>
                  <a:pt x="128355" y="172932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0" name="SMARTInkShape-3448"/>
          <p:cNvSpPr/>
          <p:nvPr>
            <p:custDataLst>
              <p:tags r:id="rId2"/>
            </p:custDataLst>
          </p:nvPr>
        </p:nvSpPr>
        <p:spPr bwMode="auto">
          <a:xfrm>
            <a:off x="8146732" y="4778516"/>
            <a:ext cx="242639" cy="1971812"/>
          </a:xfrm>
          <a:custGeom>
            <a:avLst/>
            <a:gdLst/>
            <a:ahLst/>
            <a:cxnLst/>
            <a:rect l="0" t="0" r="0" b="0"/>
            <a:pathLst>
              <a:path w="242639" h="1971812">
                <a:moveTo>
                  <a:pt x="0" y="4939"/>
                </a:moveTo>
                <a:lnTo>
                  <a:pt x="0" y="4939"/>
                </a:lnTo>
                <a:lnTo>
                  <a:pt x="26423" y="0"/>
                </a:lnTo>
                <a:lnTo>
                  <a:pt x="65912" y="4690"/>
                </a:lnTo>
                <a:lnTo>
                  <a:pt x="80095" y="21017"/>
                </a:lnTo>
                <a:lnTo>
                  <a:pt x="84829" y="24230"/>
                </a:lnTo>
                <a:lnTo>
                  <a:pt x="92629" y="35420"/>
                </a:lnTo>
                <a:lnTo>
                  <a:pt x="105398" y="74989"/>
                </a:lnTo>
                <a:lnTo>
                  <a:pt x="109652" y="114805"/>
                </a:lnTo>
                <a:lnTo>
                  <a:pt x="110646" y="150289"/>
                </a:lnTo>
                <a:lnTo>
                  <a:pt x="111089" y="192412"/>
                </a:lnTo>
                <a:lnTo>
                  <a:pt x="111207" y="215645"/>
                </a:lnTo>
                <a:lnTo>
                  <a:pt x="111286" y="239707"/>
                </a:lnTo>
                <a:lnTo>
                  <a:pt x="112291" y="265274"/>
                </a:lnTo>
                <a:lnTo>
                  <a:pt x="113913" y="291843"/>
                </a:lnTo>
                <a:lnTo>
                  <a:pt x="115947" y="319081"/>
                </a:lnTo>
                <a:lnTo>
                  <a:pt x="119208" y="347716"/>
                </a:lnTo>
                <a:lnTo>
                  <a:pt x="123287" y="377285"/>
                </a:lnTo>
                <a:lnTo>
                  <a:pt x="127911" y="407474"/>
                </a:lnTo>
                <a:lnTo>
                  <a:pt x="132899" y="439983"/>
                </a:lnTo>
                <a:lnTo>
                  <a:pt x="138130" y="474039"/>
                </a:lnTo>
                <a:lnTo>
                  <a:pt x="143522" y="509125"/>
                </a:lnTo>
                <a:lnTo>
                  <a:pt x="148069" y="544897"/>
                </a:lnTo>
                <a:lnTo>
                  <a:pt x="152053" y="581129"/>
                </a:lnTo>
                <a:lnTo>
                  <a:pt x="155661" y="617665"/>
                </a:lnTo>
                <a:lnTo>
                  <a:pt x="158067" y="654406"/>
                </a:lnTo>
                <a:lnTo>
                  <a:pt x="159671" y="691282"/>
                </a:lnTo>
                <a:lnTo>
                  <a:pt x="160740" y="728249"/>
                </a:lnTo>
                <a:lnTo>
                  <a:pt x="161452" y="765275"/>
                </a:lnTo>
                <a:lnTo>
                  <a:pt x="161927" y="802342"/>
                </a:lnTo>
                <a:lnTo>
                  <a:pt x="162244" y="839436"/>
                </a:lnTo>
                <a:lnTo>
                  <a:pt x="163408" y="877500"/>
                </a:lnTo>
                <a:lnTo>
                  <a:pt x="165136" y="916212"/>
                </a:lnTo>
                <a:lnTo>
                  <a:pt x="167241" y="955354"/>
                </a:lnTo>
                <a:lnTo>
                  <a:pt x="168644" y="993832"/>
                </a:lnTo>
                <a:lnTo>
                  <a:pt x="169580" y="1031865"/>
                </a:lnTo>
                <a:lnTo>
                  <a:pt x="170204" y="1069605"/>
                </a:lnTo>
                <a:lnTo>
                  <a:pt x="171571" y="1108098"/>
                </a:lnTo>
                <a:lnTo>
                  <a:pt x="173436" y="1147096"/>
                </a:lnTo>
                <a:lnTo>
                  <a:pt x="175632" y="1186428"/>
                </a:lnTo>
                <a:lnTo>
                  <a:pt x="179000" y="1225035"/>
                </a:lnTo>
                <a:lnTo>
                  <a:pt x="183151" y="1263153"/>
                </a:lnTo>
                <a:lnTo>
                  <a:pt x="187823" y="1300949"/>
                </a:lnTo>
                <a:lnTo>
                  <a:pt x="193795" y="1337575"/>
                </a:lnTo>
                <a:lnTo>
                  <a:pt x="200634" y="1373423"/>
                </a:lnTo>
                <a:lnTo>
                  <a:pt x="208052" y="1408752"/>
                </a:lnTo>
                <a:lnTo>
                  <a:pt x="214901" y="1443734"/>
                </a:lnTo>
                <a:lnTo>
                  <a:pt x="221373" y="1478487"/>
                </a:lnTo>
                <a:lnTo>
                  <a:pt x="227592" y="1513083"/>
                </a:lnTo>
                <a:lnTo>
                  <a:pt x="232691" y="1547578"/>
                </a:lnTo>
                <a:lnTo>
                  <a:pt x="237043" y="1582005"/>
                </a:lnTo>
                <a:lnTo>
                  <a:pt x="240896" y="1616387"/>
                </a:lnTo>
                <a:lnTo>
                  <a:pt x="242513" y="1649785"/>
                </a:lnTo>
                <a:lnTo>
                  <a:pt x="242638" y="1682528"/>
                </a:lnTo>
                <a:lnTo>
                  <a:pt x="241768" y="1714833"/>
                </a:lnTo>
                <a:lnTo>
                  <a:pt x="240237" y="1745897"/>
                </a:lnTo>
                <a:lnTo>
                  <a:pt x="238263" y="1776130"/>
                </a:lnTo>
                <a:lnTo>
                  <a:pt x="235995" y="1805810"/>
                </a:lnTo>
                <a:lnTo>
                  <a:pt x="232577" y="1833217"/>
                </a:lnTo>
                <a:lnTo>
                  <a:pt x="228394" y="1859108"/>
                </a:lnTo>
                <a:lnTo>
                  <a:pt x="223700" y="1883990"/>
                </a:lnTo>
                <a:lnTo>
                  <a:pt x="215945" y="1924335"/>
                </a:lnTo>
                <a:lnTo>
                  <a:pt x="208764" y="1963664"/>
                </a:lnTo>
                <a:lnTo>
                  <a:pt x="207757" y="1970838"/>
                </a:lnTo>
                <a:lnTo>
                  <a:pt x="207084" y="1971811"/>
                </a:lnTo>
                <a:lnTo>
                  <a:pt x="205740" y="195089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1" name="SMARTInkShape-3449"/>
          <p:cNvSpPr/>
          <p:nvPr>
            <p:custDataLst>
              <p:tags r:id="rId3"/>
            </p:custDataLst>
          </p:nvPr>
        </p:nvSpPr>
        <p:spPr bwMode="auto">
          <a:xfrm>
            <a:off x="6226493" y="5625916"/>
            <a:ext cx="172057" cy="519962"/>
          </a:xfrm>
          <a:custGeom>
            <a:avLst/>
            <a:gdLst/>
            <a:ahLst/>
            <a:cxnLst/>
            <a:rect l="0" t="0" r="0" b="0"/>
            <a:pathLst>
              <a:path w="172057" h="519962">
                <a:moveTo>
                  <a:pt x="8572" y="40506"/>
                </a:moveTo>
                <a:lnTo>
                  <a:pt x="8572" y="40506"/>
                </a:lnTo>
                <a:lnTo>
                  <a:pt x="13123" y="35956"/>
                </a:lnTo>
                <a:lnTo>
                  <a:pt x="38217" y="26101"/>
                </a:lnTo>
                <a:lnTo>
                  <a:pt x="74135" y="14101"/>
                </a:lnTo>
                <a:lnTo>
                  <a:pt x="105974" y="5593"/>
                </a:lnTo>
                <a:lnTo>
                  <a:pt x="146123" y="0"/>
                </a:lnTo>
                <a:lnTo>
                  <a:pt x="162733" y="1230"/>
                </a:lnTo>
                <a:lnTo>
                  <a:pt x="168497" y="2893"/>
                </a:lnTo>
                <a:lnTo>
                  <a:pt x="171385" y="7811"/>
                </a:lnTo>
                <a:lnTo>
                  <a:pt x="172056" y="23435"/>
                </a:lnTo>
                <a:lnTo>
                  <a:pt x="167078" y="58202"/>
                </a:lnTo>
                <a:lnTo>
                  <a:pt x="159664" y="87424"/>
                </a:lnTo>
                <a:lnTo>
                  <a:pt x="151924" y="120413"/>
                </a:lnTo>
                <a:lnTo>
                  <a:pt x="148484" y="157302"/>
                </a:lnTo>
                <a:lnTo>
                  <a:pt x="144415" y="195920"/>
                </a:lnTo>
                <a:lnTo>
                  <a:pt x="139432" y="235309"/>
                </a:lnTo>
                <a:lnTo>
                  <a:pt x="134042" y="275040"/>
                </a:lnTo>
                <a:lnTo>
                  <a:pt x="125932" y="314924"/>
                </a:lnTo>
                <a:lnTo>
                  <a:pt x="116929" y="354876"/>
                </a:lnTo>
                <a:lnTo>
                  <a:pt x="109754" y="394855"/>
                </a:lnTo>
                <a:lnTo>
                  <a:pt x="103389" y="429770"/>
                </a:lnTo>
                <a:lnTo>
                  <a:pt x="97385" y="460210"/>
                </a:lnTo>
                <a:lnTo>
                  <a:pt x="89603" y="496862"/>
                </a:lnTo>
                <a:lnTo>
                  <a:pt x="86490" y="519659"/>
                </a:lnTo>
                <a:lnTo>
                  <a:pt x="86235" y="519961"/>
                </a:lnTo>
                <a:lnTo>
                  <a:pt x="85876" y="511285"/>
                </a:lnTo>
                <a:lnTo>
                  <a:pt x="75632" y="499296"/>
                </a:lnTo>
                <a:lnTo>
                  <a:pt x="67566" y="492099"/>
                </a:lnTo>
                <a:lnTo>
                  <a:pt x="28909" y="477418"/>
                </a:lnTo>
                <a:lnTo>
                  <a:pt x="0" y="4691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2" name="SMARTInkShape-3450"/>
          <p:cNvSpPr/>
          <p:nvPr>
            <p:custDataLst>
              <p:tags r:id="rId4"/>
            </p:custDataLst>
          </p:nvPr>
        </p:nvSpPr>
        <p:spPr bwMode="auto">
          <a:xfrm>
            <a:off x="3998251" y="5662513"/>
            <a:ext cx="170843" cy="440043"/>
          </a:xfrm>
          <a:custGeom>
            <a:avLst/>
            <a:gdLst/>
            <a:ahLst/>
            <a:cxnLst/>
            <a:rect l="0" t="0" r="0" b="0"/>
            <a:pathLst>
              <a:path w="170843" h="440043">
                <a:moveTo>
                  <a:pt x="170842" y="21055"/>
                </a:moveTo>
                <a:lnTo>
                  <a:pt x="170842" y="21055"/>
                </a:lnTo>
                <a:lnTo>
                  <a:pt x="170842" y="9123"/>
                </a:lnTo>
                <a:lnTo>
                  <a:pt x="168302" y="3686"/>
                </a:lnTo>
                <a:lnTo>
                  <a:pt x="166291" y="903"/>
                </a:lnTo>
                <a:lnTo>
                  <a:pt x="163045" y="0"/>
                </a:lnTo>
                <a:lnTo>
                  <a:pt x="133988" y="7935"/>
                </a:lnTo>
                <a:lnTo>
                  <a:pt x="105885" y="18081"/>
                </a:lnTo>
                <a:lnTo>
                  <a:pt x="74345" y="32115"/>
                </a:lnTo>
                <a:lnTo>
                  <a:pt x="33559" y="56081"/>
                </a:lnTo>
                <a:lnTo>
                  <a:pt x="6446" y="85831"/>
                </a:lnTo>
                <a:lnTo>
                  <a:pt x="304" y="107629"/>
                </a:lnTo>
                <a:lnTo>
                  <a:pt x="0" y="118776"/>
                </a:lnTo>
                <a:lnTo>
                  <a:pt x="3607" y="129064"/>
                </a:lnTo>
                <a:lnTo>
                  <a:pt x="34232" y="168649"/>
                </a:lnTo>
                <a:lnTo>
                  <a:pt x="48214" y="189522"/>
                </a:lnTo>
                <a:lnTo>
                  <a:pt x="56085" y="218291"/>
                </a:lnTo>
                <a:lnTo>
                  <a:pt x="58417" y="251474"/>
                </a:lnTo>
                <a:lnTo>
                  <a:pt x="59108" y="291045"/>
                </a:lnTo>
                <a:lnTo>
                  <a:pt x="60265" y="331980"/>
                </a:lnTo>
                <a:lnTo>
                  <a:pt x="66218" y="367710"/>
                </a:lnTo>
                <a:lnTo>
                  <a:pt x="74966" y="395864"/>
                </a:lnTo>
                <a:lnTo>
                  <a:pt x="100906" y="438713"/>
                </a:lnTo>
                <a:lnTo>
                  <a:pt x="101659" y="440042"/>
                </a:lnTo>
                <a:lnTo>
                  <a:pt x="119406" y="4325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457" name="SMARTInkShape-Group1121"/>
          <p:cNvGrpSpPr/>
          <p:nvPr/>
        </p:nvGrpSpPr>
        <p:grpSpPr>
          <a:xfrm>
            <a:off x="7152322" y="5501262"/>
            <a:ext cx="1200151" cy="1069427"/>
            <a:chOff x="7152322" y="5501262"/>
            <a:chExt cx="1200151" cy="1069427"/>
          </a:xfrm>
        </p:grpSpPr>
        <p:sp>
          <p:nvSpPr>
            <p:cNvPr id="443" name="SMARTInkShape-3451"/>
            <p:cNvSpPr/>
            <p:nvPr>
              <p:custDataLst>
                <p:tags r:id="rId182"/>
              </p:custDataLst>
            </p:nvPr>
          </p:nvSpPr>
          <p:spPr bwMode="auto">
            <a:xfrm>
              <a:off x="7512368" y="5923597"/>
              <a:ext cx="291465" cy="15400"/>
            </a:xfrm>
            <a:custGeom>
              <a:avLst/>
              <a:gdLst/>
              <a:ahLst/>
              <a:cxnLst/>
              <a:rect l="0" t="0" r="0" b="0"/>
              <a:pathLst>
                <a:path w="291465" h="15400">
                  <a:moveTo>
                    <a:pt x="0" y="8573"/>
                  </a:moveTo>
                  <a:lnTo>
                    <a:pt x="0" y="8573"/>
                  </a:lnTo>
                  <a:lnTo>
                    <a:pt x="34219" y="14465"/>
                  </a:lnTo>
                  <a:lnTo>
                    <a:pt x="74061" y="15399"/>
                  </a:lnTo>
                  <a:lnTo>
                    <a:pt x="105306" y="12241"/>
                  </a:lnTo>
                  <a:lnTo>
                    <a:pt x="143321" y="10204"/>
                  </a:lnTo>
                  <a:lnTo>
                    <a:pt x="164128" y="9660"/>
                  </a:lnTo>
                  <a:lnTo>
                    <a:pt x="187523" y="8345"/>
                  </a:lnTo>
                  <a:lnTo>
                    <a:pt x="212645" y="6515"/>
                  </a:lnTo>
                  <a:lnTo>
                    <a:pt x="238919" y="4344"/>
                  </a:lnTo>
                  <a:lnTo>
                    <a:pt x="29146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4" name="SMARTInkShape-3452"/>
            <p:cNvSpPr/>
            <p:nvPr>
              <p:custDataLst>
                <p:tags r:id="rId183"/>
              </p:custDataLst>
            </p:nvPr>
          </p:nvSpPr>
          <p:spPr bwMode="auto">
            <a:xfrm>
              <a:off x="8061007" y="6335077"/>
              <a:ext cx="110350" cy="235612"/>
            </a:xfrm>
            <a:custGeom>
              <a:avLst/>
              <a:gdLst/>
              <a:ahLst/>
              <a:cxnLst/>
              <a:rect l="0" t="0" r="0" b="0"/>
              <a:pathLst>
                <a:path w="110350" h="235612">
                  <a:moveTo>
                    <a:pt x="68581" y="0"/>
                  </a:moveTo>
                  <a:lnTo>
                    <a:pt x="68581" y="0"/>
                  </a:lnTo>
                  <a:lnTo>
                    <a:pt x="49954" y="953"/>
                  </a:lnTo>
                  <a:lnTo>
                    <a:pt x="41887" y="4551"/>
                  </a:lnTo>
                  <a:lnTo>
                    <a:pt x="39355" y="6844"/>
                  </a:lnTo>
                  <a:lnTo>
                    <a:pt x="36541" y="11932"/>
                  </a:lnTo>
                  <a:lnTo>
                    <a:pt x="43912" y="46974"/>
                  </a:lnTo>
                  <a:lnTo>
                    <a:pt x="59051" y="89395"/>
                  </a:lnTo>
                  <a:lnTo>
                    <a:pt x="79409" y="127664"/>
                  </a:lnTo>
                  <a:lnTo>
                    <a:pt x="98989" y="164615"/>
                  </a:lnTo>
                  <a:lnTo>
                    <a:pt x="107753" y="199693"/>
                  </a:lnTo>
                  <a:lnTo>
                    <a:pt x="110349" y="225115"/>
                  </a:lnTo>
                  <a:lnTo>
                    <a:pt x="108809" y="230087"/>
                  </a:lnTo>
                  <a:lnTo>
                    <a:pt x="105877" y="233401"/>
                  </a:lnTo>
                  <a:lnTo>
                    <a:pt x="102017" y="235611"/>
                  </a:lnTo>
                  <a:lnTo>
                    <a:pt x="87568" y="235527"/>
                  </a:lnTo>
                  <a:lnTo>
                    <a:pt x="68447" y="230408"/>
                  </a:lnTo>
                  <a:lnTo>
                    <a:pt x="47249" y="218609"/>
                  </a:lnTo>
                  <a:lnTo>
                    <a:pt x="12297" y="178825"/>
                  </a:lnTo>
                  <a:lnTo>
                    <a:pt x="0" y="1628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5" name="SMARTInkShape-3453"/>
            <p:cNvSpPr/>
            <p:nvPr>
              <p:custDataLst>
                <p:tags r:id="rId184"/>
              </p:custDataLst>
            </p:nvPr>
          </p:nvSpPr>
          <p:spPr bwMode="auto">
            <a:xfrm>
              <a:off x="7889557" y="6163627"/>
              <a:ext cx="154307" cy="205741"/>
            </a:xfrm>
            <a:custGeom>
              <a:avLst/>
              <a:gdLst/>
              <a:ahLst/>
              <a:cxnLst/>
              <a:rect l="0" t="0" r="0" b="0"/>
              <a:pathLst>
                <a:path w="154307" h="205741">
                  <a:moveTo>
                    <a:pt x="154306" y="0"/>
                  </a:moveTo>
                  <a:lnTo>
                    <a:pt x="154306" y="0"/>
                  </a:lnTo>
                  <a:lnTo>
                    <a:pt x="149755" y="13653"/>
                  </a:lnTo>
                  <a:lnTo>
                    <a:pt x="123138" y="47676"/>
                  </a:lnTo>
                  <a:lnTo>
                    <a:pt x="96638" y="78657"/>
                  </a:lnTo>
                  <a:lnTo>
                    <a:pt x="68351" y="109571"/>
                  </a:lnTo>
                  <a:lnTo>
                    <a:pt x="30730" y="151212"/>
                  </a:lnTo>
                  <a:lnTo>
                    <a:pt x="9105" y="182598"/>
                  </a:lnTo>
                  <a:lnTo>
                    <a:pt x="0"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6" name="SMARTInkShape-3454"/>
            <p:cNvSpPr/>
            <p:nvPr>
              <p:custDataLst>
                <p:tags r:id="rId185"/>
              </p:custDataLst>
            </p:nvPr>
          </p:nvSpPr>
          <p:spPr bwMode="auto">
            <a:xfrm>
              <a:off x="7873604" y="6180772"/>
              <a:ext cx="273129" cy="216034"/>
            </a:xfrm>
            <a:custGeom>
              <a:avLst/>
              <a:gdLst/>
              <a:ahLst/>
              <a:cxnLst/>
              <a:rect l="0" t="0" r="0" b="0"/>
              <a:pathLst>
                <a:path w="273129" h="216034">
                  <a:moveTo>
                    <a:pt x="7381" y="0"/>
                  </a:moveTo>
                  <a:lnTo>
                    <a:pt x="7381" y="0"/>
                  </a:lnTo>
                  <a:lnTo>
                    <a:pt x="0" y="0"/>
                  </a:lnTo>
                  <a:lnTo>
                    <a:pt x="8263" y="0"/>
                  </a:lnTo>
                  <a:lnTo>
                    <a:pt x="27328" y="9102"/>
                  </a:lnTo>
                  <a:lnTo>
                    <a:pt x="67758" y="46601"/>
                  </a:lnTo>
                  <a:lnTo>
                    <a:pt x="101752" y="89321"/>
                  </a:lnTo>
                  <a:lnTo>
                    <a:pt x="127418" y="127642"/>
                  </a:lnTo>
                  <a:lnTo>
                    <a:pt x="153119" y="164609"/>
                  </a:lnTo>
                  <a:lnTo>
                    <a:pt x="183384" y="195140"/>
                  </a:lnTo>
                  <a:lnTo>
                    <a:pt x="216480" y="213183"/>
                  </a:lnTo>
                  <a:lnTo>
                    <a:pt x="233982" y="216033"/>
                  </a:lnTo>
                  <a:lnTo>
                    <a:pt x="241316" y="215460"/>
                  </a:lnTo>
                  <a:lnTo>
                    <a:pt x="248110" y="211267"/>
                  </a:lnTo>
                  <a:lnTo>
                    <a:pt x="273128"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7" name="SMARTInkShape-3455"/>
            <p:cNvSpPr/>
            <p:nvPr>
              <p:custDataLst>
                <p:tags r:id="rId186"/>
              </p:custDataLst>
            </p:nvPr>
          </p:nvSpPr>
          <p:spPr bwMode="auto">
            <a:xfrm>
              <a:off x="7598093" y="6076828"/>
              <a:ext cx="232056" cy="309170"/>
            </a:xfrm>
            <a:custGeom>
              <a:avLst/>
              <a:gdLst/>
              <a:ahLst/>
              <a:cxnLst/>
              <a:rect l="0" t="0" r="0" b="0"/>
              <a:pathLst>
                <a:path w="232056" h="309170">
                  <a:moveTo>
                    <a:pt x="214312" y="121089"/>
                  </a:moveTo>
                  <a:lnTo>
                    <a:pt x="214312" y="121089"/>
                  </a:lnTo>
                  <a:lnTo>
                    <a:pt x="214312" y="116539"/>
                  </a:lnTo>
                  <a:lnTo>
                    <a:pt x="211771" y="111764"/>
                  </a:lnTo>
                  <a:lnTo>
                    <a:pt x="202380" y="100938"/>
                  </a:lnTo>
                  <a:lnTo>
                    <a:pt x="189323" y="100386"/>
                  </a:lnTo>
                  <a:lnTo>
                    <a:pt x="180508" y="101572"/>
                  </a:lnTo>
                  <a:lnTo>
                    <a:pt x="163092" y="110510"/>
                  </a:lnTo>
                  <a:lnTo>
                    <a:pt x="132143" y="139227"/>
                  </a:lnTo>
                  <a:lnTo>
                    <a:pt x="97890" y="181391"/>
                  </a:lnTo>
                  <a:lnTo>
                    <a:pt x="74724" y="224047"/>
                  </a:lnTo>
                  <a:lnTo>
                    <a:pt x="67500" y="251621"/>
                  </a:lnTo>
                  <a:lnTo>
                    <a:pt x="67465" y="276576"/>
                  </a:lnTo>
                  <a:lnTo>
                    <a:pt x="71647" y="286659"/>
                  </a:lnTo>
                  <a:lnTo>
                    <a:pt x="86453" y="302944"/>
                  </a:lnTo>
                  <a:lnTo>
                    <a:pt x="96687" y="307096"/>
                  </a:lnTo>
                  <a:lnTo>
                    <a:pt x="120759" y="309169"/>
                  </a:lnTo>
                  <a:lnTo>
                    <a:pt x="149873" y="301835"/>
                  </a:lnTo>
                  <a:lnTo>
                    <a:pt x="179957" y="287146"/>
                  </a:lnTo>
                  <a:lnTo>
                    <a:pt x="206028" y="264742"/>
                  </a:lnTo>
                  <a:lnTo>
                    <a:pt x="222696" y="231290"/>
                  </a:lnTo>
                  <a:lnTo>
                    <a:pt x="231373" y="191975"/>
                  </a:lnTo>
                  <a:lnTo>
                    <a:pt x="232055" y="152277"/>
                  </a:lnTo>
                  <a:lnTo>
                    <a:pt x="219022" y="114948"/>
                  </a:lnTo>
                  <a:lnTo>
                    <a:pt x="195451" y="81212"/>
                  </a:lnTo>
                  <a:lnTo>
                    <a:pt x="162749" y="53520"/>
                  </a:lnTo>
                  <a:lnTo>
                    <a:pt x="123450" y="31050"/>
                  </a:lnTo>
                  <a:lnTo>
                    <a:pt x="83441" y="13444"/>
                  </a:lnTo>
                  <a:lnTo>
                    <a:pt x="49785" y="2444"/>
                  </a:lnTo>
                  <a:lnTo>
                    <a:pt x="13163" y="0"/>
                  </a:lnTo>
                  <a:lnTo>
                    <a:pt x="6870" y="3215"/>
                  </a:lnTo>
                  <a:lnTo>
                    <a:pt x="3627" y="8216"/>
                  </a:lnTo>
                  <a:lnTo>
                    <a:pt x="0" y="267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8" name="SMARTInkShape-3456"/>
            <p:cNvSpPr/>
            <p:nvPr>
              <p:custDataLst>
                <p:tags r:id="rId187"/>
              </p:custDataLst>
            </p:nvPr>
          </p:nvSpPr>
          <p:spPr bwMode="auto">
            <a:xfrm>
              <a:off x="7752397" y="6009323"/>
              <a:ext cx="600076" cy="20704"/>
            </a:xfrm>
            <a:custGeom>
              <a:avLst/>
              <a:gdLst/>
              <a:ahLst/>
              <a:cxnLst/>
              <a:rect l="0" t="0" r="0" b="0"/>
              <a:pathLst>
                <a:path w="600076" h="20704">
                  <a:moveTo>
                    <a:pt x="0" y="8572"/>
                  </a:moveTo>
                  <a:lnTo>
                    <a:pt x="0" y="8572"/>
                  </a:lnTo>
                  <a:lnTo>
                    <a:pt x="7382" y="1191"/>
                  </a:lnTo>
                  <a:lnTo>
                    <a:pt x="6826" y="794"/>
                  </a:lnTo>
                  <a:lnTo>
                    <a:pt x="1087" y="104"/>
                  </a:lnTo>
                  <a:lnTo>
                    <a:pt x="31494" y="13"/>
                  </a:lnTo>
                  <a:lnTo>
                    <a:pt x="66385" y="6"/>
                  </a:lnTo>
                  <a:lnTo>
                    <a:pt x="89024" y="2"/>
                  </a:lnTo>
                  <a:lnTo>
                    <a:pt x="113642" y="2"/>
                  </a:lnTo>
                  <a:lnTo>
                    <a:pt x="142436" y="1"/>
                  </a:lnTo>
                  <a:lnTo>
                    <a:pt x="174015" y="1"/>
                  </a:lnTo>
                  <a:lnTo>
                    <a:pt x="207450" y="0"/>
                  </a:lnTo>
                  <a:lnTo>
                    <a:pt x="244028" y="953"/>
                  </a:lnTo>
                  <a:lnTo>
                    <a:pt x="282700" y="2540"/>
                  </a:lnTo>
                  <a:lnTo>
                    <a:pt x="322769" y="4551"/>
                  </a:lnTo>
                  <a:lnTo>
                    <a:pt x="361864" y="6844"/>
                  </a:lnTo>
                  <a:lnTo>
                    <a:pt x="400311" y="9324"/>
                  </a:lnTo>
                  <a:lnTo>
                    <a:pt x="438324" y="11931"/>
                  </a:lnTo>
                  <a:lnTo>
                    <a:pt x="471286" y="14622"/>
                  </a:lnTo>
                  <a:lnTo>
                    <a:pt x="500881" y="17367"/>
                  </a:lnTo>
                  <a:lnTo>
                    <a:pt x="528231" y="20150"/>
                  </a:lnTo>
                  <a:lnTo>
                    <a:pt x="563698" y="20703"/>
                  </a:lnTo>
                  <a:lnTo>
                    <a:pt x="600075" y="1714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9" name="SMARTInkShape-3457"/>
            <p:cNvSpPr/>
            <p:nvPr>
              <p:custDataLst>
                <p:tags r:id="rId188"/>
              </p:custDataLst>
            </p:nvPr>
          </p:nvSpPr>
          <p:spPr bwMode="auto">
            <a:xfrm>
              <a:off x="7983855" y="5915025"/>
              <a:ext cx="77153" cy="8573"/>
            </a:xfrm>
            <a:custGeom>
              <a:avLst/>
              <a:gdLst/>
              <a:ahLst/>
              <a:cxnLst/>
              <a:rect l="0" t="0" r="0" b="0"/>
              <a:pathLst>
                <a:path w="77153" h="8573">
                  <a:moveTo>
                    <a:pt x="0" y="0"/>
                  </a:moveTo>
                  <a:lnTo>
                    <a:pt x="0" y="0"/>
                  </a:lnTo>
                  <a:lnTo>
                    <a:pt x="39840" y="2539"/>
                  </a:lnTo>
                  <a:lnTo>
                    <a:pt x="77152"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0" name="SMARTInkShape-3458"/>
            <p:cNvSpPr/>
            <p:nvPr>
              <p:custDataLst>
                <p:tags r:id="rId189"/>
              </p:custDataLst>
            </p:nvPr>
          </p:nvSpPr>
          <p:spPr bwMode="auto">
            <a:xfrm>
              <a:off x="7152322" y="5906452"/>
              <a:ext cx="180024" cy="8574"/>
            </a:xfrm>
            <a:custGeom>
              <a:avLst/>
              <a:gdLst/>
              <a:ahLst/>
              <a:cxnLst/>
              <a:rect l="0" t="0" r="0" b="0"/>
              <a:pathLst>
                <a:path w="180024" h="8574">
                  <a:moveTo>
                    <a:pt x="0" y="8573"/>
                  </a:moveTo>
                  <a:lnTo>
                    <a:pt x="0" y="8573"/>
                  </a:lnTo>
                  <a:lnTo>
                    <a:pt x="4551" y="4022"/>
                  </a:lnTo>
                  <a:lnTo>
                    <a:pt x="25585" y="1192"/>
                  </a:lnTo>
                  <a:lnTo>
                    <a:pt x="55504" y="530"/>
                  </a:lnTo>
                  <a:lnTo>
                    <a:pt x="94202" y="236"/>
                  </a:lnTo>
                  <a:lnTo>
                    <a:pt x="136800" y="105"/>
                  </a:lnTo>
                  <a:lnTo>
                    <a:pt x="18002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1" name="SMARTInkShape-3459"/>
            <p:cNvSpPr/>
            <p:nvPr>
              <p:custDataLst>
                <p:tags r:id="rId190"/>
              </p:custDataLst>
            </p:nvPr>
          </p:nvSpPr>
          <p:spPr bwMode="auto">
            <a:xfrm>
              <a:off x="8141732" y="5769293"/>
              <a:ext cx="202169" cy="154305"/>
            </a:xfrm>
            <a:custGeom>
              <a:avLst/>
              <a:gdLst/>
              <a:ahLst/>
              <a:cxnLst/>
              <a:rect l="0" t="0" r="0" b="0"/>
              <a:pathLst>
                <a:path w="202169" h="154305">
                  <a:moveTo>
                    <a:pt x="90725" y="0"/>
                  </a:moveTo>
                  <a:lnTo>
                    <a:pt x="90725" y="0"/>
                  </a:lnTo>
                  <a:lnTo>
                    <a:pt x="86174" y="4550"/>
                  </a:lnTo>
                  <a:lnTo>
                    <a:pt x="83940" y="9325"/>
                  </a:lnTo>
                  <a:lnTo>
                    <a:pt x="83344" y="11931"/>
                  </a:lnTo>
                  <a:lnTo>
                    <a:pt x="77602" y="17367"/>
                  </a:lnTo>
                  <a:lnTo>
                    <a:pt x="66796" y="22958"/>
                  </a:lnTo>
                  <a:lnTo>
                    <a:pt x="33893" y="36849"/>
                  </a:lnTo>
                  <a:lnTo>
                    <a:pt x="4466" y="56357"/>
                  </a:lnTo>
                  <a:lnTo>
                    <a:pt x="0" y="62513"/>
                  </a:lnTo>
                  <a:lnTo>
                    <a:pt x="1667" y="65487"/>
                  </a:lnTo>
                  <a:lnTo>
                    <a:pt x="11139" y="71333"/>
                  </a:lnTo>
                  <a:lnTo>
                    <a:pt x="41638" y="79979"/>
                  </a:lnTo>
                  <a:lnTo>
                    <a:pt x="69861" y="88251"/>
                  </a:lnTo>
                  <a:lnTo>
                    <a:pt x="100503" y="98278"/>
                  </a:lnTo>
                  <a:lnTo>
                    <a:pt x="142623" y="115584"/>
                  </a:lnTo>
                  <a:lnTo>
                    <a:pt x="180881" y="141470"/>
                  </a:lnTo>
                  <a:lnTo>
                    <a:pt x="202168" y="1543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2" name="SMARTInkShape-3460"/>
            <p:cNvSpPr/>
            <p:nvPr>
              <p:custDataLst>
                <p:tags r:id="rId191"/>
              </p:custDataLst>
            </p:nvPr>
          </p:nvSpPr>
          <p:spPr bwMode="auto">
            <a:xfrm>
              <a:off x="8098418" y="5752147"/>
              <a:ext cx="39743" cy="102871"/>
            </a:xfrm>
            <a:custGeom>
              <a:avLst/>
              <a:gdLst/>
              <a:ahLst/>
              <a:cxnLst/>
              <a:rect l="0" t="0" r="0" b="0"/>
              <a:pathLst>
                <a:path w="39743" h="102871">
                  <a:moveTo>
                    <a:pt x="39742" y="0"/>
                  </a:moveTo>
                  <a:lnTo>
                    <a:pt x="39742" y="0"/>
                  </a:lnTo>
                  <a:lnTo>
                    <a:pt x="35191" y="0"/>
                  </a:lnTo>
                  <a:lnTo>
                    <a:pt x="33850" y="1905"/>
                  </a:lnTo>
                  <a:lnTo>
                    <a:pt x="26619" y="21191"/>
                  </a:lnTo>
                  <a:lnTo>
                    <a:pt x="3900" y="60541"/>
                  </a:lnTo>
                  <a:lnTo>
                    <a:pt x="0" y="77389"/>
                  </a:lnTo>
                  <a:lnTo>
                    <a:pt x="807" y="89323"/>
                  </a:lnTo>
                  <a:lnTo>
                    <a:pt x="2355" y="93839"/>
                  </a:lnTo>
                  <a:lnTo>
                    <a:pt x="6245" y="96849"/>
                  </a:lnTo>
                  <a:lnTo>
                    <a:pt x="31170" y="1028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3" name="SMARTInkShape-3461"/>
            <p:cNvSpPr/>
            <p:nvPr>
              <p:custDataLst>
                <p:tags r:id="rId192"/>
              </p:custDataLst>
            </p:nvPr>
          </p:nvSpPr>
          <p:spPr bwMode="auto">
            <a:xfrm>
              <a:off x="7726680" y="5769293"/>
              <a:ext cx="8573" cy="1"/>
            </a:xfrm>
            <a:custGeom>
              <a:avLst/>
              <a:gdLst/>
              <a:ahLst/>
              <a:cxnLst/>
              <a:rect l="0" t="0" r="0" b="0"/>
              <a:pathLst>
                <a:path w="8573" h="1">
                  <a:moveTo>
                    <a:pt x="8572" y="0"/>
                  </a:moveTo>
                  <a:lnTo>
                    <a:pt x="8572" y="0"/>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4" name="SMARTInkShape-3462"/>
            <p:cNvSpPr/>
            <p:nvPr>
              <p:custDataLst>
                <p:tags r:id="rId193"/>
              </p:custDataLst>
            </p:nvPr>
          </p:nvSpPr>
          <p:spPr bwMode="auto">
            <a:xfrm>
              <a:off x="7849431" y="5640708"/>
              <a:ext cx="288730" cy="204926"/>
            </a:xfrm>
            <a:custGeom>
              <a:avLst/>
              <a:gdLst/>
              <a:ahLst/>
              <a:cxnLst/>
              <a:rect l="0" t="0" r="0" b="0"/>
              <a:pathLst>
                <a:path w="288730" h="204926">
                  <a:moveTo>
                    <a:pt x="22982" y="8569"/>
                  </a:moveTo>
                  <a:lnTo>
                    <a:pt x="22982" y="8569"/>
                  </a:lnTo>
                  <a:lnTo>
                    <a:pt x="18431" y="4018"/>
                  </a:lnTo>
                  <a:lnTo>
                    <a:pt x="11116" y="1784"/>
                  </a:lnTo>
                  <a:lnTo>
                    <a:pt x="0" y="350"/>
                  </a:lnTo>
                  <a:lnTo>
                    <a:pt x="42401" y="28"/>
                  </a:lnTo>
                  <a:lnTo>
                    <a:pt x="70665" y="11"/>
                  </a:lnTo>
                  <a:lnTo>
                    <a:pt x="101324" y="3"/>
                  </a:lnTo>
                  <a:lnTo>
                    <a:pt x="130825" y="0"/>
                  </a:lnTo>
                  <a:lnTo>
                    <a:pt x="169659" y="4549"/>
                  </a:lnTo>
                  <a:lnTo>
                    <a:pt x="183421" y="9322"/>
                  </a:lnTo>
                  <a:lnTo>
                    <a:pt x="187091" y="11929"/>
                  </a:lnTo>
                  <a:lnTo>
                    <a:pt x="188585" y="16524"/>
                  </a:lnTo>
                  <a:lnTo>
                    <a:pt x="187706" y="29249"/>
                  </a:lnTo>
                  <a:lnTo>
                    <a:pt x="172753" y="57029"/>
                  </a:lnTo>
                  <a:lnTo>
                    <a:pt x="145675" y="89392"/>
                  </a:lnTo>
                  <a:lnTo>
                    <a:pt x="113522" y="123110"/>
                  </a:lnTo>
                  <a:lnTo>
                    <a:pt x="79865" y="152679"/>
                  </a:lnTo>
                  <a:lnTo>
                    <a:pt x="39891" y="191871"/>
                  </a:lnTo>
                  <a:lnTo>
                    <a:pt x="33201" y="202997"/>
                  </a:lnTo>
                  <a:lnTo>
                    <a:pt x="50246" y="204925"/>
                  </a:lnTo>
                  <a:lnTo>
                    <a:pt x="85199" y="198732"/>
                  </a:lnTo>
                  <a:lnTo>
                    <a:pt x="122485" y="191067"/>
                  </a:lnTo>
                  <a:lnTo>
                    <a:pt x="164647" y="182763"/>
                  </a:lnTo>
                  <a:lnTo>
                    <a:pt x="196434" y="177112"/>
                  </a:lnTo>
                  <a:lnTo>
                    <a:pt x="227071" y="173964"/>
                  </a:lnTo>
                  <a:lnTo>
                    <a:pt x="263475" y="169653"/>
                  </a:lnTo>
                  <a:lnTo>
                    <a:pt x="288729" y="16287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5" name="SMARTInkShape-3463"/>
            <p:cNvSpPr/>
            <p:nvPr>
              <p:custDataLst>
                <p:tags r:id="rId194"/>
              </p:custDataLst>
            </p:nvPr>
          </p:nvSpPr>
          <p:spPr bwMode="auto">
            <a:xfrm>
              <a:off x="7620450" y="5501262"/>
              <a:ext cx="179362" cy="372928"/>
            </a:xfrm>
            <a:custGeom>
              <a:avLst/>
              <a:gdLst/>
              <a:ahLst/>
              <a:cxnLst/>
              <a:rect l="0" t="0" r="0" b="0"/>
              <a:pathLst>
                <a:path w="179362" h="372928">
                  <a:moveTo>
                    <a:pt x="174810" y="233740"/>
                  </a:moveTo>
                  <a:lnTo>
                    <a:pt x="174810" y="233740"/>
                  </a:lnTo>
                  <a:lnTo>
                    <a:pt x="179361" y="220088"/>
                  </a:lnTo>
                  <a:lnTo>
                    <a:pt x="179055" y="208305"/>
                  </a:lnTo>
                  <a:lnTo>
                    <a:pt x="175745" y="197671"/>
                  </a:lnTo>
                  <a:lnTo>
                    <a:pt x="171098" y="189769"/>
                  </a:lnTo>
                  <a:lnTo>
                    <a:pt x="154025" y="179966"/>
                  </a:lnTo>
                  <a:lnTo>
                    <a:pt x="138903" y="179043"/>
                  </a:lnTo>
                  <a:lnTo>
                    <a:pt x="111783" y="186420"/>
                  </a:lnTo>
                  <a:lnTo>
                    <a:pt x="90600" y="197468"/>
                  </a:lnTo>
                  <a:lnTo>
                    <a:pt x="58208" y="226062"/>
                  </a:lnTo>
                  <a:lnTo>
                    <a:pt x="30089" y="264274"/>
                  </a:lnTo>
                  <a:lnTo>
                    <a:pt x="6517" y="303853"/>
                  </a:lnTo>
                  <a:lnTo>
                    <a:pt x="0" y="324909"/>
                  </a:lnTo>
                  <a:lnTo>
                    <a:pt x="6836" y="335477"/>
                  </a:lnTo>
                  <a:lnTo>
                    <a:pt x="37290" y="357379"/>
                  </a:lnTo>
                  <a:lnTo>
                    <a:pt x="69240" y="369653"/>
                  </a:lnTo>
                  <a:lnTo>
                    <a:pt x="84427" y="372927"/>
                  </a:lnTo>
                  <a:lnTo>
                    <a:pt x="111463" y="368943"/>
                  </a:lnTo>
                  <a:lnTo>
                    <a:pt x="134273" y="357648"/>
                  </a:lnTo>
                  <a:lnTo>
                    <a:pt x="150761" y="343103"/>
                  </a:lnTo>
                  <a:lnTo>
                    <a:pt x="166203" y="309747"/>
                  </a:lnTo>
                  <a:lnTo>
                    <a:pt x="170984" y="275777"/>
                  </a:lnTo>
                  <a:lnTo>
                    <a:pt x="173110" y="233373"/>
                  </a:lnTo>
                  <a:lnTo>
                    <a:pt x="173676" y="208730"/>
                  </a:lnTo>
                  <a:lnTo>
                    <a:pt x="174054" y="182777"/>
                  </a:lnTo>
                  <a:lnTo>
                    <a:pt x="172401" y="157855"/>
                  </a:lnTo>
                  <a:lnTo>
                    <a:pt x="169394" y="133620"/>
                  </a:lnTo>
                  <a:lnTo>
                    <a:pt x="165484" y="109843"/>
                  </a:lnTo>
                  <a:lnTo>
                    <a:pt x="153520" y="70725"/>
                  </a:lnTo>
                  <a:lnTo>
                    <a:pt x="136773" y="39369"/>
                  </a:lnTo>
                  <a:lnTo>
                    <a:pt x="113454" y="15907"/>
                  </a:lnTo>
                  <a:lnTo>
                    <a:pt x="84676" y="3576"/>
                  </a:lnTo>
                  <a:lnTo>
                    <a:pt x="55693" y="0"/>
                  </a:lnTo>
                  <a:lnTo>
                    <a:pt x="33287" y="4761"/>
                  </a:lnTo>
                  <a:lnTo>
                    <a:pt x="27121" y="11555"/>
                  </a:lnTo>
                  <a:lnTo>
                    <a:pt x="20505" y="537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6" name="SMARTInkShape-3464"/>
            <p:cNvSpPr/>
            <p:nvPr>
              <p:custDataLst>
                <p:tags r:id="rId195"/>
              </p:custDataLst>
            </p:nvPr>
          </p:nvSpPr>
          <p:spPr bwMode="auto">
            <a:xfrm>
              <a:off x="8087745" y="6257925"/>
              <a:ext cx="55607" cy="49371"/>
            </a:xfrm>
            <a:custGeom>
              <a:avLst/>
              <a:gdLst/>
              <a:ahLst/>
              <a:cxnLst/>
              <a:rect l="0" t="0" r="0" b="0"/>
              <a:pathLst>
                <a:path w="55607" h="49371">
                  <a:moveTo>
                    <a:pt x="41843" y="0"/>
                  </a:moveTo>
                  <a:lnTo>
                    <a:pt x="41843" y="0"/>
                  </a:lnTo>
                  <a:lnTo>
                    <a:pt x="6725" y="23353"/>
                  </a:lnTo>
                  <a:lnTo>
                    <a:pt x="2422" y="32920"/>
                  </a:lnTo>
                  <a:lnTo>
                    <a:pt x="0" y="44468"/>
                  </a:lnTo>
                  <a:lnTo>
                    <a:pt x="1564" y="46790"/>
                  </a:lnTo>
                  <a:lnTo>
                    <a:pt x="8384" y="49370"/>
                  </a:lnTo>
                  <a:lnTo>
                    <a:pt x="27484" y="46272"/>
                  </a:lnTo>
                  <a:lnTo>
                    <a:pt x="46690" y="34771"/>
                  </a:lnTo>
                  <a:lnTo>
                    <a:pt x="53522" y="27201"/>
                  </a:lnTo>
                  <a:lnTo>
                    <a:pt x="55343" y="23849"/>
                  </a:lnTo>
                  <a:lnTo>
                    <a:pt x="55606" y="21614"/>
                  </a:lnTo>
                  <a:lnTo>
                    <a:pt x="54828" y="20124"/>
                  </a:lnTo>
                  <a:lnTo>
                    <a:pt x="50415"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61" name="SMARTInkShape-Group1122"/>
          <p:cNvGrpSpPr/>
          <p:nvPr/>
        </p:nvGrpSpPr>
        <p:grpSpPr>
          <a:xfrm>
            <a:off x="6498816" y="5790071"/>
            <a:ext cx="353470" cy="210680"/>
            <a:chOff x="6498816" y="5790071"/>
            <a:chExt cx="353470" cy="210680"/>
          </a:xfrm>
        </p:grpSpPr>
        <p:sp>
          <p:nvSpPr>
            <p:cNvPr id="458" name="SMARTInkShape-3465"/>
            <p:cNvSpPr/>
            <p:nvPr>
              <p:custDataLst>
                <p:tags r:id="rId179"/>
              </p:custDataLst>
            </p:nvPr>
          </p:nvSpPr>
          <p:spPr bwMode="auto">
            <a:xfrm>
              <a:off x="6766560" y="5923597"/>
              <a:ext cx="85726" cy="8574"/>
            </a:xfrm>
            <a:custGeom>
              <a:avLst/>
              <a:gdLst/>
              <a:ahLst/>
              <a:cxnLst/>
              <a:rect l="0" t="0" r="0" b="0"/>
              <a:pathLst>
                <a:path w="85726" h="8574">
                  <a:moveTo>
                    <a:pt x="0" y="0"/>
                  </a:moveTo>
                  <a:lnTo>
                    <a:pt x="0" y="0"/>
                  </a:lnTo>
                  <a:lnTo>
                    <a:pt x="13688" y="953"/>
                  </a:lnTo>
                  <a:lnTo>
                    <a:pt x="37276" y="6784"/>
                  </a:lnTo>
                  <a:lnTo>
                    <a:pt x="85725"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9" name="SMARTInkShape-3466"/>
            <p:cNvSpPr/>
            <p:nvPr>
              <p:custDataLst>
                <p:tags r:id="rId180"/>
              </p:custDataLst>
            </p:nvPr>
          </p:nvSpPr>
          <p:spPr bwMode="auto">
            <a:xfrm>
              <a:off x="6544163" y="5790071"/>
              <a:ext cx="25231" cy="193535"/>
            </a:xfrm>
            <a:custGeom>
              <a:avLst/>
              <a:gdLst/>
              <a:ahLst/>
              <a:cxnLst/>
              <a:rect l="0" t="0" r="0" b="0"/>
              <a:pathLst>
                <a:path w="25231" h="193535">
                  <a:moveTo>
                    <a:pt x="25230" y="4939"/>
                  </a:moveTo>
                  <a:lnTo>
                    <a:pt x="25230" y="4939"/>
                  </a:lnTo>
                  <a:lnTo>
                    <a:pt x="25230" y="0"/>
                  </a:lnTo>
                  <a:lnTo>
                    <a:pt x="22690" y="13841"/>
                  </a:lnTo>
                  <a:lnTo>
                    <a:pt x="15905" y="46946"/>
                  </a:lnTo>
                  <a:lnTo>
                    <a:pt x="10607" y="75997"/>
                  </a:lnTo>
                  <a:lnTo>
                    <a:pt x="3223" y="118174"/>
                  </a:lnTo>
                  <a:lnTo>
                    <a:pt x="611" y="154272"/>
                  </a:lnTo>
                  <a:lnTo>
                    <a:pt x="0" y="174179"/>
                  </a:lnTo>
                  <a:lnTo>
                    <a:pt x="1743" y="180631"/>
                  </a:lnTo>
                  <a:lnTo>
                    <a:pt x="4809" y="184933"/>
                  </a:lnTo>
                  <a:lnTo>
                    <a:pt x="16657" y="1935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0" name="SMARTInkShape-3467"/>
            <p:cNvSpPr/>
            <p:nvPr>
              <p:custDataLst>
                <p:tags r:id="rId181"/>
              </p:custDataLst>
            </p:nvPr>
          </p:nvSpPr>
          <p:spPr bwMode="auto">
            <a:xfrm>
              <a:off x="6498816" y="5881926"/>
              <a:ext cx="173448" cy="118825"/>
            </a:xfrm>
            <a:custGeom>
              <a:avLst/>
              <a:gdLst/>
              <a:ahLst/>
              <a:cxnLst/>
              <a:rect l="0" t="0" r="0" b="0"/>
              <a:pathLst>
                <a:path w="173448" h="118825">
                  <a:moveTo>
                    <a:pt x="130584" y="7381"/>
                  </a:moveTo>
                  <a:lnTo>
                    <a:pt x="130584" y="7381"/>
                  </a:lnTo>
                  <a:lnTo>
                    <a:pt x="130584" y="0"/>
                  </a:lnTo>
                  <a:lnTo>
                    <a:pt x="122788" y="4936"/>
                  </a:lnTo>
                  <a:lnTo>
                    <a:pt x="86159" y="14011"/>
                  </a:lnTo>
                  <a:lnTo>
                    <a:pt x="44653" y="32055"/>
                  </a:lnTo>
                  <a:lnTo>
                    <a:pt x="2507" y="60140"/>
                  </a:lnTo>
                  <a:lnTo>
                    <a:pt x="432" y="63510"/>
                  </a:lnTo>
                  <a:lnTo>
                    <a:pt x="0" y="66707"/>
                  </a:lnTo>
                  <a:lnTo>
                    <a:pt x="666" y="69791"/>
                  </a:lnTo>
                  <a:lnTo>
                    <a:pt x="11565" y="75759"/>
                  </a:lnTo>
                  <a:lnTo>
                    <a:pt x="44202" y="84474"/>
                  </a:lnTo>
                  <a:lnTo>
                    <a:pt x="73142" y="91175"/>
                  </a:lnTo>
                  <a:lnTo>
                    <a:pt x="101879" y="100503"/>
                  </a:lnTo>
                  <a:lnTo>
                    <a:pt x="130527" y="108458"/>
                  </a:lnTo>
                  <a:lnTo>
                    <a:pt x="173447" y="11882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64" name="SMARTInkShape-Group1123"/>
          <p:cNvGrpSpPr/>
          <p:nvPr/>
        </p:nvGrpSpPr>
        <p:grpSpPr>
          <a:xfrm>
            <a:off x="1708785" y="3266124"/>
            <a:ext cx="1203663" cy="1913748"/>
            <a:chOff x="1708785" y="3266124"/>
            <a:chExt cx="1203663" cy="1913748"/>
          </a:xfrm>
        </p:grpSpPr>
        <p:sp>
          <p:nvSpPr>
            <p:cNvPr id="462" name="SMARTInkShape-3468"/>
            <p:cNvSpPr/>
            <p:nvPr>
              <p:custDataLst>
                <p:tags r:id="rId177"/>
              </p:custDataLst>
            </p:nvPr>
          </p:nvSpPr>
          <p:spPr bwMode="auto">
            <a:xfrm>
              <a:off x="1708785" y="3266124"/>
              <a:ext cx="1203663" cy="1913748"/>
            </a:xfrm>
            <a:custGeom>
              <a:avLst/>
              <a:gdLst/>
              <a:ahLst/>
              <a:cxnLst/>
              <a:rect l="0" t="0" r="0" b="0"/>
              <a:pathLst>
                <a:path w="1203663" h="1913748">
                  <a:moveTo>
                    <a:pt x="0" y="180021"/>
                  </a:moveTo>
                  <a:lnTo>
                    <a:pt x="0" y="180021"/>
                  </a:lnTo>
                  <a:lnTo>
                    <a:pt x="38136" y="149505"/>
                  </a:lnTo>
                  <a:lnTo>
                    <a:pt x="73147" y="128359"/>
                  </a:lnTo>
                  <a:lnTo>
                    <a:pt x="94485" y="116052"/>
                  </a:lnTo>
                  <a:lnTo>
                    <a:pt x="117282" y="103085"/>
                  </a:lnTo>
                  <a:lnTo>
                    <a:pt x="142958" y="90630"/>
                  </a:lnTo>
                  <a:lnTo>
                    <a:pt x="170553" y="78517"/>
                  </a:lnTo>
                  <a:lnTo>
                    <a:pt x="199427" y="66631"/>
                  </a:lnTo>
                  <a:lnTo>
                    <a:pt x="232011" y="56803"/>
                  </a:lnTo>
                  <a:lnTo>
                    <a:pt x="267069" y="48346"/>
                  </a:lnTo>
                  <a:lnTo>
                    <a:pt x="303776" y="40802"/>
                  </a:lnTo>
                  <a:lnTo>
                    <a:pt x="342535" y="33868"/>
                  </a:lnTo>
                  <a:lnTo>
                    <a:pt x="382662" y="27341"/>
                  </a:lnTo>
                  <a:lnTo>
                    <a:pt x="423700" y="21084"/>
                  </a:lnTo>
                  <a:lnTo>
                    <a:pt x="466299" y="15961"/>
                  </a:lnTo>
                  <a:lnTo>
                    <a:pt x="509939" y="11592"/>
                  </a:lnTo>
                  <a:lnTo>
                    <a:pt x="554272" y="7728"/>
                  </a:lnTo>
                  <a:lnTo>
                    <a:pt x="600019" y="5152"/>
                  </a:lnTo>
                  <a:lnTo>
                    <a:pt x="646711" y="3433"/>
                  </a:lnTo>
                  <a:lnTo>
                    <a:pt x="694030" y="2289"/>
                  </a:lnTo>
                  <a:lnTo>
                    <a:pt x="738912" y="1525"/>
                  </a:lnTo>
                  <a:lnTo>
                    <a:pt x="782168" y="1016"/>
                  </a:lnTo>
                  <a:lnTo>
                    <a:pt x="824340" y="677"/>
                  </a:lnTo>
                  <a:lnTo>
                    <a:pt x="864838" y="451"/>
                  </a:lnTo>
                  <a:lnTo>
                    <a:pt x="904219" y="300"/>
                  </a:lnTo>
                  <a:lnTo>
                    <a:pt x="942855" y="199"/>
                  </a:lnTo>
                  <a:lnTo>
                    <a:pt x="977185" y="132"/>
                  </a:lnTo>
                  <a:lnTo>
                    <a:pt x="1008644" y="87"/>
                  </a:lnTo>
                  <a:lnTo>
                    <a:pt x="1038190" y="58"/>
                  </a:lnTo>
                  <a:lnTo>
                    <a:pt x="1062649" y="38"/>
                  </a:lnTo>
                  <a:lnTo>
                    <a:pt x="1102526" y="16"/>
                  </a:lnTo>
                  <a:lnTo>
                    <a:pt x="1144495" y="2"/>
                  </a:lnTo>
                  <a:lnTo>
                    <a:pt x="1151602" y="0"/>
                  </a:lnTo>
                  <a:lnTo>
                    <a:pt x="1151592" y="1904"/>
                  </a:lnTo>
                  <a:lnTo>
                    <a:pt x="1137476" y="23862"/>
                  </a:lnTo>
                  <a:lnTo>
                    <a:pt x="1133320" y="44851"/>
                  </a:lnTo>
                  <a:lnTo>
                    <a:pt x="1132868" y="85340"/>
                  </a:lnTo>
                  <a:lnTo>
                    <a:pt x="1137564" y="126356"/>
                  </a:lnTo>
                  <a:lnTo>
                    <a:pt x="1138996" y="161250"/>
                  </a:lnTo>
                  <a:lnTo>
                    <a:pt x="1142173" y="201523"/>
                  </a:lnTo>
                  <a:lnTo>
                    <a:pt x="1144354" y="222931"/>
                  </a:lnTo>
                  <a:lnTo>
                    <a:pt x="1145808" y="245775"/>
                  </a:lnTo>
                  <a:lnTo>
                    <a:pt x="1146777" y="269577"/>
                  </a:lnTo>
                  <a:lnTo>
                    <a:pt x="1147423" y="294018"/>
                  </a:lnTo>
                  <a:lnTo>
                    <a:pt x="1148806" y="319836"/>
                  </a:lnTo>
                  <a:lnTo>
                    <a:pt x="1150681" y="346573"/>
                  </a:lnTo>
                  <a:lnTo>
                    <a:pt x="1152883" y="373924"/>
                  </a:lnTo>
                  <a:lnTo>
                    <a:pt x="1156256" y="403587"/>
                  </a:lnTo>
                  <a:lnTo>
                    <a:pt x="1160410" y="434792"/>
                  </a:lnTo>
                  <a:lnTo>
                    <a:pt x="1165084" y="467026"/>
                  </a:lnTo>
                  <a:lnTo>
                    <a:pt x="1170105" y="500898"/>
                  </a:lnTo>
                  <a:lnTo>
                    <a:pt x="1175358" y="535861"/>
                  </a:lnTo>
                  <a:lnTo>
                    <a:pt x="1180764" y="571553"/>
                  </a:lnTo>
                  <a:lnTo>
                    <a:pt x="1185321" y="606777"/>
                  </a:lnTo>
                  <a:lnTo>
                    <a:pt x="1189312" y="641690"/>
                  </a:lnTo>
                  <a:lnTo>
                    <a:pt x="1192925" y="676395"/>
                  </a:lnTo>
                  <a:lnTo>
                    <a:pt x="1196285" y="711915"/>
                  </a:lnTo>
                  <a:lnTo>
                    <a:pt x="1199479" y="747977"/>
                  </a:lnTo>
                  <a:lnTo>
                    <a:pt x="1202560" y="784401"/>
                  </a:lnTo>
                  <a:lnTo>
                    <a:pt x="1203662" y="821066"/>
                  </a:lnTo>
                  <a:lnTo>
                    <a:pt x="1203444" y="857892"/>
                  </a:lnTo>
                  <a:lnTo>
                    <a:pt x="1202346" y="894825"/>
                  </a:lnTo>
                  <a:lnTo>
                    <a:pt x="1199709" y="930877"/>
                  </a:lnTo>
                  <a:lnTo>
                    <a:pt x="1196046" y="966341"/>
                  </a:lnTo>
                  <a:lnTo>
                    <a:pt x="1191699" y="1001414"/>
                  </a:lnTo>
                  <a:lnTo>
                    <a:pt x="1186896" y="1036227"/>
                  </a:lnTo>
                  <a:lnTo>
                    <a:pt x="1181789" y="1070865"/>
                  </a:lnTo>
                  <a:lnTo>
                    <a:pt x="1176479" y="1105387"/>
                  </a:lnTo>
                  <a:lnTo>
                    <a:pt x="1171035" y="1139831"/>
                  </a:lnTo>
                  <a:lnTo>
                    <a:pt x="1165500" y="1174224"/>
                  </a:lnTo>
                  <a:lnTo>
                    <a:pt x="1159905" y="1208583"/>
                  </a:lnTo>
                  <a:lnTo>
                    <a:pt x="1155222" y="1242919"/>
                  </a:lnTo>
                  <a:lnTo>
                    <a:pt x="1151148" y="1277239"/>
                  </a:lnTo>
                  <a:lnTo>
                    <a:pt x="1147480" y="1311550"/>
                  </a:lnTo>
                  <a:lnTo>
                    <a:pt x="1144082" y="1344901"/>
                  </a:lnTo>
                  <a:lnTo>
                    <a:pt x="1140864" y="1377613"/>
                  </a:lnTo>
                  <a:lnTo>
                    <a:pt x="1137766" y="1409898"/>
                  </a:lnTo>
                  <a:lnTo>
                    <a:pt x="1134748" y="1441899"/>
                  </a:lnTo>
                  <a:lnTo>
                    <a:pt x="1131784" y="1473710"/>
                  </a:lnTo>
                  <a:lnTo>
                    <a:pt x="1128855" y="1505396"/>
                  </a:lnTo>
                  <a:lnTo>
                    <a:pt x="1124997" y="1536996"/>
                  </a:lnTo>
                  <a:lnTo>
                    <a:pt x="1120521" y="1568541"/>
                  </a:lnTo>
                  <a:lnTo>
                    <a:pt x="1115632" y="1600049"/>
                  </a:lnTo>
                  <a:lnTo>
                    <a:pt x="1111419" y="1629626"/>
                  </a:lnTo>
                  <a:lnTo>
                    <a:pt x="1107659" y="1657917"/>
                  </a:lnTo>
                  <a:lnTo>
                    <a:pt x="1104199" y="1685350"/>
                  </a:lnTo>
                  <a:lnTo>
                    <a:pt x="1099988" y="1710306"/>
                  </a:lnTo>
                  <a:lnTo>
                    <a:pt x="1095275" y="1733611"/>
                  </a:lnTo>
                  <a:lnTo>
                    <a:pt x="1090228" y="1755815"/>
                  </a:lnTo>
                  <a:lnTo>
                    <a:pt x="1079541" y="1798266"/>
                  </a:lnTo>
                  <a:lnTo>
                    <a:pt x="1070346" y="1836501"/>
                  </a:lnTo>
                  <a:lnTo>
                    <a:pt x="1064217" y="1877542"/>
                  </a:lnTo>
                  <a:lnTo>
                    <a:pt x="1055896" y="1911347"/>
                  </a:lnTo>
                  <a:lnTo>
                    <a:pt x="1054451" y="1913358"/>
                  </a:lnTo>
                  <a:lnTo>
                    <a:pt x="1052534" y="1913747"/>
                  </a:lnTo>
                  <a:lnTo>
                    <a:pt x="1050305" y="1913053"/>
                  </a:lnTo>
                  <a:lnTo>
                    <a:pt x="1013878" y="1887000"/>
                  </a:lnTo>
                  <a:lnTo>
                    <a:pt x="983457" y="1871126"/>
                  </a:lnTo>
                  <a:lnTo>
                    <a:pt x="942552" y="1862533"/>
                  </a:lnTo>
                  <a:lnTo>
                    <a:pt x="916975" y="1858908"/>
                  </a:lnTo>
                  <a:lnTo>
                    <a:pt x="884684" y="1856492"/>
                  </a:lnTo>
                  <a:lnTo>
                    <a:pt x="847917" y="1854880"/>
                  </a:lnTo>
                  <a:lnTo>
                    <a:pt x="808166" y="1853807"/>
                  </a:lnTo>
                  <a:lnTo>
                    <a:pt x="761662" y="1854995"/>
                  </a:lnTo>
                  <a:lnTo>
                    <a:pt x="710657" y="1857693"/>
                  </a:lnTo>
                  <a:lnTo>
                    <a:pt x="656651" y="1861396"/>
                  </a:lnTo>
                  <a:lnTo>
                    <a:pt x="600645" y="1864818"/>
                  </a:lnTo>
                  <a:lnTo>
                    <a:pt x="543305" y="1868052"/>
                  </a:lnTo>
                  <a:lnTo>
                    <a:pt x="485076" y="1871159"/>
                  </a:lnTo>
                  <a:lnTo>
                    <a:pt x="429111" y="1875137"/>
                  </a:lnTo>
                  <a:lnTo>
                    <a:pt x="374657" y="1879693"/>
                  </a:lnTo>
                  <a:lnTo>
                    <a:pt x="321209" y="1884635"/>
                  </a:lnTo>
                  <a:lnTo>
                    <a:pt x="271289" y="1887930"/>
                  </a:lnTo>
                  <a:lnTo>
                    <a:pt x="223722" y="1890127"/>
                  </a:lnTo>
                  <a:lnTo>
                    <a:pt x="177723" y="1891592"/>
                  </a:lnTo>
                  <a:lnTo>
                    <a:pt x="147057" y="1892568"/>
                  </a:lnTo>
                  <a:lnTo>
                    <a:pt x="85725" y="189452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3" name="SMARTInkShape-3469"/>
            <p:cNvSpPr/>
            <p:nvPr>
              <p:custDataLst>
                <p:tags r:id="rId178"/>
              </p:custDataLst>
            </p:nvPr>
          </p:nvSpPr>
          <p:spPr bwMode="auto">
            <a:xfrm>
              <a:off x="1712684" y="3359891"/>
              <a:ext cx="63242" cy="1543580"/>
            </a:xfrm>
            <a:custGeom>
              <a:avLst/>
              <a:gdLst/>
              <a:ahLst/>
              <a:cxnLst/>
              <a:rect l="0" t="0" r="0" b="0"/>
              <a:pathLst>
                <a:path w="63242" h="1543580">
                  <a:moveTo>
                    <a:pt x="56109" y="9101"/>
                  </a:moveTo>
                  <a:lnTo>
                    <a:pt x="56109" y="9101"/>
                  </a:lnTo>
                  <a:lnTo>
                    <a:pt x="51558" y="0"/>
                  </a:lnTo>
                  <a:lnTo>
                    <a:pt x="51170" y="176"/>
                  </a:lnTo>
                  <a:lnTo>
                    <a:pt x="57391" y="38771"/>
                  </a:lnTo>
                  <a:lnTo>
                    <a:pt x="59821" y="60313"/>
                  </a:lnTo>
                  <a:lnTo>
                    <a:pt x="61441" y="89915"/>
                  </a:lnTo>
                  <a:lnTo>
                    <a:pt x="62521" y="124890"/>
                  </a:lnTo>
                  <a:lnTo>
                    <a:pt x="63241" y="163446"/>
                  </a:lnTo>
                  <a:lnTo>
                    <a:pt x="62768" y="207248"/>
                  </a:lnTo>
                  <a:lnTo>
                    <a:pt x="61501" y="254547"/>
                  </a:lnTo>
                  <a:lnTo>
                    <a:pt x="59704" y="304177"/>
                  </a:lnTo>
                  <a:lnTo>
                    <a:pt x="56600" y="357265"/>
                  </a:lnTo>
                  <a:lnTo>
                    <a:pt x="52626" y="412661"/>
                  </a:lnTo>
                  <a:lnTo>
                    <a:pt x="48072" y="469593"/>
                  </a:lnTo>
                  <a:lnTo>
                    <a:pt x="44083" y="528503"/>
                  </a:lnTo>
                  <a:lnTo>
                    <a:pt x="40472" y="588732"/>
                  </a:lnTo>
                  <a:lnTo>
                    <a:pt x="37112" y="649839"/>
                  </a:lnTo>
                  <a:lnTo>
                    <a:pt x="33919" y="710580"/>
                  </a:lnTo>
                  <a:lnTo>
                    <a:pt x="30838" y="771076"/>
                  </a:lnTo>
                  <a:lnTo>
                    <a:pt x="27831" y="831410"/>
                  </a:lnTo>
                  <a:lnTo>
                    <a:pt x="24875" y="891634"/>
                  </a:lnTo>
                  <a:lnTo>
                    <a:pt x="21951" y="951787"/>
                  </a:lnTo>
                  <a:lnTo>
                    <a:pt x="19049" y="1011891"/>
                  </a:lnTo>
                  <a:lnTo>
                    <a:pt x="17115" y="1068153"/>
                  </a:lnTo>
                  <a:lnTo>
                    <a:pt x="15825" y="1121853"/>
                  </a:lnTo>
                  <a:lnTo>
                    <a:pt x="14966" y="1173845"/>
                  </a:lnTo>
                  <a:lnTo>
                    <a:pt x="13440" y="1221843"/>
                  </a:lnTo>
                  <a:lnTo>
                    <a:pt x="11470" y="1267176"/>
                  </a:lnTo>
                  <a:lnTo>
                    <a:pt x="9205" y="1310732"/>
                  </a:lnTo>
                  <a:lnTo>
                    <a:pt x="7694" y="1348343"/>
                  </a:lnTo>
                  <a:lnTo>
                    <a:pt x="6687" y="1381989"/>
                  </a:lnTo>
                  <a:lnTo>
                    <a:pt x="6016" y="1412992"/>
                  </a:lnTo>
                  <a:lnTo>
                    <a:pt x="4616" y="1439376"/>
                  </a:lnTo>
                  <a:lnTo>
                    <a:pt x="2730" y="1462681"/>
                  </a:lnTo>
                  <a:lnTo>
                    <a:pt x="0" y="1500004"/>
                  </a:lnTo>
                  <a:lnTo>
                    <a:pt x="1961" y="1522942"/>
                  </a:lnTo>
                  <a:lnTo>
                    <a:pt x="4770" y="1529821"/>
                  </a:lnTo>
                  <a:lnTo>
                    <a:pt x="8548" y="1534407"/>
                  </a:lnTo>
                  <a:lnTo>
                    <a:pt x="21819" y="154357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79" name="SMARTInkShape-Group1124"/>
          <p:cNvGrpSpPr/>
          <p:nvPr/>
        </p:nvGrpSpPr>
        <p:grpSpPr>
          <a:xfrm>
            <a:off x="4709160" y="4603432"/>
            <a:ext cx="700059" cy="1723074"/>
            <a:chOff x="4709160" y="4603432"/>
            <a:chExt cx="700059" cy="1723074"/>
          </a:xfrm>
        </p:grpSpPr>
        <p:sp>
          <p:nvSpPr>
            <p:cNvPr id="465" name="SMARTInkShape-3470"/>
            <p:cNvSpPr/>
            <p:nvPr>
              <p:custDataLst>
                <p:tags r:id="rId163"/>
              </p:custDataLst>
            </p:nvPr>
          </p:nvSpPr>
          <p:spPr bwMode="auto">
            <a:xfrm>
              <a:off x="5172075" y="5083493"/>
              <a:ext cx="15955" cy="162878"/>
            </a:xfrm>
            <a:custGeom>
              <a:avLst/>
              <a:gdLst/>
              <a:ahLst/>
              <a:cxnLst/>
              <a:rect l="0" t="0" r="0" b="0"/>
              <a:pathLst>
                <a:path w="15955" h="162878">
                  <a:moveTo>
                    <a:pt x="8573" y="0"/>
                  </a:moveTo>
                  <a:lnTo>
                    <a:pt x="8573" y="0"/>
                  </a:lnTo>
                  <a:lnTo>
                    <a:pt x="13123" y="9102"/>
                  </a:lnTo>
                  <a:lnTo>
                    <a:pt x="15954" y="28414"/>
                  </a:lnTo>
                  <a:lnTo>
                    <a:pt x="10066" y="68336"/>
                  </a:lnTo>
                  <a:lnTo>
                    <a:pt x="3406" y="107348"/>
                  </a:lnTo>
                  <a:lnTo>
                    <a:pt x="1008" y="144307"/>
                  </a:lnTo>
                  <a:lnTo>
                    <a:pt x="0"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6" name="SMARTInkShape-3471"/>
            <p:cNvSpPr/>
            <p:nvPr>
              <p:custDataLst>
                <p:tags r:id="rId164"/>
              </p:custDataLst>
            </p:nvPr>
          </p:nvSpPr>
          <p:spPr bwMode="auto">
            <a:xfrm>
              <a:off x="5229556" y="6172200"/>
              <a:ext cx="173977" cy="154306"/>
            </a:xfrm>
            <a:custGeom>
              <a:avLst/>
              <a:gdLst/>
              <a:ahLst/>
              <a:cxnLst/>
              <a:rect l="0" t="0" r="0" b="0"/>
              <a:pathLst>
                <a:path w="173977" h="154306">
                  <a:moveTo>
                    <a:pt x="113969" y="0"/>
                  </a:moveTo>
                  <a:lnTo>
                    <a:pt x="113969" y="0"/>
                  </a:lnTo>
                  <a:lnTo>
                    <a:pt x="113969" y="4550"/>
                  </a:lnTo>
                  <a:lnTo>
                    <a:pt x="112064" y="5891"/>
                  </a:lnTo>
                  <a:lnTo>
                    <a:pt x="92778" y="13122"/>
                  </a:lnTo>
                  <a:lnTo>
                    <a:pt x="53429" y="37747"/>
                  </a:lnTo>
                  <a:lnTo>
                    <a:pt x="15580" y="65801"/>
                  </a:lnTo>
                  <a:lnTo>
                    <a:pt x="1843" y="78340"/>
                  </a:lnTo>
                  <a:lnTo>
                    <a:pt x="166" y="81754"/>
                  </a:lnTo>
                  <a:lnTo>
                    <a:pt x="0" y="84982"/>
                  </a:lnTo>
                  <a:lnTo>
                    <a:pt x="842" y="88088"/>
                  </a:lnTo>
                  <a:lnTo>
                    <a:pt x="4261" y="90157"/>
                  </a:lnTo>
                  <a:lnTo>
                    <a:pt x="35360" y="96020"/>
                  </a:lnTo>
                  <a:lnTo>
                    <a:pt x="73215" y="105920"/>
                  </a:lnTo>
                  <a:lnTo>
                    <a:pt x="109513" y="120917"/>
                  </a:lnTo>
                  <a:lnTo>
                    <a:pt x="147379" y="138502"/>
                  </a:lnTo>
                  <a:lnTo>
                    <a:pt x="173976"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7" name="SMARTInkShape-3472"/>
            <p:cNvSpPr/>
            <p:nvPr>
              <p:custDataLst>
                <p:tags r:id="rId165"/>
              </p:custDataLst>
            </p:nvPr>
          </p:nvSpPr>
          <p:spPr bwMode="auto">
            <a:xfrm>
              <a:off x="5254832" y="5709285"/>
              <a:ext cx="80121" cy="96686"/>
            </a:xfrm>
            <a:custGeom>
              <a:avLst/>
              <a:gdLst/>
              <a:ahLst/>
              <a:cxnLst/>
              <a:rect l="0" t="0" r="0" b="0"/>
              <a:pathLst>
                <a:path w="80121" h="96686">
                  <a:moveTo>
                    <a:pt x="45831" y="0"/>
                  </a:moveTo>
                  <a:lnTo>
                    <a:pt x="45831" y="0"/>
                  </a:lnTo>
                  <a:lnTo>
                    <a:pt x="41280" y="0"/>
                  </a:lnTo>
                  <a:lnTo>
                    <a:pt x="36505" y="2540"/>
                  </a:lnTo>
                  <a:lnTo>
                    <a:pt x="31209" y="7795"/>
                  </a:lnTo>
                  <a:lnTo>
                    <a:pt x="8478" y="44425"/>
                  </a:lnTo>
                  <a:lnTo>
                    <a:pt x="1289" y="60702"/>
                  </a:lnTo>
                  <a:lnTo>
                    <a:pt x="0" y="74921"/>
                  </a:lnTo>
                  <a:lnTo>
                    <a:pt x="989" y="81379"/>
                  </a:lnTo>
                  <a:lnTo>
                    <a:pt x="3553" y="86638"/>
                  </a:lnTo>
                  <a:lnTo>
                    <a:pt x="11483" y="95020"/>
                  </a:lnTo>
                  <a:lnTo>
                    <a:pt x="17217" y="96685"/>
                  </a:lnTo>
                  <a:lnTo>
                    <a:pt x="31208" y="95992"/>
                  </a:lnTo>
                  <a:lnTo>
                    <a:pt x="44412" y="89971"/>
                  </a:lnTo>
                  <a:lnTo>
                    <a:pt x="80120" y="600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8" name="SMARTInkShape-3473"/>
            <p:cNvSpPr/>
            <p:nvPr>
              <p:custDataLst>
                <p:tags r:id="rId166"/>
              </p:custDataLst>
            </p:nvPr>
          </p:nvSpPr>
          <p:spPr bwMode="auto">
            <a:xfrm>
              <a:off x="4709160" y="5992663"/>
              <a:ext cx="222886" cy="235518"/>
            </a:xfrm>
            <a:custGeom>
              <a:avLst/>
              <a:gdLst/>
              <a:ahLst/>
              <a:cxnLst/>
              <a:rect l="0" t="0" r="0" b="0"/>
              <a:pathLst>
                <a:path w="222886" h="235518">
                  <a:moveTo>
                    <a:pt x="222885" y="76667"/>
                  </a:moveTo>
                  <a:lnTo>
                    <a:pt x="222885" y="76667"/>
                  </a:lnTo>
                  <a:lnTo>
                    <a:pt x="213783" y="72116"/>
                  </a:lnTo>
                  <a:lnTo>
                    <a:pt x="204235" y="72422"/>
                  </a:lnTo>
                  <a:lnTo>
                    <a:pt x="192688" y="76685"/>
                  </a:lnTo>
                  <a:lnTo>
                    <a:pt x="159453" y="100024"/>
                  </a:lnTo>
                  <a:lnTo>
                    <a:pt x="121032" y="140759"/>
                  </a:lnTo>
                  <a:lnTo>
                    <a:pt x="103700" y="174185"/>
                  </a:lnTo>
                  <a:lnTo>
                    <a:pt x="97083" y="203669"/>
                  </a:lnTo>
                  <a:lnTo>
                    <a:pt x="98076" y="219154"/>
                  </a:lnTo>
                  <a:lnTo>
                    <a:pt x="99674" y="225951"/>
                  </a:lnTo>
                  <a:lnTo>
                    <a:pt x="103597" y="230482"/>
                  </a:lnTo>
                  <a:lnTo>
                    <a:pt x="115575" y="235517"/>
                  </a:lnTo>
                  <a:lnTo>
                    <a:pt x="132965" y="232674"/>
                  </a:lnTo>
                  <a:lnTo>
                    <a:pt x="153393" y="223156"/>
                  </a:lnTo>
                  <a:lnTo>
                    <a:pt x="175172" y="206225"/>
                  </a:lnTo>
                  <a:lnTo>
                    <a:pt x="199752" y="170723"/>
                  </a:lnTo>
                  <a:lnTo>
                    <a:pt x="210381" y="138789"/>
                  </a:lnTo>
                  <a:lnTo>
                    <a:pt x="215422" y="103324"/>
                  </a:lnTo>
                  <a:lnTo>
                    <a:pt x="211313" y="68512"/>
                  </a:lnTo>
                  <a:lnTo>
                    <a:pt x="198058" y="41610"/>
                  </a:lnTo>
                  <a:lnTo>
                    <a:pt x="177560" y="21081"/>
                  </a:lnTo>
                  <a:lnTo>
                    <a:pt x="149401" y="5607"/>
                  </a:lnTo>
                  <a:lnTo>
                    <a:pt x="112756" y="0"/>
                  </a:lnTo>
                  <a:lnTo>
                    <a:pt x="72973" y="1635"/>
                  </a:lnTo>
                  <a:lnTo>
                    <a:pt x="36243" y="8712"/>
                  </a:lnTo>
                  <a:lnTo>
                    <a:pt x="0" y="1665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9" name="SMARTInkShape-3474"/>
            <p:cNvSpPr/>
            <p:nvPr>
              <p:custDataLst>
                <p:tags r:id="rId167"/>
              </p:custDataLst>
            </p:nvPr>
          </p:nvSpPr>
          <p:spPr bwMode="auto">
            <a:xfrm>
              <a:off x="5214938" y="5769293"/>
              <a:ext cx="6826" cy="111443"/>
            </a:xfrm>
            <a:custGeom>
              <a:avLst/>
              <a:gdLst/>
              <a:ahLst/>
              <a:cxnLst/>
              <a:rect l="0" t="0" r="0" b="0"/>
              <a:pathLst>
                <a:path w="6826" h="111443">
                  <a:moveTo>
                    <a:pt x="0" y="0"/>
                  </a:moveTo>
                  <a:lnTo>
                    <a:pt x="0" y="0"/>
                  </a:lnTo>
                  <a:lnTo>
                    <a:pt x="6784" y="34760"/>
                  </a:lnTo>
                  <a:lnTo>
                    <a:pt x="6825" y="50691"/>
                  </a:lnTo>
                  <a:lnTo>
                    <a:pt x="322" y="92490"/>
                  </a:lnTo>
                  <a:lnTo>
                    <a:pt x="0"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0" name="SMARTInkShape-3475"/>
            <p:cNvSpPr/>
            <p:nvPr>
              <p:custDataLst>
                <p:tags r:id="rId168"/>
              </p:custDataLst>
            </p:nvPr>
          </p:nvSpPr>
          <p:spPr bwMode="auto">
            <a:xfrm>
              <a:off x="5091892" y="4654867"/>
              <a:ext cx="148764" cy="222886"/>
            </a:xfrm>
            <a:custGeom>
              <a:avLst/>
              <a:gdLst/>
              <a:ahLst/>
              <a:cxnLst/>
              <a:rect l="0" t="0" r="0" b="0"/>
              <a:pathLst>
                <a:path w="148764" h="222886">
                  <a:moveTo>
                    <a:pt x="140190" y="0"/>
                  </a:moveTo>
                  <a:lnTo>
                    <a:pt x="140190" y="0"/>
                  </a:lnTo>
                  <a:lnTo>
                    <a:pt x="139238" y="14641"/>
                  </a:lnTo>
                  <a:lnTo>
                    <a:pt x="128258" y="47684"/>
                  </a:lnTo>
                  <a:lnTo>
                    <a:pt x="106387" y="70009"/>
                  </a:lnTo>
                  <a:lnTo>
                    <a:pt x="64863" y="95356"/>
                  </a:lnTo>
                  <a:lnTo>
                    <a:pt x="22511" y="107983"/>
                  </a:lnTo>
                  <a:lnTo>
                    <a:pt x="0" y="110760"/>
                  </a:lnTo>
                  <a:lnTo>
                    <a:pt x="57" y="111940"/>
                  </a:lnTo>
                  <a:lnTo>
                    <a:pt x="42285" y="143508"/>
                  </a:lnTo>
                  <a:lnTo>
                    <a:pt x="82293" y="179548"/>
                  </a:lnTo>
                  <a:lnTo>
                    <a:pt x="114775" y="201084"/>
                  </a:lnTo>
                  <a:lnTo>
                    <a:pt x="148763" y="2228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1" name="SMARTInkShape-3476"/>
            <p:cNvSpPr/>
            <p:nvPr>
              <p:custDataLst>
                <p:tags r:id="rId169"/>
              </p:custDataLst>
            </p:nvPr>
          </p:nvSpPr>
          <p:spPr bwMode="auto">
            <a:xfrm>
              <a:off x="5077777" y="4603432"/>
              <a:ext cx="41117" cy="214314"/>
            </a:xfrm>
            <a:custGeom>
              <a:avLst/>
              <a:gdLst/>
              <a:ahLst/>
              <a:cxnLst/>
              <a:rect l="0" t="0" r="0" b="0"/>
              <a:pathLst>
                <a:path w="41117" h="214314">
                  <a:moveTo>
                    <a:pt x="34291" y="0"/>
                  </a:moveTo>
                  <a:lnTo>
                    <a:pt x="34291" y="0"/>
                  </a:lnTo>
                  <a:lnTo>
                    <a:pt x="38842" y="4551"/>
                  </a:lnTo>
                  <a:lnTo>
                    <a:pt x="41076" y="11865"/>
                  </a:lnTo>
                  <a:lnTo>
                    <a:pt x="41116" y="24324"/>
                  </a:lnTo>
                  <a:lnTo>
                    <a:pt x="34831" y="57161"/>
                  </a:lnTo>
                  <a:lnTo>
                    <a:pt x="22280" y="92396"/>
                  </a:lnTo>
                  <a:lnTo>
                    <a:pt x="12105" y="132575"/>
                  </a:lnTo>
                  <a:lnTo>
                    <a:pt x="4010" y="172738"/>
                  </a:lnTo>
                  <a:lnTo>
                    <a:pt x="0" y="2143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2" name="SMARTInkShape-3477"/>
            <p:cNvSpPr/>
            <p:nvPr>
              <p:custDataLst>
                <p:tags r:id="rId170"/>
              </p:custDataLst>
            </p:nvPr>
          </p:nvSpPr>
          <p:spPr bwMode="auto">
            <a:xfrm>
              <a:off x="5052060" y="5614988"/>
              <a:ext cx="231459" cy="307392"/>
            </a:xfrm>
            <a:custGeom>
              <a:avLst/>
              <a:gdLst/>
              <a:ahLst/>
              <a:cxnLst/>
              <a:rect l="0" t="0" r="0" b="0"/>
              <a:pathLst>
                <a:path w="231459" h="307392">
                  <a:moveTo>
                    <a:pt x="0" y="0"/>
                  </a:moveTo>
                  <a:lnTo>
                    <a:pt x="0" y="0"/>
                  </a:lnTo>
                  <a:lnTo>
                    <a:pt x="8468" y="0"/>
                  </a:lnTo>
                  <a:lnTo>
                    <a:pt x="3991" y="9100"/>
                  </a:lnTo>
                  <a:lnTo>
                    <a:pt x="1183" y="32964"/>
                  </a:lnTo>
                  <a:lnTo>
                    <a:pt x="9452" y="64165"/>
                  </a:lnTo>
                  <a:lnTo>
                    <a:pt x="23967" y="92989"/>
                  </a:lnTo>
                  <a:lnTo>
                    <a:pt x="39863" y="105781"/>
                  </a:lnTo>
                  <a:lnTo>
                    <a:pt x="59626" y="113689"/>
                  </a:lnTo>
                  <a:lnTo>
                    <a:pt x="81111" y="117203"/>
                  </a:lnTo>
                  <a:lnTo>
                    <a:pt x="100820" y="113685"/>
                  </a:lnTo>
                  <a:lnTo>
                    <a:pt x="118151" y="104819"/>
                  </a:lnTo>
                  <a:lnTo>
                    <a:pt x="132204" y="91353"/>
                  </a:lnTo>
                  <a:lnTo>
                    <a:pt x="139720" y="73304"/>
                  </a:lnTo>
                  <a:lnTo>
                    <a:pt x="142108" y="53534"/>
                  </a:lnTo>
                  <a:lnTo>
                    <a:pt x="135880" y="20099"/>
                  </a:lnTo>
                  <a:lnTo>
                    <a:pt x="130876" y="8933"/>
                  </a:lnTo>
                  <a:lnTo>
                    <a:pt x="125477" y="3970"/>
                  </a:lnTo>
                  <a:lnTo>
                    <a:pt x="122704" y="4551"/>
                  </a:lnTo>
                  <a:lnTo>
                    <a:pt x="117083" y="10277"/>
                  </a:lnTo>
                  <a:lnTo>
                    <a:pt x="113114" y="33313"/>
                  </a:lnTo>
                  <a:lnTo>
                    <a:pt x="111938" y="68819"/>
                  </a:lnTo>
                  <a:lnTo>
                    <a:pt x="116140" y="109502"/>
                  </a:lnTo>
                  <a:lnTo>
                    <a:pt x="118867" y="151719"/>
                  </a:lnTo>
                  <a:lnTo>
                    <a:pt x="119505" y="182683"/>
                  </a:lnTo>
                  <a:lnTo>
                    <a:pt x="118836" y="213590"/>
                  </a:lnTo>
                  <a:lnTo>
                    <a:pt x="112152" y="251457"/>
                  </a:lnTo>
                  <a:lnTo>
                    <a:pt x="98529" y="280245"/>
                  </a:lnTo>
                  <a:lnTo>
                    <a:pt x="87923" y="294733"/>
                  </a:lnTo>
                  <a:lnTo>
                    <a:pt x="74319" y="302442"/>
                  </a:lnTo>
                  <a:lnTo>
                    <a:pt x="51404" y="307391"/>
                  </a:lnTo>
                  <a:lnTo>
                    <a:pt x="44119" y="305528"/>
                  </a:lnTo>
                  <a:lnTo>
                    <a:pt x="40842" y="303698"/>
                  </a:lnTo>
                  <a:lnTo>
                    <a:pt x="37203" y="291504"/>
                  </a:lnTo>
                  <a:lnTo>
                    <a:pt x="36233" y="282918"/>
                  </a:lnTo>
                  <a:lnTo>
                    <a:pt x="43967" y="248081"/>
                  </a:lnTo>
                  <a:lnTo>
                    <a:pt x="56804" y="221017"/>
                  </a:lnTo>
                  <a:lnTo>
                    <a:pt x="62711" y="213164"/>
                  </a:lnTo>
                  <a:lnTo>
                    <a:pt x="73591" y="209039"/>
                  </a:lnTo>
                  <a:lnTo>
                    <a:pt x="103860" y="206392"/>
                  </a:lnTo>
                  <a:lnTo>
                    <a:pt x="144200" y="211759"/>
                  </a:lnTo>
                  <a:lnTo>
                    <a:pt x="186317" y="213808"/>
                  </a:lnTo>
                  <a:lnTo>
                    <a:pt x="211097" y="211622"/>
                  </a:lnTo>
                  <a:lnTo>
                    <a:pt x="231458" y="2057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3" name="SMARTInkShape-3478"/>
            <p:cNvSpPr/>
            <p:nvPr>
              <p:custDataLst>
                <p:tags r:id="rId171"/>
              </p:custDataLst>
            </p:nvPr>
          </p:nvSpPr>
          <p:spPr bwMode="auto">
            <a:xfrm>
              <a:off x="5257805" y="5657850"/>
              <a:ext cx="42859" cy="25258"/>
            </a:xfrm>
            <a:custGeom>
              <a:avLst/>
              <a:gdLst/>
              <a:ahLst/>
              <a:cxnLst/>
              <a:rect l="0" t="0" r="0" b="0"/>
              <a:pathLst>
                <a:path w="42859" h="25258">
                  <a:moveTo>
                    <a:pt x="17140" y="0"/>
                  </a:moveTo>
                  <a:lnTo>
                    <a:pt x="17140" y="0"/>
                  </a:lnTo>
                  <a:lnTo>
                    <a:pt x="2378" y="0"/>
                  </a:lnTo>
                  <a:lnTo>
                    <a:pt x="1584" y="952"/>
                  </a:lnTo>
                  <a:lnTo>
                    <a:pt x="57" y="8219"/>
                  </a:lnTo>
                  <a:lnTo>
                    <a:pt x="0" y="20473"/>
                  </a:lnTo>
                  <a:lnTo>
                    <a:pt x="1903" y="22221"/>
                  </a:lnTo>
                  <a:lnTo>
                    <a:pt x="9098" y="24163"/>
                  </a:lnTo>
                  <a:lnTo>
                    <a:pt x="23859" y="25257"/>
                  </a:lnTo>
                  <a:lnTo>
                    <a:pt x="32191" y="22973"/>
                  </a:lnTo>
                  <a:lnTo>
                    <a:pt x="35746" y="21030"/>
                  </a:lnTo>
                  <a:lnTo>
                    <a:pt x="38117" y="18783"/>
                  </a:lnTo>
                  <a:lnTo>
                    <a:pt x="42858"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4" name="SMARTInkShape-3479"/>
            <p:cNvSpPr/>
            <p:nvPr>
              <p:custDataLst>
                <p:tags r:id="rId172"/>
              </p:custDataLst>
            </p:nvPr>
          </p:nvSpPr>
          <p:spPr bwMode="auto">
            <a:xfrm>
              <a:off x="5197793" y="6150116"/>
              <a:ext cx="20704" cy="139304"/>
            </a:xfrm>
            <a:custGeom>
              <a:avLst/>
              <a:gdLst/>
              <a:ahLst/>
              <a:cxnLst/>
              <a:rect l="0" t="0" r="0" b="0"/>
              <a:pathLst>
                <a:path w="20704" h="139304">
                  <a:moveTo>
                    <a:pt x="0" y="4939"/>
                  </a:moveTo>
                  <a:lnTo>
                    <a:pt x="0" y="4939"/>
                  </a:lnTo>
                  <a:lnTo>
                    <a:pt x="4551" y="388"/>
                  </a:lnTo>
                  <a:lnTo>
                    <a:pt x="6844" y="0"/>
                  </a:lnTo>
                  <a:lnTo>
                    <a:pt x="9325" y="694"/>
                  </a:lnTo>
                  <a:lnTo>
                    <a:pt x="11932" y="2109"/>
                  </a:lnTo>
                  <a:lnTo>
                    <a:pt x="20151" y="13202"/>
                  </a:lnTo>
                  <a:lnTo>
                    <a:pt x="20703" y="25756"/>
                  </a:lnTo>
                  <a:lnTo>
                    <a:pt x="16661" y="66382"/>
                  </a:lnTo>
                  <a:lnTo>
                    <a:pt x="7912" y="106117"/>
                  </a:lnTo>
                  <a:lnTo>
                    <a:pt x="4469" y="122297"/>
                  </a:lnTo>
                  <a:lnTo>
                    <a:pt x="7844" y="139303"/>
                  </a:lnTo>
                  <a:lnTo>
                    <a:pt x="9039" y="139283"/>
                  </a:lnTo>
                  <a:lnTo>
                    <a:pt x="17145" y="1335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5" name="SMARTInkShape-3480"/>
            <p:cNvSpPr/>
            <p:nvPr>
              <p:custDataLst>
                <p:tags r:id="rId173"/>
              </p:custDataLst>
            </p:nvPr>
          </p:nvSpPr>
          <p:spPr bwMode="auto">
            <a:xfrm>
              <a:off x="4955659" y="6052185"/>
              <a:ext cx="319287" cy="171143"/>
            </a:xfrm>
            <a:custGeom>
              <a:avLst/>
              <a:gdLst/>
              <a:ahLst/>
              <a:cxnLst/>
              <a:rect l="0" t="0" r="0" b="0"/>
              <a:pathLst>
                <a:path w="319287" h="171143">
                  <a:moveTo>
                    <a:pt x="36393" y="0"/>
                  </a:moveTo>
                  <a:lnTo>
                    <a:pt x="36393" y="0"/>
                  </a:lnTo>
                  <a:lnTo>
                    <a:pt x="36393" y="4551"/>
                  </a:lnTo>
                  <a:lnTo>
                    <a:pt x="35441" y="5891"/>
                  </a:lnTo>
                  <a:lnTo>
                    <a:pt x="33854" y="6785"/>
                  </a:lnTo>
                  <a:lnTo>
                    <a:pt x="31843" y="7381"/>
                  </a:lnTo>
                  <a:lnTo>
                    <a:pt x="31454" y="7778"/>
                  </a:lnTo>
                  <a:lnTo>
                    <a:pt x="32149" y="8044"/>
                  </a:lnTo>
                  <a:lnTo>
                    <a:pt x="33564" y="8219"/>
                  </a:lnTo>
                  <a:lnTo>
                    <a:pt x="40106" y="13018"/>
                  </a:lnTo>
                  <a:lnTo>
                    <a:pt x="52966" y="12771"/>
                  </a:lnTo>
                  <a:lnTo>
                    <a:pt x="87715" y="9402"/>
                  </a:lnTo>
                  <a:lnTo>
                    <a:pt x="122096" y="9688"/>
                  </a:lnTo>
                  <a:lnTo>
                    <a:pt x="160427" y="20526"/>
                  </a:lnTo>
                  <a:lnTo>
                    <a:pt x="164803" y="24161"/>
                  </a:lnTo>
                  <a:lnTo>
                    <a:pt x="169664" y="33282"/>
                  </a:lnTo>
                  <a:lnTo>
                    <a:pt x="169055" y="37427"/>
                  </a:lnTo>
                  <a:lnTo>
                    <a:pt x="166745" y="41144"/>
                  </a:lnTo>
                  <a:lnTo>
                    <a:pt x="124048" y="79247"/>
                  </a:lnTo>
                  <a:lnTo>
                    <a:pt x="87871" y="103490"/>
                  </a:lnTo>
                  <a:lnTo>
                    <a:pt x="46990" y="128771"/>
                  </a:lnTo>
                  <a:lnTo>
                    <a:pt x="6792" y="159609"/>
                  </a:lnTo>
                  <a:lnTo>
                    <a:pt x="377" y="166187"/>
                  </a:lnTo>
                  <a:lnTo>
                    <a:pt x="0" y="167941"/>
                  </a:lnTo>
                  <a:lnTo>
                    <a:pt x="700" y="169111"/>
                  </a:lnTo>
                  <a:lnTo>
                    <a:pt x="37514" y="171142"/>
                  </a:lnTo>
                  <a:lnTo>
                    <a:pt x="68324" y="170362"/>
                  </a:lnTo>
                  <a:lnTo>
                    <a:pt x="107417" y="166838"/>
                  </a:lnTo>
                  <a:lnTo>
                    <a:pt x="129462" y="165518"/>
                  </a:lnTo>
                  <a:lnTo>
                    <a:pt x="152732" y="164638"/>
                  </a:lnTo>
                  <a:lnTo>
                    <a:pt x="176817" y="164051"/>
                  </a:lnTo>
                  <a:lnTo>
                    <a:pt x="199542" y="163660"/>
                  </a:lnTo>
                  <a:lnTo>
                    <a:pt x="221359" y="163398"/>
                  </a:lnTo>
                  <a:lnTo>
                    <a:pt x="260523" y="163109"/>
                  </a:lnTo>
                  <a:lnTo>
                    <a:pt x="300181" y="162946"/>
                  </a:lnTo>
                  <a:lnTo>
                    <a:pt x="319286" y="1628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6" name="SMARTInkShape-3481"/>
            <p:cNvSpPr/>
            <p:nvPr>
              <p:custDataLst>
                <p:tags r:id="rId174"/>
              </p:custDataLst>
            </p:nvPr>
          </p:nvSpPr>
          <p:spPr bwMode="auto">
            <a:xfrm>
              <a:off x="4786313" y="5932226"/>
              <a:ext cx="622906" cy="59952"/>
            </a:xfrm>
            <a:custGeom>
              <a:avLst/>
              <a:gdLst/>
              <a:ahLst/>
              <a:cxnLst/>
              <a:rect l="0" t="0" r="0" b="0"/>
              <a:pathLst>
                <a:path w="622906" h="59952">
                  <a:moveTo>
                    <a:pt x="0" y="59951"/>
                  </a:moveTo>
                  <a:lnTo>
                    <a:pt x="0" y="59951"/>
                  </a:lnTo>
                  <a:lnTo>
                    <a:pt x="4550" y="55400"/>
                  </a:lnTo>
                  <a:lnTo>
                    <a:pt x="34685" y="48019"/>
                  </a:lnTo>
                  <a:lnTo>
                    <a:pt x="74153" y="40043"/>
                  </a:lnTo>
                  <a:lnTo>
                    <a:pt x="98013" y="35249"/>
                  </a:lnTo>
                  <a:lnTo>
                    <a:pt x="127254" y="30148"/>
                  </a:lnTo>
                  <a:lnTo>
                    <a:pt x="160084" y="24843"/>
                  </a:lnTo>
                  <a:lnTo>
                    <a:pt x="195305" y="19401"/>
                  </a:lnTo>
                  <a:lnTo>
                    <a:pt x="233073" y="14820"/>
                  </a:lnTo>
                  <a:lnTo>
                    <a:pt x="272539" y="10814"/>
                  </a:lnTo>
                  <a:lnTo>
                    <a:pt x="313137" y="7191"/>
                  </a:lnTo>
                  <a:lnTo>
                    <a:pt x="352586" y="4775"/>
                  </a:lnTo>
                  <a:lnTo>
                    <a:pt x="391267" y="3164"/>
                  </a:lnTo>
                  <a:lnTo>
                    <a:pt x="429437" y="2091"/>
                  </a:lnTo>
                  <a:lnTo>
                    <a:pt x="464408" y="1375"/>
                  </a:lnTo>
                  <a:lnTo>
                    <a:pt x="497247" y="898"/>
                  </a:lnTo>
                  <a:lnTo>
                    <a:pt x="528666" y="580"/>
                  </a:lnTo>
                  <a:lnTo>
                    <a:pt x="554374" y="368"/>
                  </a:lnTo>
                  <a:lnTo>
                    <a:pt x="595638" y="132"/>
                  </a:lnTo>
                  <a:lnTo>
                    <a:pt x="622890" y="0"/>
                  </a:lnTo>
                  <a:lnTo>
                    <a:pt x="622905" y="934"/>
                  </a:lnTo>
                  <a:lnTo>
                    <a:pt x="600075" y="851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7" name="SMARTInkShape-3482"/>
            <p:cNvSpPr/>
            <p:nvPr>
              <p:custDataLst>
                <p:tags r:id="rId175"/>
              </p:custDataLst>
            </p:nvPr>
          </p:nvSpPr>
          <p:spPr bwMode="auto">
            <a:xfrm>
              <a:off x="4726305" y="5459945"/>
              <a:ext cx="325756" cy="396958"/>
            </a:xfrm>
            <a:custGeom>
              <a:avLst/>
              <a:gdLst/>
              <a:ahLst/>
              <a:cxnLst/>
              <a:rect l="0" t="0" r="0" b="0"/>
              <a:pathLst>
                <a:path w="325756" h="396958">
                  <a:moveTo>
                    <a:pt x="325755" y="249340"/>
                  </a:moveTo>
                  <a:lnTo>
                    <a:pt x="325755" y="249340"/>
                  </a:lnTo>
                  <a:lnTo>
                    <a:pt x="325755" y="244789"/>
                  </a:lnTo>
                  <a:lnTo>
                    <a:pt x="320675" y="240015"/>
                  </a:lnTo>
                  <a:lnTo>
                    <a:pt x="316653" y="237408"/>
                  </a:lnTo>
                  <a:lnTo>
                    <a:pt x="297341" y="233739"/>
                  </a:lnTo>
                  <a:lnTo>
                    <a:pt x="255747" y="232330"/>
                  </a:lnTo>
                  <a:lnTo>
                    <a:pt x="226483" y="236786"/>
                  </a:lnTo>
                  <a:lnTo>
                    <a:pt x="193682" y="253240"/>
                  </a:lnTo>
                  <a:lnTo>
                    <a:pt x="164385" y="280764"/>
                  </a:lnTo>
                  <a:lnTo>
                    <a:pt x="142158" y="317600"/>
                  </a:lnTo>
                  <a:lnTo>
                    <a:pt x="132608" y="349575"/>
                  </a:lnTo>
                  <a:lnTo>
                    <a:pt x="135455" y="368184"/>
                  </a:lnTo>
                  <a:lnTo>
                    <a:pt x="138881" y="377146"/>
                  </a:lnTo>
                  <a:lnTo>
                    <a:pt x="150307" y="389645"/>
                  </a:lnTo>
                  <a:lnTo>
                    <a:pt x="157354" y="394312"/>
                  </a:lnTo>
                  <a:lnTo>
                    <a:pt x="175346" y="396957"/>
                  </a:lnTo>
                  <a:lnTo>
                    <a:pt x="196042" y="394005"/>
                  </a:lnTo>
                  <a:lnTo>
                    <a:pt x="217940" y="386343"/>
                  </a:lnTo>
                  <a:lnTo>
                    <a:pt x="235292" y="374049"/>
                  </a:lnTo>
                  <a:lnTo>
                    <a:pt x="255771" y="348520"/>
                  </a:lnTo>
                  <a:lnTo>
                    <a:pt x="267029" y="325805"/>
                  </a:lnTo>
                  <a:lnTo>
                    <a:pt x="275207" y="296659"/>
                  </a:lnTo>
                  <a:lnTo>
                    <a:pt x="282016" y="264656"/>
                  </a:lnTo>
                  <a:lnTo>
                    <a:pt x="286313" y="232334"/>
                  </a:lnTo>
                  <a:lnTo>
                    <a:pt x="285048" y="202094"/>
                  </a:lnTo>
                  <a:lnTo>
                    <a:pt x="276230" y="170240"/>
                  </a:lnTo>
                  <a:lnTo>
                    <a:pt x="260882" y="137031"/>
                  </a:lnTo>
                  <a:lnTo>
                    <a:pt x="238185" y="103222"/>
                  </a:lnTo>
                  <a:lnTo>
                    <a:pt x="209683" y="74227"/>
                  </a:lnTo>
                  <a:lnTo>
                    <a:pt x="177012" y="48639"/>
                  </a:lnTo>
                  <a:lnTo>
                    <a:pt x="140267" y="24568"/>
                  </a:lnTo>
                  <a:lnTo>
                    <a:pt x="104251" y="8789"/>
                  </a:lnTo>
                  <a:lnTo>
                    <a:pt x="71099" y="505"/>
                  </a:lnTo>
                  <a:lnTo>
                    <a:pt x="43664" y="0"/>
                  </a:lnTo>
                  <a:lnTo>
                    <a:pt x="23852" y="8029"/>
                  </a:lnTo>
                  <a:lnTo>
                    <a:pt x="0" y="264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8" name="SMARTInkShape-3483"/>
            <p:cNvSpPr/>
            <p:nvPr>
              <p:custDataLst>
                <p:tags r:id="rId176"/>
              </p:custDataLst>
            </p:nvPr>
          </p:nvSpPr>
          <p:spPr bwMode="auto">
            <a:xfrm>
              <a:off x="5210793" y="5486400"/>
              <a:ext cx="12718" cy="77153"/>
            </a:xfrm>
            <a:custGeom>
              <a:avLst/>
              <a:gdLst/>
              <a:ahLst/>
              <a:cxnLst/>
              <a:rect l="0" t="0" r="0" b="0"/>
              <a:pathLst>
                <a:path w="12718" h="77153">
                  <a:moveTo>
                    <a:pt x="12717" y="0"/>
                  </a:moveTo>
                  <a:lnTo>
                    <a:pt x="12717" y="0"/>
                  </a:lnTo>
                  <a:lnTo>
                    <a:pt x="8166" y="32965"/>
                  </a:lnTo>
                  <a:lnTo>
                    <a:pt x="0" y="55583"/>
                  </a:lnTo>
                  <a:lnTo>
                    <a:pt x="4145" y="771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87" name="SMARTInkShape-Group1125"/>
          <p:cNvGrpSpPr/>
          <p:nvPr/>
        </p:nvGrpSpPr>
        <p:grpSpPr>
          <a:xfrm>
            <a:off x="7752194" y="4011930"/>
            <a:ext cx="265952" cy="2434591"/>
            <a:chOff x="7752194" y="4011930"/>
            <a:chExt cx="265952" cy="2434591"/>
          </a:xfrm>
        </p:grpSpPr>
        <p:sp>
          <p:nvSpPr>
            <p:cNvPr id="480" name="SMARTInkShape-3484"/>
            <p:cNvSpPr/>
            <p:nvPr>
              <p:custDataLst>
                <p:tags r:id="rId156"/>
              </p:custDataLst>
            </p:nvPr>
          </p:nvSpPr>
          <p:spPr bwMode="auto">
            <a:xfrm>
              <a:off x="7958138" y="5306377"/>
              <a:ext cx="60008" cy="180024"/>
            </a:xfrm>
            <a:custGeom>
              <a:avLst/>
              <a:gdLst/>
              <a:ahLst/>
              <a:cxnLst/>
              <a:rect l="0" t="0" r="0" b="0"/>
              <a:pathLst>
                <a:path w="60008" h="180024">
                  <a:moveTo>
                    <a:pt x="0" y="0"/>
                  </a:moveTo>
                  <a:lnTo>
                    <a:pt x="0" y="0"/>
                  </a:lnTo>
                  <a:lnTo>
                    <a:pt x="0" y="32966"/>
                  </a:lnTo>
                  <a:lnTo>
                    <a:pt x="4550" y="64166"/>
                  </a:lnTo>
                  <a:lnTo>
                    <a:pt x="16482" y="102092"/>
                  </a:lnTo>
                  <a:lnTo>
                    <a:pt x="31773" y="132052"/>
                  </a:lnTo>
                  <a:lnTo>
                    <a:pt x="60007"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1" name="SMARTInkShape-3485"/>
            <p:cNvSpPr/>
            <p:nvPr>
              <p:custDataLst>
                <p:tags r:id="rId157"/>
              </p:custDataLst>
            </p:nvPr>
          </p:nvSpPr>
          <p:spPr bwMode="auto">
            <a:xfrm>
              <a:off x="7951312" y="4954905"/>
              <a:ext cx="32544" cy="180023"/>
            </a:xfrm>
            <a:custGeom>
              <a:avLst/>
              <a:gdLst/>
              <a:ahLst/>
              <a:cxnLst/>
              <a:rect l="0" t="0" r="0" b="0"/>
              <a:pathLst>
                <a:path w="32544" h="180023">
                  <a:moveTo>
                    <a:pt x="6826" y="0"/>
                  </a:moveTo>
                  <a:lnTo>
                    <a:pt x="6826" y="0"/>
                  </a:lnTo>
                  <a:lnTo>
                    <a:pt x="934" y="34220"/>
                  </a:lnTo>
                  <a:lnTo>
                    <a:pt x="0" y="74062"/>
                  </a:lnTo>
                  <a:lnTo>
                    <a:pt x="3157" y="105306"/>
                  </a:lnTo>
                  <a:lnTo>
                    <a:pt x="12814" y="135703"/>
                  </a:lnTo>
                  <a:lnTo>
                    <a:pt x="32543" y="1800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2" name="SMARTInkShape-3486"/>
            <p:cNvSpPr/>
            <p:nvPr>
              <p:custDataLst>
                <p:tags r:id="rId158"/>
              </p:custDataLst>
            </p:nvPr>
          </p:nvSpPr>
          <p:spPr bwMode="auto">
            <a:xfrm>
              <a:off x="7969093" y="5795010"/>
              <a:ext cx="40480" cy="205741"/>
            </a:xfrm>
            <a:custGeom>
              <a:avLst/>
              <a:gdLst/>
              <a:ahLst/>
              <a:cxnLst/>
              <a:rect l="0" t="0" r="0" b="0"/>
              <a:pathLst>
                <a:path w="40480" h="205741">
                  <a:moveTo>
                    <a:pt x="14762" y="0"/>
                  </a:moveTo>
                  <a:lnTo>
                    <a:pt x="14762" y="0"/>
                  </a:lnTo>
                  <a:lnTo>
                    <a:pt x="2979" y="34219"/>
                  </a:lnTo>
                  <a:lnTo>
                    <a:pt x="0" y="59657"/>
                  </a:lnTo>
                  <a:lnTo>
                    <a:pt x="7425" y="96205"/>
                  </a:lnTo>
                  <a:lnTo>
                    <a:pt x="21690" y="135714"/>
                  </a:lnTo>
                  <a:lnTo>
                    <a:pt x="33431" y="177583"/>
                  </a:lnTo>
                  <a:lnTo>
                    <a:pt x="40479"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3" name="SMARTInkShape-3487"/>
            <p:cNvSpPr/>
            <p:nvPr>
              <p:custDataLst>
                <p:tags r:id="rId159"/>
              </p:custDataLst>
            </p:nvPr>
          </p:nvSpPr>
          <p:spPr bwMode="auto">
            <a:xfrm>
              <a:off x="7960259" y="6146482"/>
              <a:ext cx="32169" cy="171451"/>
            </a:xfrm>
            <a:custGeom>
              <a:avLst/>
              <a:gdLst/>
              <a:ahLst/>
              <a:cxnLst/>
              <a:rect l="0" t="0" r="0" b="0"/>
              <a:pathLst>
                <a:path w="32169" h="171451">
                  <a:moveTo>
                    <a:pt x="32168" y="0"/>
                  </a:moveTo>
                  <a:lnTo>
                    <a:pt x="32168" y="0"/>
                  </a:lnTo>
                  <a:lnTo>
                    <a:pt x="16059" y="34760"/>
                  </a:lnTo>
                  <a:lnTo>
                    <a:pt x="1825" y="71323"/>
                  </a:lnTo>
                  <a:lnTo>
                    <a:pt x="0" y="95111"/>
                  </a:lnTo>
                  <a:lnTo>
                    <a:pt x="7435" y="126208"/>
                  </a:lnTo>
                  <a:lnTo>
                    <a:pt x="11651" y="139913"/>
                  </a:lnTo>
                  <a:lnTo>
                    <a:pt x="15023" y="1714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4" name="SMARTInkShape-3488"/>
            <p:cNvSpPr/>
            <p:nvPr>
              <p:custDataLst>
                <p:tags r:id="rId160"/>
              </p:custDataLst>
            </p:nvPr>
          </p:nvSpPr>
          <p:spPr bwMode="auto">
            <a:xfrm>
              <a:off x="7939379" y="6386513"/>
              <a:ext cx="35904" cy="60008"/>
            </a:xfrm>
            <a:custGeom>
              <a:avLst/>
              <a:gdLst/>
              <a:ahLst/>
              <a:cxnLst/>
              <a:rect l="0" t="0" r="0" b="0"/>
              <a:pathLst>
                <a:path w="35904" h="60008">
                  <a:moveTo>
                    <a:pt x="35903" y="0"/>
                  </a:moveTo>
                  <a:lnTo>
                    <a:pt x="35903" y="0"/>
                  </a:lnTo>
                  <a:lnTo>
                    <a:pt x="7953" y="42778"/>
                  </a:lnTo>
                  <a:lnTo>
                    <a:pt x="621" y="52351"/>
                  </a:lnTo>
                  <a:lnTo>
                    <a:pt x="0" y="54902"/>
                  </a:lnTo>
                  <a:lnTo>
                    <a:pt x="1614" y="600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5" name="SMARTInkShape-3489"/>
            <p:cNvSpPr/>
            <p:nvPr>
              <p:custDataLst>
                <p:tags r:id="rId161"/>
              </p:custDataLst>
            </p:nvPr>
          </p:nvSpPr>
          <p:spPr bwMode="auto">
            <a:xfrm>
              <a:off x="7752194" y="4296014"/>
              <a:ext cx="231107" cy="424576"/>
            </a:xfrm>
            <a:custGeom>
              <a:avLst/>
              <a:gdLst/>
              <a:ahLst/>
              <a:cxnLst/>
              <a:rect l="0" t="0" r="0" b="0"/>
              <a:pathLst>
                <a:path w="231107" h="424576">
                  <a:moveTo>
                    <a:pt x="77356" y="7381"/>
                  </a:moveTo>
                  <a:lnTo>
                    <a:pt x="77356" y="7381"/>
                  </a:lnTo>
                  <a:lnTo>
                    <a:pt x="72805" y="2830"/>
                  </a:lnTo>
                  <a:lnTo>
                    <a:pt x="72417" y="1490"/>
                  </a:lnTo>
                  <a:lnTo>
                    <a:pt x="73111" y="596"/>
                  </a:lnTo>
                  <a:lnTo>
                    <a:pt x="74526" y="0"/>
                  </a:lnTo>
                  <a:lnTo>
                    <a:pt x="90170" y="12814"/>
                  </a:lnTo>
                  <a:lnTo>
                    <a:pt x="117454" y="52912"/>
                  </a:lnTo>
                  <a:lnTo>
                    <a:pt x="143755" y="90799"/>
                  </a:lnTo>
                  <a:lnTo>
                    <a:pt x="172589" y="133038"/>
                  </a:lnTo>
                  <a:lnTo>
                    <a:pt x="185613" y="154970"/>
                  </a:lnTo>
                  <a:lnTo>
                    <a:pt x="198104" y="177211"/>
                  </a:lnTo>
                  <a:lnTo>
                    <a:pt x="208337" y="199658"/>
                  </a:lnTo>
                  <a:lnTo>
                    <a:pt x="217065" y="222244"/>
                  </a:lnTo>
                  <a:lnTo>
                    <a:pt x="224787" y="244920"/>
                  </a:lnTo>
                  <a:lnTo>
                    <a:pt x="228983" y="267658"/>
                  </a:lnTo>
                  <a:lnTo>
                    <a:pt x="230829" y="290437"/>
                  </a:lnTo>
                  <a:lnTo>
                    <a:pt x="231106" y="313242"/>
                  </a:lnTo>
                  <a:lnTo>
                    <a:pt x="223794" y="353822"/>
                  </a:lnTo>
                  <a:lnTo>
                    <a:pt x="209115" y="388050"/>
                  </a:lnTo>
                  <a:lnTo>
                    <a:pt x="186715" y="412787"/>
                  </a:lnTo>
                  <a:lnTo>
                    <a:pt x="155805" y="423146"/>
                  </a:lnTo>
                  <a:lnTo>
                    <a:pt x="138228" y="424575"/>
                  </a:lnTo>
                  <a:lnTo>
                    <a:pt x="98378" y="416003"/>
                  </a:lnTo>
                  <a:lnTo>
                    <a:pt x="58124" y="397588"/>
                  </a:lnTo>
                  <a:lnTo>
                    <a:pt x="24358" y="370354"/>
                  </a:lnTo>
                  <a:lnTo>
                    <a:pt x="6176" y="339200"/>
                  </a:lnTo>
                  <a:lnTo>
                    <a:pt x="0" y="306304"/>
                  </a:lnTo>
                  <a:lnTo>
                    <a:pt x="3605" y="272633"/>
                  </a:lnTo>
                  <a:lnTo>
                    <a:pt x="19178" y="243698"/>
                  </a:lnTo>
                  <a:lnTo>
                    <a:pt x="57260" y="205988"/>
                  </a:lnTo>
                  <a:lnTo>
                    <a:pt x="89380" y="183281"/>
                  </a:lnTo>
                  <a:lnTo>
                    <a:pt x="125879" y="163664"/>
                  </a:lnTo>
                  <a:lnTo>
                    <a:pt x="159247" y="145420"/>
                  </a:lnTo>
                  <a:lnTo>
                    <a:pt x="205944" y="11882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6" name="SMARTInkShape-3490"/>
            <p:cNvSpPr/>
            <p:nvPr>
              <p:custDataLst>
                <p:tags r:id="rId162"/>
              </p:custDataLst>
            </p:nvPr>
          </p:nvSpPr>
          <p:spPr bwMode="auto">
            <a:xfrm>
              <a:off x="7760970" y="4011930"/>
              <a:ext cx="155191" cy="126699"/>
            </a:xfrm>
            <a:custGeom>
              <a:avLst/>
              <a:gdLst/>
              <a:ahLst/>
              <a:cxnLst/>
              <a:rect l="0" t="0" r="0" b="0"/>
              <a:pathLst>
                <a:path w="155191" h="126699">
                  <a:moveTo>
                    <a:pt x="0" y="0"/>
                  </a:moveTo>
                  <a:lnTo>
                    <a:pt x="0" y="0"/>
                  </a:lnTo>
                  <a:lnTo>
                    <a:pt x="14622" y="41979"/>
                  </a:lnTo>
                  <a:lnTo>
                    <a:pt x="28324" y="79518"/>
                  </a:lnTo>
                  <a:lnTo>
                    <a:pt x="49092" y="114238"/>
                  </a:lnTo>
                  <a:lnTo>
                    <a:pt x="65316" y="122210"/>
                  </a:lnTo>
                  <a:lnTo>
                    <a:pt x="98411" y="126698"/>
                  </a:lnTo>
                  <a:lnTo>
                    <a:pt x="130758" y="125488"/>
                  </a:lnTo>
                  <a:lnTo>
                    <a:pt x="149868" y="119096"/>
                  </a:lnTo>
                  <a:lnTo>
                    <a:pt x="154204" y="116545"/>
                  </a:lnTo>
                  <a:lnTo>
                    <a:pt x="155190" y="114844"/>
                  </a:lnTo>
                  <a:lnTo>
                    <a:pt x="153943" y="113710"/>
                  </a:lnTo>
                  <a:lnTo>
                    <a:pt x="145732"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92" name="SMARTInkShape-Group1126"/>
          <p:cNvGrpSpPr/>
          <p:nvPr/>
        </p:nvGrpSpPr>
        <p:grpSpPr>
          <a:xfrm>
            <a:off x="5240655" y="5855017"/>
            <a:ext cx="985839" cy="77154"/>
            <a:chOff x="5240655" y="5855017"/>
            <a:chExt cx="985839" cy="77154"/>
          </a:xfrm>
        </p:grpSpPr>
        <p:sp>
          <p:nvSpPr>
            <p:cNvPr id="488" name="SMARTInkShape-3491"/>
            <p:cNvSpPr/>
            <p:nvPr>
              <p:custDataLst>
                <p:tags r:id="rId152"/>
              </p:custDataLst>
            </p:nvPr>
          </p:nvSpPr>
          <p:spPr bwMode="auto">
            <a:xfrm>
              <a:off x="6192202" y="5915025"/>
              <a:ext cx="34292" cy="17146"/>
            </a:xfrm>
            <a:custGeom>
              <a:avLst/>
              <a:gdLst/>
              <a:ahLst/>
              <a:cxnLst/>
              <a:rect l="0" t="0" r="0" b="0"/>
              <a:pathLst>
                <a:path w="34292" h="17146">
                  <a:moveTo>
                    <a:pt x="0" y="17145"/>
                  </a:moveTo>
                  <a:lnTo>
                    <a:pt x="0" y="17145"/>
                  </a:lnTo>
                  <a:lnTo>
                    <a:pt x="3429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9" name="SMARTInkShape-3492"/>
            <p:cNvSpPr/>
            <p:nvPr>
              <p:custDataLst>
                <p:tags r:id="rId153"/>
              </p:custDataLst>
            </p:nvPr>
          </p:nvSpPr>
          <p:spPr bwMode="auto">
            <a:xfrm>
              <a:off x="5900738" y="5897880"/>
              <a:ext cx="137161" cy="23821"/>
            </a:xfrm>
            <a:custGeom>
              <a:avLst/>
              <a:gdLst/>
              <a:ahLst/>
              <a:cxnLst/>
              <a:rect l="0" t="0" r="0" b="0"/>
              <a:pathLst>
                <a:path w="137161" h="23821">
                  <a:moveTo>
                    <a:pt x="0" y="0"/>
                  </a:moveTo>
                  <a:lnTo>
                    <a:pt x="0" y="0"/>
                  </a:lnTo>
                  <a:lnTo>
                    <a:pt x="18650" y="16110"/>
                  </a:lnTo>
                  <a:lnTo>
                    <a:pt x="32194" y="22869"/>
                  </a:lnTo>
                  <a:lnTo>
                    <a:pt x="35752" y="23820"/>
                  </a:lnTo>
                  <a:lnTo>
                    <a:pt x="71690" y="17546"/>
                  </a:lnTo>
                  <a:lnTo>
                    <a:pt x="103617" y="9068"/>
                  </a:lnTo>
                  <a:lnTo>
                    <a:pt x="13716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0" name="SMARTInkShape-3493"/>
            <p:cNvSpPr/>
            <p:nvPr>
              <p:custDataLst>
                <p:tags r:id="rId154"/>
              </p:custDataLst>
            </p:nvPr>
          </p:nvSpPr>
          <p:spPr bwMode="auto">
            <a:xfrm>
              <a:off x="5532120" y="5855017"/>
              <a:ext cx="197169" cy="24527"/>
            </a:xfrm>
            <a:custGeom>
              <a:avLst/>
              <a:gdLst/>
              <a:ahLst/>
              <a:cxnLst/>
              <a:rect l="0" t="0" r="0" b="0"/>
              <a:pathLst>
                <a:path w="197169" h="24527">
                  <a:moveTo>
                    <a:pt x="0" y="17146"/>
                  </a:moveTo>
                  <a:lnTo>
                    <a:pt x="0" y="17146"/>
                  </a:lnTo>
                  <a:lnTo>
                    <a:pt x="26693" y="24526"/>
                  </a:lnTo>
                  <a:lnTo>
                    <a:pt x="30178" y="23971"/>
                  </a:lnTo>
                  <a:lnTo>
                    <a:pt x="70726" y="5536"/>
                  </a:lnTo>
                  <a:lnTo>
                    <a:pt x="108586" y="1640"/>
                  </a:lnTo>
                  <a:lnTo>
                    <a:pt x="142241" y="729"/>
                  </a:lnTo>
                  <a:lnTo>
                    <a:pt x="19716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1" name="SMARTInkShape-3494"/>
            <p:cNvSpPr/>
            <p:nvPr>
              <p:custDataLst>
                <p:tags r:id="rId155"/>
              </p:custDataLst>
            </p:nvPr>
          </p:nvSpPr>
          <p:spPr bwMode="auto">
            <a:xfrm>
              <a:off x="5240655" y="5872163"/>
              <a:ext cx="128589" cy="34290"/>
            </a:xfrm>
            <a:custGeom>
              <a:avLst/>
              <a:gdLst/>
              <a:ahLst/>
              <a:cxnLst/>
              <a:rect l="0" t="0" r="0" b="0"/>
              <a:pathLst>
                <a:path w="128589" h="34290">
                  <a:moveTo>
                    <a:pt x="0" y="34289"/>
                  </a:moveTo>
                  <a:lnTo>
                    <a:pt x="0" y="34289"/>
                  </a:lnTo>
                  <a:lnTo>
                    <a:pt x="14641" y="33337"/>
                  </a:lnTo>
                  <a:lnTo>
                    <a:pt x="49141" y="24964"/>
                  </a:lnTo>
                  <a:lnTo>
                    <a:pt x="87586" y="14381"/>
                  </a:lnTo>
                  <a:lnTo>
                    <a:pt x="12858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93" name="SMARTInkShape-3495"/>
          <p:cNvSpPr/>
          <p:nvPr>
            <p:custDataLst>
              <p:tags r:id="rId5"/>
            </p:custDataLst>
          </p:nvPr>
        </p:nvSpPr>
        <p:spPr bwMode="auto">
          <a:xfrm>
            <a:off x="4786313" y="5880735"/>
            <a:ext cx="145733" cy="34291"/>
          </a:xfrm>
          <a:custGeom>
            <a:avLst/>
            <a:gdLst/>
            <a:ahLst/>
            <a:cxnLst/>
            <a:rect l="0" t="0" r="0" b="0"/>
            <a:pathLst>
              <a:path w="145733" h="34291">
                <a:moveTo>
                  <a:pt x="0" y="34290"/>
                </a:moveTo>
                <a:lnTo>
                  <a:pt x="0" y="34290"/>
                </a:lnTo>
                <a:lnTo>
                  <a:pt x="37022" y="33337"/>
                </a:lnTo>
                <a:lnTo>
                  <a:pt x="74807" y="22358"/>
                </a:lnTo>
                <a:lnTo>
                  <a:pt x="115827" y="9588"/>
                </a:lnTo>
                <a:lnTo>
                  <a:pt x="14573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496" name="SMARTInkShape-Group1128"/>
          <p:cNvGrpSpPr/>
          <p:nvPr/>
        </p:nvGrpSpPr>
        <p:grpSpPr>
          <a:xfrm>
            <a:off x="4161712" y="5880735"/>
            <a:ext cx="418861" cy="17146"/>
            <a:chOff x="4161712" y="5880735"/>
            <a:chExt cx="418861" cy="17146"/>
          </a:xfrm>
        </p:grpSpPr>
        <p:sp>
          <p:nvSpPr>
            <p:cNvPr id="494" name="SMARTInkShape-3496"/>
            <p:cNvSpPr/>
            <p:nvPr>
              <p:custDataLst>
                <p:tags r:id="rId150"/>
              </p:custDataLst>
            </p:nvPr>
          </p:nvSpPr>
          <p:spPr bwMode="auto">
            <a:xfrm>
              <a:off x="4511993" y="5880735"/>
              <a:ext cx="68580" cy="8573"/>
            </a:xfrm>
            <a:custGeom>
              <a:avLst/>
              <a:gdLst/>
              <a:ahLst/>
              <a:cxnLst/>
              <a:rect l="0" t="0" r="0" b="0"/>
              <a:pathLst>
                <a:path w="68580" h="8573">
                  <a:moveTo>
                    <a:pt x="0" y="8572"/>
                  </a:moveTo>
                  <a:lnTo>
                    <a:pt x="0" y="8572"/>
                  </a:lnTo>
                  <a:lnTo>
                    <a:pt x="0" y="4021"/>
                  </a:lnTo>
                  <a:lnTo>
                    <a:pt x="952" y="2681"/>
                  </a:lnTo>
                  <a:lnTo>
                    <a:pt x="2539" y="1787"/>
                  </a:lnTo>
                  <a:lnTo>
                    <a:pt x="8748" y="794"/>
                  </a:lnTo>
                  <a:lnTo>
                    <a:pt x="48565" y="104"/>
                  </a:lnTo>
                  <a:lnTo>
                    <a:pt x="6857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5" name="SMARTInkShape-3497"/>
            <p:cNvSpPr/>
            <p:nvPr>
              <p:custDataLst>
                <p:tags r:id="rId151"/>
              </p:custDataLst>
            </p:nvPr>
          </p:nvSpPr>
          <p:spPr bwMode="auto">
            <a:xfrm>
              <a:off x="4161712" y="5880735"/>
              <a:ext cx="178832" cy="17146"/>
            </a:xfrm>
            <a:custGeom>
              <a:avLst/>
              <a:gdLst/>
              <a:ahLst/>
              <a:cxnLst/>
              <a:rect l="0" t="0" r="0" b="0"/>
              <a:pathLst>
                <a:path w="178832" h="17146">
                  <a:moveTo>
                    <a:pt x="7381" y="17145"/>
                  </a:moveTo>
                  <a:lnTo>
                    <a:pt x="7381" y="17145"/>
                  </a:lnTo>
                  <a:lnTo>
                    <a:pt x="2830" y="17145"/>
                  </a:lnTo>
                  <a:lnTo>
                    <a:pt x="1489" y="16192"/>
                  </a:lnTo>
                  <a:lnTo>
                    <a:pt x="595" y="14605"/>
                  </a:lnTo>
                  <a:lnTo>
                    <a:pt x="0" y="12594"/>
                  </a:lnTo>
                  <a:lnTo>
                    <a:pt x="555" y="11253"/>
                  </a:lnTo>
                  <a:lnTo>
                    <a:pt x="1877" y="10360"/>
                  </a:lnTo>
                  <a:lnTo>
                    <a:pt x="33168" y="1944"/>
                  </a:lnTo>
                  <a:lnTo>
                    <a:pt x="69949" y="577"/>
                  </a:lnTo>
                  <a:lnTo>
                    <a:pt x="99959" y="256"/>
                  </a:lnTo>
                  <a:lnTo>
                    <a:pt x="138696" y="114"/>
                  </a:lnTo>
                  <a:lnTo>
                    <a:pt x="17883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99" name="SMARTInkShape-Group1129"/>
          <p:cNvGrpSpPr/>
          <p:nvPr/>
        </p:nvGrpSpPr>
        <p:grpSpPr>
          <a:xfrm>
            <a:off x="3646170" y="5512118"/>
            <a:ext cx="180024" cy="487999"/>
            <a:chOff x="3646170" y="5512118"/>
            <a:chExt cx="180024" cy="487999"/>
          </a:xfrm>
        </p:grpSpPr>
        <p:sp>
          <p:nvSpPr>
            <p:cNvPr id="497" name="SMARTInkShape-3498"/>
            <p:cNvSpPr/>
            <p:nvPr>
              <p:custDataLst>
                <p:tags r:id="rId148"/>
              </p:custDataLst>
            </p:nvPr>
          </p:nvSpPr>
          <p:spPr bwMode="auto">
            <a:xfrm>
              <a:off x="3646170" y="5512118"/>
              <a:ext cx="158168" cy="121673"/>
            </a:xfrm>
            <a:custGeom>
              <a:avLst/>
              <a:gdLst/>
              <a:ahLst/>
              <a:cxnLst/>
              <a:rect l="0" t="0" r="0" b="0"/>
              <a:pathLst>
                <a:path w="158168" h="121673">
                  <a:moveTo>
                    <a:pt x="0" y="0"/>
                  </a:moveTo>
                  <a:lnTo>
                    <a:pt x="0" y="0"/>
                  </a:lnTo>
                  <a:lnTo>
                    <a:pt x="11932" y="32964"/>
                  </a:lnTo>
                  <a:lnTo>
                    <a:pt x="15600" y="68717"/>
                  </a:lnTo>
                  <a:lnTo>
                    <a:pt x="25789" y="100370"/>
                  </a:lnTo>
                  <a:lnTo>
                    <a:pt x="40672" y="113823"/>
                  </a:lnTo>
                  <a:lnTo>
                    <a:pt x="49975" y="118745"/>
                  </a:lnTo>
                  <a:lnTo>
                    <a:pt x="70471" y="121672"/>
                  </a:lnTo>
                  <a:lnTo>
                    <a:pt x="81271" y="121120"/>
                  </a:lnTo>
                  <a:lnTo>
                    <a:pt x="119224" y="102139"/>
                  </a:lnTo>
                  <a:lnTo>
                    <a:pt x="146980" y="76935"/>
                  </a:lnTo>
                  <a:lnTo>
                    <a:pt x="155812" y="62451"/>
                  </a:lnTo>
                  <a:lnTo>
                    <a:pt x="158167" y="55920"/>
                  </a:lnTo>
                  <a:lnTo>
                    <a:pt x="156880" y="51568"/>
                  </a:lnTo>
                  <a:lnTo>
                    <a:pt x="153164" y="48667"/>
                  </a:lnTo>
                  <a:lnTo>
                    <a:pt x="147829" y="46732"/>
                  </a:lnTo>
                  <a:lnTo>
                    <a:pt x="108466" y="53111"/>
                  </a:lnTo>
                  <a:lnTo>
                    <a:pt x="75829" y="64561"/>
                  </a:lnTo>
                  <a:lnTo>
                    <a:pt x="45132" y="79176"/>
                  </a:lnTo>
                  <a:lnTo>
                    <a:pt x="0"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8" name="SMARTInkShape-3499"/>
            <p:cNvSpPr/>
            <p:nvPr>
              <p:custDataLst>
                <p:tags r:id="rId149"/>
              </p:custDataLst>
            </p:nvPr>
          </p:nvSpPr>
          <p:spPr bwMode="auto">
            <a:xfrm>
              <a:off x="3702013" y="5728890"/>
              <a:ext cx="124181" cy="271227"/>
            </a:xfrm>
            <a:custGeom>
              <a:avLst/>
              <a:gdLst/>
              <a:ahLst/>
              <a:cxnLst/>
              <a:rect l="0" t="0" r="0" b="0"/>
              <a:pathLst>
                <a:path w="124181" h="271227">
                  <a:moveTo>
                    <a:pt x="38455" y="48975"/>
                  </a:moveTo>
                  <a:lnTo>
                    <a:pt x="38455" y="48975"/>
                  </a:lnTo>
                  <a:lnTo>
                    <a:pt x="60067" y="9993"/>
                  </a:lnTo>
                  <a:lnTo>
                    <a:pt x="63361" y="0"/>
                  </a:lnTo>
                  <a:lnTo>
                    <a:pt x="63632" y="132"/>
                  </a:lnTo>
                  <a:lnTo>
                    <a:pt x="63932" y="2819"/>
                  </a:lnTo>
                  <a:lnTo>
                    <a:pt x="43592" y="42539"/>
                  </a:lnTo>
                  <a:lnTo>
                    <a:pt x="28355" y="79135"/>
                  </a:lnTo>
                  <a:lnTo>
                    <a:pt x="21244" y="100514"/>
                  </a:lnTo>
                  <a:lnTo>
                    <a:pt x="14599" y="123339"/>
                  </a:lnTo>
                  <a:lnTo>
                    <a:pt x="8263" y="147129"/>
                  </a:lnTo>
                  <a:lnTo>
                    <a:pt x="1224" y="188801"/>
                  </a:lnTo>
                  <a:lnTo>
                    <a:pt x="0" y="223515"/>
                  </a:lnTo>
                  <a:lnTo>
                    <a:pt x="5806" y="248468"/>
                  </a:lnTo>
                  <a:lnTo>
                    <a:pt x="17277" y="264004"/>
                  </a:lnTo>
                  <a:lnTo>
                    <a:pt x="24336" y="269480"/>
                  </a:lnTo>
                  <a:lnTo>
                    <a:pt x="32852" y="271226"/>
                  </a:lnTo>
                  <a:lnTo>
                    <a:pt x="52474" y="268085"/>
                  </a:lnTo>
                  <a:lnTo>
                    <a:pt x="94044" y="237404"/>
                  </a:lnTo>
                  <a:lnTo>
                    <a:pt x="124180" y="2118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00" name="SMARTInkShape-3500"/>
          <p:cNvSpPr/>
          <p:nvPr>
            <p:custDataLst>
              <p:tags r:id="rId6"/>
            </p:custDataLst>
          </p:nvPr>
        </p:nvSpPr>
        <p:spPr bwMode="auto">
          <a:xfrm>
            <a:off x="1143353" y="6360795"/>
            <a:ext cx="328729" cy="17146"/>
          </a:xfrm>
          <a:custGeom>
            <a:avLst/>
            <a:gdLst/>
            <a:ahLst/>
            <a:cxnLst/>
            <a:rect l="0" t="0" r="0" b="0"/>
            <a:pathLst>
              <a:path w="328729" h="17146">
                <a:moveTo>
                  <a:pt x="8220" y="0"/>
                </a:moveTo>
                <a:lnTo>
                  <a:pt x="8220" y="0"/>
                </a:lnTo>
                <a:lnTo>
                  <a:pt x="0" y="0"/>
                </a:lnTo>
                <a:lnTo>
                  <a:pt x="26799" y="0"/>
                </a:lnTo>
                <a:lnTo>
                  <a:pt x="61244" y="0"/>
                </a:lnTo>
                <a:lnTo>
                  <a:pt x="98779" y="0"/>
                </a:lnTo>
                <a:lnTo>
                  <a:pt x="120027" y="0"/>
                </a:lnTo>
                <a:lnTo>
                  <a:pt x="142766" y="0"/>
                </a:lnTo>
                <a:lnTo>
                  <a:pt x="166497" y="0"/>
                </a:lnTo>
                <a:lnTo>
                  <a:pt x="188985" y="952"/>
                </a:lnTo>
                <a:lnTo>
                  <a:pt x="231752" y="4551"/>
                </a:lnTo>
                <a:lnTo>
                  <a:pt x="267905" y="9325"/>
                </a:lnTo>
                <a:lnTo>
                  <a:pt x="307413" y="14827"/>
                </a:lnTo>
                <a:lnTo>
                  <a:pt x="328728" y="16687"/>
                </a:lnTo>
                <a:lnTo>
                  <a:pt x="308257"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1" name="SMARTInkShape-3501"/>
          <p:cNvSpPr/>
          <p:nvPr>
            <p:custDataLst>
              <p:tags r:id="rId7"/>
            </p:custDataLst>
          </p:nvPr>
        </p:nvSpPr>
        <p:spPr bwMode="auto">
          <a:xfrm>
            <a:off x="8618220" y="4768914"/>
            <a:ext cx="436138" cy="1634744"/>
          </a:xfrm>
          <a:custGeom>
            <a:avLst/>
            <a:gdLst/>
            <a:ahLst/>
            <a:cxnLst/>
            <a:rect l="0" t="0" r="0" b="0"/>
            <a:pathLst>
              <a:path w="436138" h="1634744">
                <a:moveTo>
                  <a:pt x="0" y="40258"/>
                </a:moveTo>
                <a:lnTo>
                  <a:pt x="0" y="40258"/>
                </a:lnTo>
                <a:lnTo>
                  <a:pt x="4551" y="22055"/>
                </a:lnTo>
                <a:lnTo>
                  <a:pt x="12559" y="15740"/>
                </a:lnTo>
                <a:lnTo>
                  <a:pt x="39236" y="6184"/>
                </a:lnTo>
                <a:lnTo>
                  <a:pt x="75859" y="1302"/>
                </a:lnTo>
                <a:lnTo>
                  <a:pt x="96292" y="0"/>
                </a:lnTo>
                <a:lnTo>
                  <a:pt x="120392" y="1037"/>
                </a:lnTo>
                <a:lnTo>
                  <a:pt x="146936" y="3633"/>
                </a:lnTo>
                <a:lnTo>
                  <a:pt x="175111" y="7269"/>
                </a:lnTo>
                <a:lnTo>
                  <a:pt x="205323" y="14455"/>
                </a:lnTo>
                <a:lnTo>
                  <a:pt x="236894" y="24009"/>
                </a:lnTo>
                <a:lnTo>
                  <a:pt x="269372" y="35140"/>
                </a:lnTo>
                <a:lnTo>
                  <a:pt x="299596" y="48276"/>
                </a:lnTo>
                <a:lnTo>
                  <a:pt x="328318" y="62748"/>
                </a:lnTo>
                <a:lnTo>
                  <a:pt x="356039" y="78112"/>
                </a:lnTo>
                <a:lnTo>
                  <a:pt x="397000" y="118042"/>
                </a:lnTo>
                <a:lnTo>
                  <a:pt x="413257" y="140692"/>
                </a:lnTo>
                <a:lnTo>
                  <a:pt x="424095" y="167221"/>
                </a:lnTo>
                <a:lnTo>
                  <a:pt x="431319" y="196338"/>
                </a:lnTo>
                <a:lnTo>
                  <a:pt x="436137" y="227179"/>
                </a:lnTo>
                <a:lnTo>
                  <a:pt x="435537" y="261074"/>
                </a:lnTo>
                <a:lnTo>
                  <a:pt x="431328" y="297006"/>
                </a:lnTo>
                <a:lnTo>
                  <a:pt x="424712" y="334296"/>
                </a:lnTo>
                <a:lnTo>
                  <a:pt x="416491" y="375350"/>
                </a:lnTo>
                <a:lnTo>
                  <a:pt x="407201" y="418910"/>
                </a:lnTo>
                <a:lnTo>
                  <a:pt x="397197" y="464142"/>
                </a:lnTo>
                <a:lnTo>
                  <a:pt x="385766" y="512395"/>
                </a:lnTo>
                <a:lnTo>
                  <a:pt x="373382" y="562661"/>
                </a:lnTo>
                <a:lnTo>
                  <a:pt x="360364" y="614270"/>
                </a:lnTo>
                <a:lnTo>
                  <a:pt x="347875" y="666772"/>
                </a:lnTo>
                <a:lnTo>
                  <a:pt x="335739" y="719872"/>
                </a:lnTo>
                <a:lnTo>
                  <a:pt x="323839" y="773369"/>
                </a:lnTo>
                <a:lnTo>
                  <a:pt x="312095" y="827131"/>
                </a:lnTo>
                <a:lnTo>
                  <a:pt x="300456" y="881070"/>
                </a:lnTo>
                <a:lnTo>
                  <a:pt x="288886" y="935127"/>
                </a:lnTo>
                <a:lnTo>
                  <a:pt x="278316" y="989262"/>
                </a:lnTo>
                <a:lnTo>
                  <a:pt x="268411" y="1043451"/>
                </a:lnTo>
                <a:lnTo>
                  <a:pt x="258951" y="1097673"/>
                </a:lnTo>
                <a:lnTo>
                  <a:pt x="250739" y="1149061"/>
                </a:lnTo>
                <a:lnTo>
                  <a:pt x="243358" y="1198560"/>
                </a:lnTo>
                <a:lnTo>
                  <a:pt x="236534" y="1246799"/>
                </a:lnTo>
                <a:lnTo>
                  <a:pt x="230079" y="1290389"/>
                </a:lnTo>
                <a:lnTo>
                  <a:pt x="223871" y="1330880"/>
                </a:lnTo>
                <a:lnTo>
                  <a:pt x="217827" y="1369302"/>
                </a:lnTo>
                <a:lnTo>
                  <a:pt x="213797" y="1402538"/>
                </a:lnTo>
                <a:lnTo>
                  <a:pt x="211112" y="1432314"/>
                </a:lnTo>
                <a:lnTo>
                  <a:pt x="209321" y="1459786"/>
                </a:lnTo>
                <a:lnTo>
                  <a:pt x="208127" y="1483815"/>
                </a:lnTo>
                <a:lnTo>
                  <a:pt x="206801" y="1525754"/>
                </a:lnTo>
                <a:lnTo>
                  <a:pt x="206054" y="1567843"/>
                </a:lnTo>
                <a:lnTo>
                  <a:pt x="198996" y="1607365"/>
                </a:lnTo>
                <a:lnTo>
                  <a:pt x="198387" y="1613634"/>
                </a:lnTo>
                <a:lnTo>
                  <a:pt x="192265" y="1618765"/>
                </a:lnTo>
                <a:lnTo>
                  <a:pt x="170223" y="1627006"/>
                </a:lnTo>
                <a:lnTo>
                  <a:pt x="128677" y="1631305"/>
                </a:lnTo>
                <a:lnTo>
                  <a:pt x="102930" y="1632451"/>
                </a:lnTo>
                <a:lnTo>
                  <a:pt x="51435" y="16347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2" name="SMARTInkShape-3502"/>
          <p:cNvSpPr/>
          <p:nvPr>
            <p:custDataLst>
              <p:tags r:id="rId8"/>
            </p:custDataLst>
          </p:nvPr>
        </p:nvSpPr>
        <p:spPr bwMode="auto">
          <a:xfrm>
            <a:off x="6749524" y="4965572"/>
            <a:ext cx="454234" cy="1713734"/>
          </a:xfrm>
          <a:custGeom>
            <a:avLst/>
            <a:gdLst/>
            <a:ahLst/>
            <a:cxnLst/>
            <a:rect l="0" t="0" r="0" b="0"/>
            <a:pathLst>
              <a:path w="454234" h="1713734">
                <a:moveTo>
                  <a:pt x="454233" y="57913"/>
                </a:moveTo>
                <a:lnTo>
                  <a:pt x="454233" y="57913"/>
                </a:lnTo>
                <a:lnTo>
                  <a:pt x="453281" y="39286"/>
                </a:lnTo>
                <a:lnTo>
                  <a:pt x="449682" y="31220"/>
                </a:lnTo>
                <a:lnTo>
                  <a:pt x="433200" y="16772"/>
                </a:lnTo>
                <a:lnTo>
                  <a:pt x="392015" y="4977"/>
                </a:lnTo>
                <a:lnTo>
                  <a:pt x="351334" y="1049"/>
                </a:lnTo>
                <a:lnTo>
                  <a:pt x="328484" y="0"/>
                </a:lnTo>
                <a:lnTo>
                  <a:pt x="305630" y="1207"/>
                </a:lnTo>
                <a:lnTo>
                  <a:pt x="282775" y="3917"/>
                </a:lnTo>
                <a:lnTo>
                  <a:pt x="259918" y="7628"/>
                </a:lnTo>
                <a:lnTo>
                  <a:pt x="238012" y="12960"/>
                </a:lnTo>
                <a:lnTo>
                  <a:pt x="195892" y="26504"/>
                </a:lnTo>
                <a:lnTo>
                  <a:pt x="162567" y="49668"/>
                </a:lnTo>
                <a:lnTo>
                  <a:pt x="136009" y="80919"/>
                </a:lnTo>
                <a:lnTo>
                  <a:pt x="114680" y="120207"/>
                </a:lnTo>
                <a:lnTo>
                  <a:pt x="107850" y="143257"/>
                </a:lnTo>
                <a:lnTo>
                  <a:pt x="103296" y="168150"/>
                </a:lnTo>
                <a:lnTo>
                  <a:pt x="100260" y="194269"/>
                </a:lnTo>
                <a:lnTo>
                  <a:pt x="99189" y="225017"/>
                </a:lnTo>
                <a:lnTo>
                  <a:pt x="99427" y="258850"/>
                </a:lnTo>
                <a:lnTo>
                  <a:pt x="100539" y="294741"/>
                </a:lnTo>
                <a:lnTo>
                  <a:pt x="101280" y="333908"/>
                </a:lnTo>
                <a:lnTo>
                  <a:pt x="101773" y="375260"/>
                </a:lnTo>
                <a:lnTo>
                  <a:pt x="102103" y="418068"/>
                </a:lnTo>
                <a:lnTo>
                  <a:pt x="100417" y="464704"/>
                </a:lnTo>
                <a:lnTo>
                  <a:pt x="97388" y="513892"/>
                </a:lnTo>
                <a:lnTo>
                  <a:pt x="93465" y="564781"/>
                </a:lnTo>
                <a:lnTo>
                  <a:pt x="87990" y="617758"/>
                </a:lnTo>
                <a:lnTo>
                  <a:pt x="81484" y="672125"/>
                </a:lnTo>
                <a:lnTo>
                  <a:pt x="74289" y="727420"/>
                </a:lnTo>
                <a:lnTo>
                  <a:pt x="66634" y="784286"/>
                </a:lnTo>
                <a:lnTo>
                  <a:pt x="58674" y="842200"/>
                </a:lnTo>
                <a:lnTo>
                  <a:pt x="50510" y="900811"/>
                </a:lnTo>
                <a:lnTo>
                  <a:pt x="43162" y="957982"/>
                </a:lnTo>
                <a:lnTo>
                  <a:pt x="36358" y="1014194"/>
                </a:lnTo>
                <a:lnTo>
                  <a:pt x="29917" y="1069766"/>
                </a:lnTo>
                <a:lnTo>
                  <a:pt x="24671" y="1123959"/>
                </a:lnTo>
                <a:lnTo>
                  <a:pt x="20221" y="1177233"/>
                </a:lnTo>
                <a:lnTo>
                  <a:pt x="16302" y="1229893"/>
                </a:lnTo>
                <a:lnTo>
                  <a:pt x="12736" y="1279289"/>
                </a:lnTo>
                <a:lnTo>
                  <a:pt x="9407" y="1326506"/>
                </a:lnTo>
                <a:lnTo>
                  <a:pt x="6235" y="1372271"/>
                </a:lnTo>
                <a:lnTo>
                  <a:pt x="4120" y="1413260"/>
                </a:lnTo>
                <a:lnTo>
                  <a:pt x="2711" y="1451062"/>
                </a:lnTo>
                <a:lnTo>
                  <a:pt x="1771" y="1486742"/>
                </a:lnTo>
                <a:lnTo>
                  <a:pt x="1145" y="1518148"/>
                </a:lnTo>
                <a:lnTo>
                  <a:pt x="726" y="1546705"/>
                </a:lnTo>
                <a:lnTo>
                  <a:pt x="448" y="1573364"/>
                </a:lnTo>
                <a:lnTo>
                  <a:pt x="138" y="1615684"/>
                </a:lnTo>
                <a:lnTo>
                  <a:pt x="0" y="1647510"/>
                </a:lnTo>
                <a:lnTo>
                  <a:pt x="876" y="1675185"/>
                </a:lnTo>
                <a:lnTo>
                  <a:pt x="4456" y="1685703"/>
                </a:lnTo>
                <a:lnTo>
                  <a:pt x="16378" y="1701530"/>
                </a:lnTo>
                <a:lnTo>
                  <a:pt x="41077" y="1713733"/>
                </a:lnTo>
                <a:lnTo>
                  <a:pt x="74393" y="1712679"/>
                </a:lnTo>
                <a:lnTo>
                  <a:pt x="95279" y="1709730"/>
                </a:lnTo>
                <a:lnTo>
                  <a:pt x="121585" y="1703002"/>
                </a:lnTo>
                <a:lnTo>
                  <a:pt x="151506" y="1693754"/>
                </a:lnTo>
                <a:lnTo>
                  <a:pt x="183835" y="1682826"/>
                </a:lnTo>
                <a:lnTo>
                  <a:pt x="218723" y="1669826"/>
                </a:lnTo>
                <a:lnTo>
                  <a:pt x="255317" y="1655444"/>
                </a:lnTo>
                <a:lnTo>
                  <a:pt x="293047" y="1640141"/>
                </a:lnTo>
                <a:lnTo>
                  <a:pt x="368508" y="16095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3" name="SMARTInkShape-3503"/>
          <p:cNvSpPr/>
          <p:nvPr>
            <p:custDataLst>
              <p:tags r:id="rId9"/>
            </p:custDataLst>
          </p:nvPr>
        </p:nvSpPr>
        <p:spPr bwMode="auto">
          <a:xfrm>
            <a:off x="5977890" y="5019157"/>
            <a:ext cx="410594" cy="1495574"/>
          </a:xfrm>
          <a:custGeom>
            <a:avLst/>
            <a:gdLst/>
            <a:ahLst/>
            <a:cxnLst/>
            <a:rect l="0" t="0" r="0" b="0"/>
            <a:pathLst>
              <a:path w="410594" h="1495574">
                <a:moveTo>
                  <a:pt x="77153" y="132915"/>
                </a:moveTo>
                <a:lnTo>
                  <a:pt x="77153" y="132915"/>
                </a:lnTo>
                <a:lnTo>
                  <a:pt x="72602" y="114712"/>
                </a:lnTo>
                <a:lnTo>
                  <a:pt x="75072" y="105540"/>
                </a:lnTo>
                <a:lnTo>
                  <a:pt x="87975" y="85188"/>
                </a:lnTo>
                <a:lnTo>
                  <a:pt x="125762" y="52311"/>
                </a:lnTo>
                <a:lnTo>
                  <a:pt x="164478" y="32321"/>
                </a:lnTo>
                <a:lnTo>
                  <a:pt x="186805" y="22990"/>
                </a:lnTo>
                <a:lnTo>
                  <a:pt x="210262" y="15816"/>
                </a:lnTo>
                <a:lnTo>
                  <a:pt x="234472" y="10082"/>
                </a:lnTo>
                <a:lnTo>
                  <a:pt x="259184" y="5307"/>
                </a:lnTo>
                <a:lnTo>
                  <a:pt x="282327" y="2123"/>
                </a:lnTo>
                <a:lnTo>
                  <a:pt x="304423" y="0"/>
                </a:lnTo>
                <a:lnTo>
                  <a:pt x="343897" y="1452"/>
                </a:lnTo>
                <a:lnTo>
                  <a:pt x="374140" y="14797"/>
                </a:lnTo>
                <a:lnTo>
                  <a:pt x="395202" y="43588"/>
                </a:lnTo>
                <a:lnTo>
                  <a:pt x="403486" y="61934"/>
                </a:lnTo>
                <a:lnTo>
                  <a:pt x="408056" y="85593"/>
                </a:lnTo>
                <a:lnTo>
                  <a:pt x="410149" y="112798"/>
                </a:lnTo>
                <a:lnTo>
                  <a:pt x="410593" y="142364"/>
                </a:lnTo>
                <a:lnTo>
                  <a:pt x="407078" y="177314"/>
                </a:lnTo>
                <a:lnTo>
                  <a:pt x="400926" y="215854"/>
                </a:lnTo>
                <a:lnTo>
                  <a:pt x="393013" y="256788"/>
                </a:lnTo>
                <a:lnTo>
                  <a:pt x="384881" y="301222"/>
                </a:lnTo>
                <a:lnTo>
                  <a:pt x="376602" y="347991"/>
                </a:lnTo>
                <a:lnTo>
                  <a:pt x="368226" y="396314"/>
                </a:lnTo>
                <a:lnTo>
                  <a:pt x="358831" y="447579"/>
                </a:lnTo>
                <a:lnTo>
                  <a:pt x="348758" y="500807"/>
                </a:lnTo>
                <a:lnTo>
                  <a:pt x="338233" y="555341"/>
                </a:lnTo>
                <a:lnTo>
                  <a:pt x="328359" y="610747"/>
                </a:lnTo>
                <a:lnTo>
                  <a:pt x="318918" y="666735"/>
                </a:lnTo>
                <a:lnTo>
                  <a:pt x="309767" y="723110"/>
                </a:lnTo>
                <a:lnTo>
                  <a:pt x="303666" y="780696"/>
                </a:lnTo>
                <a:lnTo>
                  <a:pt x="299600" y="839089"/>
                </a:lnTo>
                <a:lnTo>
                  <a:pt x="296888" y="898021"/>
                </a:lnTo>
                <a:lnTo>
                  <a:pt x="296033" y="954454"/>
                </a:lnTo>
                <a:lnTo>
                  <a:pt x="296415" y="1009218"/>
                </a:lnTo>
                <a:lnTo>
                  <a:pt x="297623" y="1062876"/>
                </a:lnTo>
                <a:lnTo>
                  <a:pt x="302238" y="1114839"/>
                </a:lnTo>
                <a:lnTo>
                  <a:pt x="309125" y="1165674"/>
                </a:lnTo>
                <a:lnTo>
                  <a:pt x="317525" y="1215756"/>
                </a:lnTo>
                <a:lnTo>
                  <a:pt x="325983" y="1259621"/>
                </a:lnTo>
                <a:lnTo>
                  <a:pt x="334480" y="1299343"/>
                </a:lnTo>
                <a:lnTo>
                  <a:pt x="343002" y="1336301"/>
                </a:lnTo>
                <a:lnTo>
                  <a:pt x="351541" y="1367607"/>
                </a:lnTo>
                <a:lnTo>
                  <a:pt x="360090" y="1395146"/>
                </a:lnTo>
                <a:lnTo>
                  <a:pt x="368647" y="1420172"/>
                </a:lnTo>
                <a:lnTo>
                  <a:pt x="378156" y="1453060"/>
                </a:lnTo>
                <a:lnTo>
                  <a:pt x="380692" y="1464496"/>
                </a:lnTo>
                <a:lnTo>
                  <a:pt x="379524" y="1474027"/>
                </a:lnTo>
                <a:lnTo>
                  <a:pt x="370607" y="1489695"/>
                </a:lnTo>
                <a:lnTo>
                  <a:pt x="361371" y="1493682"/>
                </a:lnTo>
                <a:lnTo>
                  <a:pt x="335870" y="1495573"/>
                </a:lnTo>
                <a:lnTo>
                  <a:pt x="295326" y="1493239"/>
                </a:lnTo>
                <a:lnTo>
                  <a:pt x="271179" y="1491282"/>
                </a:lnTo>
                <a:lnTo>
                  <a:pt x="244603" y="1488073"/>
                </a:lnTo>
                <a:lnTo>
                  <a:pt x="216409" y="1484029"/>
                </a:lnTo>
                <a:lnTo>
                  <a:pt x="187135" y="1479429"/>
                </a:lnTo>
                <a:lnTo>
                  <a:pt x="157141" y="1476360"/>
                </a:lnTo>
                <a:lnTo>
                  <a:pt x="126669" y="1474315"/>
                </a:lnTo>
                <a:lnTo>
                  <a:pt x="95876" y="1472952"/>
                </a:lnTo>
                <a:lnTo>
                  <a:pt x="71537" y="1470138"/>
                </a:lnTo>
                <a:lnTo>
                  <a:pt x="34334" y="1461932"/>
                </a:lnTo>
                <a:lnTo>
                  <a:pt x="0" y="14530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4" name="SMARTInkShape-3504"/>
          <p:cNvSpPr/>
          <p:nvPr>
            <p:custDataLst>
              <p:tags r:id="rId10"/>
            </p:custDataLst>
          </p:nvPr>
        </p:nvSpPr>
        <p:spPr bwMode="auto">
          <a:xfrm>
            <a:off x="4077231" y="5201462"/>
            <a:ext cx="434763" cy="1381496"/>
          </a:xfrm>
          <a:custGeom>
            <a:avLst/>
            <a:gdLst/>
            <a:ahLst/>
            <a:cxnLst/>
            <a:rect l="0" t="0" r="0" b="0"/>
            <a:pathLst>
              <a:path w="434763" h="1381496">
                <a:moveTo>
                  <a:pt x="434762" y="79198"/>
                </a:moveTo>
                <a:lnTo>
                  <a:pt x="434762" y="79198"/>
                </a:lnTo>
                <a:lnTo>
                  <a:pt x="416135" y="58667"/>
                </a:lnTo>
                <a:lnTo>
                  <a:pt x="389070" y="18744"/>
                </a:lnTo>
                <a:lnTo>
                  <a:pt x="370956" y="6927"/>
                </a:lnTo>
                <a:lnTo>
                  <a:pt x="360792" y="2442"/>
                </a:lnTo>
                <a:lnTo>
                  <a:pt x="336799" y="0"/>
                </a:lnTo>
                <a:lnTo>
                  <a:pt x="293976" y="6519"/>
                </a:lnTo>
                <a:lnTo>
                  <a:pt x="278039" y="10742"/>
                </a:lnTo>
                <a:lnTo>
                  <a:pt x="247632" y="30676"/>
                </a:lnTo>
                <a:lnTo>
                  <a:pt x="220148" y="58585"/>
                </a:lnTo>
                <a:lnTo>
                  <a:pt x="198407" y="90039"/>
                </a:lnTo>
                <a:lnTo>
                  <a:pt x="181760" y="130689"/>
                </a:lnTo>
                <a:lnTo>
                  <a:pt x="174654" y="153531"/>
                </a:lnTo>
                <a:lnTo>
                  <a:pt x="168964" y="177330"/>
                </a:lnTo>
                <a:lnTo>
                  <a:pt x="164218" y="201769"/>
                </a:lnTo>
                <a:lnTo>
                  <a:pt x="160102" y="226635"/>
                </a:lnTo>
                <a:lnTo>
                  <a:pt x="157357" y="252736"/>
                </a:lnTo>
                <a:lnTo>
                  <a:pt x="155528" y="279663"/>
                </a:lnTo>
                <a:lnTo>
                  <a:pt x="154308" y="307138"/>
                </a:lnTo>
                <a:lnTo>
                  <a:pt x="153495" y="334981"/>
                </a:lnTo>
                <a:lnTo>
                  <a:pt x="152953" y="363067"/>
                </a:lnTo>
                <a:lnTo>
                  <a:pt x="152591" y="391317"/>
                </a:lnTo>
                <a:lnTo>
                  <a:pt x="150446" y="421580"/>
                </a:lnTo>
                <a:lnTo>
                  <a:pt x="147110" y="453185"/>
                </a:lnTo>
                <a:lnTo>
                  <a:pt x="142982" y="485685"/>
                </a:lnTo>
                <a:lnTo>
                  <a:pt x="138324" y="520687"/>
                </a:lnTo>
                <a:lnTo>
                  <a:pt x="133314" y="557355"/>
                </a:lnTo>
                <a:lnTo>
                  <a:pt x="128069" y="595138"/>
                </a:lnTo>
                <a:lnTo>
                  <a:pt x="122667" y="634613"/>
                </a:lnTo>
                <a:lnTo>
                  <a:pt x="117161" y="675217"/>
                </a:lnTo>
                <a:lnTo>
                  <a:pt x="111586" y="716574"/>
                </a:lnTo>
                <a:lnTo>
                  <a:pt x="105963" y="758432"/>
                </a:lnTo>
                <a:lnTo>
                  <a:pt x="100310" y="800626"/>
                </a:lnTo>
                <a:lnTo>
                  <a:pt x="94636" y="843042"/>
                </a:lnTo>
                <a:lnTo>
                  <a:pt x="88949" y="884655"/>
                </a:lnTo>
                <a:lnTo>
                  <a:pt x="83252" y="925731"/>
                </a:lnTo>
                <a:lnTo>
                  <a:pt x="77550" y="966451"/>
                </a:lnTo>
                <a:lnTo>
                  <a:pt x="70890" y="1006933"/>
                </a:lnTo>
                <a:lnTo>
                  <a:pt x="63593" y="1047255"/>
                </a:lnTo>
                <a:lnTo>
                  <a:pt x="55871" y="1087472"/>
                </a:lnTo>
                <a:lnTo>
                  <a:pt x="48818" y="1124760"/>
                </a:lnTo>
                <a:lnTo>
                  <a:pt x="42211" y="1160097"/>
                </a:lnTo>
                <a:lnTo>
                  <a:pt x="35901" y="1194133"/>
                </a:lnTo>
                <a:lnTo>
                  <a:pt x="29790" y="1223490"/>
                </a:lnTo>
                <a:lnTo>
                  <a:pt x="23810" y="1249729"/>
                </a:lnTo>
                <a:lnTo>
                  <a:pt x="17919" y="1273888"/>
                </a:lnTo>
                <a:lnTo>
                  <a:pt x="8833" y="1313435"/>
                </a:lnTo>
                <a:lnTo>
                  <a:pt x="903" y="1352312"/>
                </a:lnTo>
                <a:lnTo>
                  <a:pt x="0" y="1365117"/>
                </a:lnTo>
                <a:lnTo>
                  <a:pt x="2774" y="1373982"/>
                </a:lnTo>
                <a:lnTo>
                  <a:pt x="4847" y="1376728"/>
                </a:lnTo>
                <a:lnTo>
                  <a:pt x="9691" y="1379777"/>
                </a:lnTo>
                <a:lnTo>
                  <a:pt x="22324" y="1381495"/>
                </a:lnTo>
                <a:lnTo>
                  <a:pt x="51784" y="1377453"/>
                </a:lnTo>
                <a:lnTo>
                  <a:pt x="84844" y="1372797"/>
                </a:lnTo>
                <a:lnTo>
                  <a:pt x="125890" y="1367553"/>
                </a:lnTo>
                <a:lnTo>
                  <a:pt x="148837" y="1364822"/>
                </a:lnTo>
                <a:lnTo>
                  <a:pt x="172708" y="1362047"/>
                </a:lnTo>
                <a:lnTo>
                  <a:pt x="196241" y="1360199"/>
                </a:lnTo>
                <a:lnTo>
                  <a:pt x="219550" y="1358965"/>
                </a:lnTo>
                <a:lnTo>
                  <a:pt x="242710" y="1358144"/>
                </a:lnTo>
                <a:lnTo>
                  <a:pt x="283683" y="1354691"/>
                </a:lnTo>
                <a:lnTo>
                  <a:pt x="340464" y="134792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07" name="SMARTInkShape-Group1135"/>
          <p:cNvGrpSpPr/>
          <p:nvPr/>
        </p:nvGrpSpPr>
        <p:grpSpPr>
          <a:xfrm>
            <a:off x="2840355" y="5735002"/>
            <a:ext cx="411481" cy="208463"/>
            <a:chOff x="2840355" y="5735002"/>
            <a:chExt cx="411481" cy="208463"/>
          </a:xfrm>
        </p:grpSpPr>
        <p:sp>
          <p:nvSpPr>
            <p:cNvPr id="505" name="SMARTInkShape-3505"/>
            <p:cNvSpPr/>
            <p:nvPr>
              <p:custDataLst>
                <p:tags r:id="rId146"/>
              </p:custDataLst>
            </p:nvPr>
          </p:nvSpPr>
          <p:spPr bwMode="auto">
            <a:xfrm>
              <a:off x="2917508" y="5915025"/>
              <a:ext cx="334328" cy="28440"/>
            </a:xfrm>
            <a:custGeom>
              <a:avLst/>
              <a:gdLst/>
              <a:ahLst/>
              <a:cxnLst/>
              <a:rect l="0" t="0" r="0" b="0"/>
              <a:pathLst>
                <a:path w="334328" h="28440">
                  <a:moveTo>
                    <a:pt x="0" y="0"/>
                  </a:moveTo>
                  <a:lnTo>
                    <a:pt x="0" y="0"/>
                  </a:lnTo>
                  <a:lnTo>
                    <a:pt x="17497" y="1905"/>
                  </a:lnTo>
                  <a:lnTo>
                    <a:pt x="59477" y="12735"/>
                  </a:lnTo>
                  <a:lnTo>
                    <a:pt x="101681" y="19312"/>
                  </a:lnTo>
                  <a:lnTo>
                    <a:pt x="126843" y="22400"/>
                  </a:lnTo>
                  <a:lnTo>
                    <a:pt x="154094" y="25411"/>
                  </a:lnTo>
                  <a:lnTo>
                    <a:pt x="182739" y="28370"/>
                  </a:lnTo>
                  <a:lnTo>
                    <a:pt x="212313" y="28439"/>
                  </a:lnTo>
                  <a:lnTo>
                    <a:pt x="242507" y="26579"/>
                  </a:lnTo>
                  <a:lnTo>
                    <a:pt x="273114" y="23435"/>
                  </a:lnTo>
                  <a:lnTo>
                    <a:pt x="334327"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6" name="SMARTInkShape-3506"/>
            <p:cNvSpPr/>
            <p:nvPr>
              <p:custDataLst>
                <p:tags r:id="rId147"/>
              </p:custDataLst>
            </p:nvPr>
          </p:nvSpPr>
          <p:spPr bwMode="auto">
            <a:xfrm>
              <a:off x="2840355" y="5735002"/>
              <a:ext cx="385764" cy="68581"/>
            </a:xfrm>
            <a:custGeom>
              <a:avLst/>
              <a:gdLst/>
              <a:ahLst/>
              <a:cxnLst/>
              <a:rect l="0" t="0" r="0" b="0"/>
              <a:pathLst>
                <a:path w="385764" h="68581">
                  <a:moveTo>
                    <a:pt x="0" y="68580"/>
                  </a:moveTo>
                  <a:lnTo>
                    <a:pt x="0" y="68580"/>
                  </a:lnTo>
                  <a:lnTo>
                    <a:pt x="29281" y="43110"/>
                  </a:lnTo>
                  <a:lnTo>
                    <a:pt x="56829" y="29955"/>
                  </a:lnTo>
                  <a:lnTo>
                    <a:pt x="88122" y="22838"/>
                  </a:lnTo>
                  <a:lnTo>
                    <a:pt x="122033" y="18723"/>
                  </a:lnTo>
                  <a:lnTo>
                    <a:pt x="159329" y="13718"/>
                  </a:lnTo>
                  <a:lnTo>
                    <a:pt x="198131" y="10860"/>
                  </a:lnTo>
                  <a:lnTo>
                    <a:pt x="238553" y="8637"/>
                  </a:lnTo>
                  <a:lnTo>
                    <a:pt x="260001" y="6711"/>
                  </a:lnTo>
                  <a:lnTo>
                    <a:pt x="281919" y="4474"/>
                  </a:lnTo>
                  <a:lnTo>
                    <a:pt x="324052" y="1989"/>
                  </a:lnTo>
                  <a:lnTo>
                    <a:pt x="358336" y="884"/>
                  </a:lnTo>
                  <a:lnTo>
                    <a:pt x="38576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11" name="SMARTInkShape-Group1136"/>
          <p:cNvGrpSpPr/>
          <p:nvPr/>
        </p:nvGrpSpPr>
        <p:grpSpPr>
          <a:xfrm>
            <a:off x="157516" y="5632132"/>
            <a:ext cx="402555" cy="301878"/>
            <a:chOff x="157516" y="5632132"/>
            <a:chExt cx="402555" cy="301878"/>
          </a:xfrm>
        </p:grpSpPr>
        <p:sp>
          <p:nvSpPr>
            <p:cNvPr id="508" name="SMARTInkShape-3507"/>
            <p:cNvSpPr/>
            <p:nvPr>
              <p:custDataLst>
                <p:tags r:id="rId143"/>
              </p:custDataLst>
            </p:nvPr>
          </p:nvSpPr>
          <p:spPr bwMode="auto">
            <a:xfrm>
              <a:off x="157516" y="5632132"/>
              <a:ext cx="8220" cy="8574"/>
            </a:xfrm>
            <a:custGeom>
              <a:avLst/>
              <a:gdLst/>
              <a:ahLst/>
              <a:cxnLst/>
              <a:rect l="0" t="0" r="0" b="0"/>
              <a:pathLst>
                <a:path w="8220" h="8574">
                  <a:moveTo>
                    <a:pt x="8219" y="0"/>
                  </a:moveTo>
                  <a:lnTo>
                    <a:pt x="8219" y="0"/>
                  </a:lnTo>
                  <a:lnTo>
                    <a:pt x="3668" y="0"/>
                  </a:lnTo>
                  <a:lnTo>
                    <a:pt x="2328" y="953"/>
                  </a:lnTo>
                  <a:lnTo>
                    <a:pt x="1434" y="2540"/>
                  </a:lnTo>
                  <a:lnTo>
                    <a:pt x="0" y="7381"/>
                  </a:lnTo>
                  <a:lnTo>
                    <a:pt x="835" y="7778"/>
                  </a:lnTo>
                  <a:lnTo>
                    <a:pt x="8219"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9" name="SMARTInkShape-3508"/>
            <p:cNvSpPr/>
            <p:nvPr>
              <p:custDataLst>
                <p:tags r:id="rId144"/>
              </p:custDataLst>
            </p:nvPr>
          </p:nvSpPr>
          <p:spPr bwMode="auto">
            <a:xfrm>
              <a:off x="166088" y="5728494"/>
              <a:ext cx="136808" cy="205516"/>
            </a:xfrm>
            <a:custGeom>
              <a:avLst/>
              <a:gdLst/>
              <a:ahLst/>
              <a:cxnLst/>
              <a:rect l="0" t="0" r="0" b="0"/>
              <a:pathLst>
                <a:path w="136808" h="205516">
                  <a:moveTo>
                    <a:pt x="8220" y="49371"/>
                  </a:moveTo>
                  <a:lnTo>
                    <a:pt x="8220" y="49371"/>
                  </a:lnTo>
                  <a:lnTo>
                    <a:pt x="1435" y="33261"/>
                  </a:lnTo>
                  <a:lnTo>
                    <a:pt x="0" y="16450"/>
                  </a:lnTo>
                  <a:lnTo>
                    <a:pt x="2344" y="8387"/>
                  </a:lnTo>
                  <a:lnTo>
                    <a:pt x="7059" y="0"/>
                  </a:lnTo>
                  <a:lnTo>
                    <a:pt x="3325" y="7649"/>
                  </a:lnTo>
                  <a:lnTo>
                    <a:pt x="737" y="40183"/>
                  </a:lnTo>
                  <a:lnTo>
                    <a:pt x="2671" y="75132"/>
                  </a:lnTo>
                  <a:lnTo>
                    <a:pt x="8611" y="114160"/>
                  </a:lnTo>
                  <a:lnTo>
                    <a:pt x="20776" y="150556"/>
                  </a:lnTo>
                  <a:lnTo>
                    <a:pt x="43690" y="189524"/>
                  </a:lnTo>
                  <a:lnTo>
                    <a:pt x="53774" y="197099"/>
                  </a:lnTo>
                  <a:lnTo>
                    <a:pt x="77679" y="205515"/>
                  </a:lnTo>
                  <a:lnTo>
                    <a:pt x="101638" y="201636"/>
                  </a:lnTo>
                  <a:lnTo>
                    <a:pt x="136807" y="1865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0" name="SMARTInkShape-3509"/>
            <p:cNvSpPr/>
            <p:nvPr>
              <p:custDataLst>
                <p:tags r:id="rId145"/>
              </p:custDataLst>
            </p:nvPr>
          </p:nvSpPr>
          <p:spPr bwMode="auto">
            <a:xfrm>
              <a:off x="225743" y="5906452"/>
              <a:ext cx="334328" cy="25719"/>
            </a:xfrm>
            <a:custGeom>
              <a:avLst/>
              <a:gdLst/>
              <a:ahLst/>
              <a:cxnLst/>
              <a:rect l="0" t="0" r="0" b="0"/>
              <a:pathLst>
                <a:path w="334328" h="25719">
                  <a:moveTo>
                    <a:pt x="0" y="0"/>
                  </a:moveTo>
                  <a:lnTo>
                    <a:pt x="0" y="0"/>
                  </a:lnTo>
                  <a:lnTo>
                    <a:pt x="28414" y="11932"/>
                  </a:lnTo>
                  <a:lnTo>
                    <a:pt x="65886" y="15600"/>
                  </a:lnTo>
                  <a:lnTo>
                    <a:pt x="99450" y="16459"/>
                  </a:lnTo>
                  <a:lnTo>
                    <a:pt x="136592" y="16840"/>
                  </a:lnTo>
                  <a:lnTo>
                    <a:pt x="175325" y="17010"/>
                  </a:lnTo>
                  <a:lnTo>
                    <a:pt x="200703" y="18007"/>
                  </a:lnTo>
                  <a:lnTo>
                    <a:pt x="230005" y="19625"/>
                  </a:lnTo>
                  <a:lnTo>
                    <a:pt x="261921" y="21656"/>
                  </a:lnTo>
                  <a:lnTo>
                    <a:pt x="299924" y="23913"/>
                  </a:lnTo>
                  <a:lnTo>
                    <a:pt x="334327" y="257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25" name="SMARTInkShape-Group1137"/>
          <p:cNvGrpSpPr/>
          <p:nvPr/>
        </p:nvGrpSpPr>
        <p:grpSpPr>
          <a:xfrm>
            <a:off x="1143000" y="4860607"/>
            <a:ext cx="505779" cy="1535700"/>
            <a:chOff x="1143000" y="4860607"/>
            <a:chExt cx="505779" cy="1535700"/>
          </a:xfrm>
        </p:grpSpPr>
        <p:sp>
          <p:nvSpPr>
            <p:cNvPr id="512" name="SMARTInkShape-3510"/>
            <p:cNvSpPr/>
            <p:nvPr>
              <p:custDataLst>
                <p:tags r:id="rId130"/>
              </p:custDataLst>
            </p:nvPr>
          </p:nvSpPr>
          <p:spPr bwMode="auto">
            <a:xfrm>
              <a:off x="1232688" y="5032057"/>
              <a:ext cx="106748" cy="166970"/>
            </a:xfrm>
            <a:custGeom>
              <a:avLst/>
              <a:gdLst/>
              <a:ahLst/>
              <a:cxnLst/>
              <a:rect l="0" t="0" r="0" b="0"/>
              <a:pathLst>
                <a:path w="106748" h="166970">
                  <a:moveTo>
                    <a:pt x="81762" y="0"/>
                  </a:moveTo>
                  <a:lnTo>
                    <a:pt x="81762" y="0"/>
                  </a:lnTo>
                  <a:lnTo>
                    <a:pt x="86313" y="4551"/>
                  </a:lnTo>
                  <a:lnTo>
                    <a:pt x="99130" y="45344"/>
                  </a:lnTo>
                  <a:lnTo>
                    <a:pt x="105006" y="80428"/>
                  </a:lnTo>
                  <a:lnTo>
                    <a:pt x="106747" y="118446"/>
                  </a:lnTo>
                  <a:lnTo>
                    <a:pt x="104722" y="148760"/>
                  </a:lnTo>
                  <a:lnTo>
                    <a:pt x="102784" y="156323"/>
                  </a:lnTo>
                  <a:lnTo>
                    <a:pt x="98634" y="161366"/>
                  </a:lnTo>
                  <a:lnTo>
                    <a:pt x="86403" y="166969"/>
                  </a:lnTo>
                  <a:lnTo>
                    <a:pt x="58901" y="165571"/>
                  </a:lnTo>
                  <a:lnTo>
                    <a:pt x="40169" y="153916"/>
                  </a:lnTo>
                  <a:lnTo>
                    <a:pt x="9411" y="119939"/>
                  </a:lnTo>
                  <a:lnTo>
                    <a:pt x="1981" y="105377"/>
                  </a:lnTo>
                  <a:lnTo>
                    <a:pt x="0" y="98826"/>
                  </a:lnTo>
                  <a:lnTo>
                    <a:pt x="1536" y="92554"/>
                  </a:lnTo>
                  <a:lnTo>
                    <a:pt x="10864" y="80505"/>
                  </a:lnTo>
                  <a:lnTo>
                    <a:pt x="47931" y="50404"/>
                  </a:lnTo>
                  <a:lnTo>
                    <a:pt x="98907"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3" name="SMARTInkShape-3511"/>
            <p:cNvSpPr/>
            <p:nvPr>
              <p:custDataLst>
                <p:tags r:id="rId131"/>
              </p:custDataLst>
            </p:nvPr>
          </p:nvSpPr>
          <p:spPr bwMode="auto">
            <a:xfrm>
              <a:off x="1348740" y="5237797"/>
              <a:ext cx="46205" cy="351474"/>
            </a:xfrm>
            <a:custGeom>
              <a:avLst/>
              <a:gdLst/>
              <a:ahLst/>
              <a:cxnLst/>
              <a:rect l="0" t="0" r="0" b="0"/>
              <a:pathLst>
                <a:path w="46205" h="351474">
                  <a:moveTo>
                    <a:pt x="0" y="0"/>
                  </a:moveTo>
                  <a:lnTo>
                    <a:pt x="0" y="0"/>
                  </a:lnTo>
                  <a:lnTo>
                    <a:pt x="11932" y="32966"/>
                  </a:lnTo>
                  <a:lnTo>
                    <a:pt x="19908" y="71167"/>
                  </a:lnTo>
                  <a:lnTo>
                    <a:pt x="24702" y="96022"/>
                  </a:lnTo>
                  <a:lnTo>
                    <a:pt x="28851" y="120212"/>
                  </a:lnTo>
                  <a:lnTo>
                    <a:pt x="32569" y="143959"/>
                  </a:lnTo>
                  <a:lnTo>
                    <a:pt x="36000" y="167410"/>
                  </a:lnTo>
                  <a:lnTo>
                    <a:pt x="39240" y="189712"/>
                  </a:lnTo>
                  <a:lnTo>
                    <a:pt x="45380" y="232272"/>
                  </a:lnTo>
                  <a:lnTo>
                    <a:pt x="46204" y="270872"/>
                  </a:lnTo>
                  <a:lnTo>
                    <a:pt x="44348" y="304221"/>
                  </a:lnTo>
                  <a:lnTo>
                    <a:pt x="42350" y="336202"/>
                  </a:lnTo>
                  <a:lnTo>
                    <a:pt x="40616" y="341293"/>
                  </a:lnTo>
                  <a:lnTo>
                    <a:pt x="34290" y="3514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4" name="SMARTInkShape-3512"/>
            <p:cNvSpPr/>
            <p:nvPr>
              <p:custDataLst>
                <p:tags r:id="rId132"/>
              </p:custDataLst>
            </p:nvPr>
          </p:nvSpPr>
          <p:spPr bwMode="auto">
            <a:xfrm>
              <a:off x="1220677" y="5596971"/>
              <a:ext cx="128064" cy="393951"/>
            </a:xfrm>
            <a:custGeom>
              <a:avLst/>
              <a:gdLst/>
              <a:ahLst/>
              <a:cxnLst/>
              <a:rect l="0" t="0" r="0" b="0"/>
              <a:pathLst>
                <a:path w="128064" h="393951">
                  <a:moveTo>
                    <a:pt x="128063" y="223756"/>
                  </a:moveTo>
                  <a:lnTo>
                    <a:pt x="128063" y="223756"/>
                  </a:lnTo>
                  <a:lnTo>
                    <a:pt x="128063" y="216375"/>
                  </a:lnTo>
                  <a:lnTo>
                    <a:pt x="120682" y="207906"/>
                  </a:lnTo>
                  <a:lnTo>
                    <a:pt x="119595" y="199344"/>
                  </a:lnTo>
                  <a:lnTo>
                    <a:pt x="118608" y="198909"/>
                  </a:lnTo>
                  <a:lnTo>
                    <a:pt x="114971" y="198425"/>
                  </a:lnTo>
                  <a:lnTo>
                    <a:pt x="110179" y="200751"/>
                  </a:lnTo>
                  <a:lnTo>
                    <a:pt x="104875" y="204007"/>
                  </a:lnTo>
                  <a:lnTo>
                    <a:pt x="95581" y="205839"/>
                  </a:lnTo>
                  <a:lnTo>
                    <a:pt x="81185" y="207335"/>
                  </a:lnTo>
                  <a:lnTo>
                    <a:pt x="65808" y="213388"/>
                  </a:lnTo>
                  <a:lnTo>
                    <a:pt x="43959" y="231305"/>
                  </a:lnTo>
                  <a:lnTo>
                    <a:pt x="21139" y="263347"/>
                  </a:lnTo>
                  <a:lnTo>
                    <a:pt x="6246" y="294057"/>
                  </a:lnTo>
                  <a:lnTo>
                    <a:pt x="262" y="319771"/>
                  </a:lnTo>
                  <a:lnTo>
                    <a:pt x="0" y="330629"/>
                  </a:lnTo>
                  <a:lnTo>
                    <a:pt x="13283" y="368664"/>
                  </a:lnTo>
                  <a:lnTo>
                    <a:pt x="30060" y="385950"/>
                  </a:lnTo>
                  <a:lnTo>
                    <a:pt x="39868" y="391893"/>
                  </a:lnTo>
                  <a:lnTo>
                    <a:pt x="49264" y="393950"/>
                  </a:lnTo>
                  <a:lnTo>
                    <a:pt x="67324" y="391155"/>
                  </a:lnTo>
                  <a:lnTo>
                    <a:pt x="84875" y="378484"/>
                  </a:lnTo>
                  <a:lnTo>
                    <a:pt x="101249" y="358246"/>
                  </a:lnTo>
                  <a:lnTo>
                    <a:pt x="114875" y="330202"/>
                  </a:lnTo>
                  <a:lnTo>
                    <a:pt x="122202" y="293608"/>
                  </a:lnTo>
                  <a:lnTo>
                    <a:pt x="124156" y="273182"/>
                  </a:lnTo>
                  <a:lnTo>
                    <a:pt x="125458" y="249087"/>
                  </a:lnTo>
                  <a:lnTo>
                    <a:pt x="126326" y="222546"/>
                  </a:lnTo>
                  <a:lnTo>
                    <a:pt x="126905" y="194374"/>
                  </a:lnTo>
                  <a:lnTo>
                    <a:pt x="126339" y="167973"/>
                  </a:lnTo>
                  <a:lnTo>
                    <a:pt x="125009" y="142752"/>
                  </a:lnTo>
                  <a:lnTo>
                    <a:pt x="123169" y="118319"/>
                  </a:lnTo>
                  <a:lnTo>
                    <a:pt x="116045" y="78470"/>
                  </a:lnTo>
                  <a:lnTo>
                    <a:pt x="106529" y="46790"/>
                  </a:lnTo>
                  <a:lnTo>
                    <a:pt x="90462" y="14794"/>
                  </a:lnTo>
                  <a:lnTo>
                    <a:pt x="79284" y="2932"/>
                  </a:lnTo>
                  <a:lnTo>
                    <a:pt x="72684" y="340"/>
                  </a:lnTo>
                  <a:lnTo>
                    <a:pt x="57730" y="0"/>
                  </a:lnTo>
                  <a:lnTo>
                    <a:pt x="50694" y="4100"/>
                  </a:lnTo>
                  <a:lnTo>
                    <a:pt x="25193" y="3516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5" name="SMARTInkShape-3513"/>
            <p:cNvSpPr/>
            <p:nvPr>
              <p:custDataLst>
                <p:tags r:id="rId133"/>
              </p:custDataLst>
            </p:nvPr>
          </p:nvSpPr>
          <p:spPr bwMode="auto">
            <a:xfrm>
              <a:off x="1143000" y="5986229"/>
              <a:ext cx="231459" cy="274056"/>
            </a:xfrm>
            <a:custGeom>
              <a:avLst/>
              <a:gdLst/>
              <a:ahLst/>
              <a:cxnLst/>
              <a:rect l="0" t="0" r="0" b="0"/>
              <a:pathLst>
                <a:path w="231459" h="274056">
                  <a:moveTo>
                    <a:pt x="231458" y="134536"/>
                  </a:moveTo>
                  <a:lnTo>
                    <a:pt x="231458" y="134536"/>
                  </a:lnTo>
                  <a:lnTo>
                    <a:pt x="231458" y="129985"/>
                  </a:lnTo>
                  <a:lnTo>
                    <a:pt x="228918" y="125211"/>
                  </a:lnTo>
                  <a:lnTo>
                    <a:pt x="219526" y="114385"/>
                  </a:lnTo>
                  <a:lnTo>
                    <a:pt x="202205" y="105917"/>
                  </a:lnTo>
                  <a:lnTo>
                    <a:pt x="183526" y="101926"/>
                  </a:lnTo>
                  <a:lnTo>
                    <a:pt x="171737" y="106072"/>
                  </a:lnTo>
                  <a:lnTo>
                    <a:pt x="159195" y="116171"/>
                  </a:lnTo>
                  <a:lnTo>
                    <a:pt x="127860" y="158777"/>
                  </a:lnTo>
                  <a:lnTo>
                    <a:pt x="113977" y="189125"/>
                  </a:lnTo>
                  <a:lnTo>
                    <a:pt x="107806" y="221663"/>
                  </a:lnTo>
                  <a:lnTo>
                    <a:pt x="104333" y="258459"/>
                  </a:lnTo>
                  <a:lnTo>
                    <a:pt x="106703" y="265729"/>
                  </a:lnTo>
                  <a:lnTo>
                    <a:pt x="111140" y="270575"/>
                  </a:lnTo>
                  <a:lnTo>
                    <a:pt x="116956" y="273806"/>
                  </a:lnTo>
                  <a:lnTo>
                    <a:pt x="123691" y="274055"/>
                  </a:lnTo>
                  <a:lnTo>
                    <a:pt x="138794" y="269252"/>
                  </a:lnTo>
                  <a:lnTo>
                    <a:pt x="155031" y="250607"/>
                  </a:lnTo>
                  <a:lnTo>
                    <a:pt x="169868" y="222318"/>
                  </a:lnTo>
                  <a:lnTo>
                    <a:pt x="179637" y="187521"/>
                  </a:lnTo>
                  <a:lnTo>
                    <a:pt x="184614" y="144749"/>
                  </a:lnTo>
                  <a:lnTo>
                    <a:pt x="185941" y="121342"/>
                  </a:lnTo>
                  <a:lnTo>
                    <a:pt x="182336" y="80095"/>
                  </a:lnTo>
                  <a:lnTo>
                    <a:pt x="178707" y="61094"/>
                  </a:lnTo>
                  <a:lnTo>
                    <a:pt x="171526" y="46522"/>
                  </a:lnTo>
                  <a:lnTo>
                    <a:pt x="150846" y="25251"/>
                  </a:lnTo>
                  <a:lnTo>
                    <a:pt x="112429" y="2566"/>
                  </a:lnTo>
                  <a:lnTo>
                    <a:pt x="82353" y="0"/>
                  </a:lnTo>
                  <a:lnTo>
                    <a:pt x="51841" y="5209"/>
                  </a:lnTo>
                  <a:lnTo>
                    <a:pt x="0" y="230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6" name="SMARTInkShape-3514"/>
            <p:cNvSpPr/>
            <p:nvPr>
              <p:custDataLst>
                <p:tags r:id="rId134"/>
              </p:custDataLst>
            </p:nvPr>
          </p:nvSpPr>
          <p:spPr bwMode="auto">
            <a:xfrm>
              <a:off x="1391603" y="6030101"/>
              <a:ext cx="85393" cy="176390"/>
            </a:xfrm>
            <a:custGeom>
              <a:avLst/>
              <a:gdLst/>
              <a:ahLst/>
              <a:cxnLst/>
              <a:rect l="0" t="0" r="0" b="0"/>
              <a:pathLst>
                <a:path w="85393" h="176390">
                  <a:moveTo>
                    <a:pt x="0" y="4939"/>
                  </a:moveTo>
                  <a:lnTo>
                    <a:pt x="0" y="4939"/>
                  </a:lnTo>
                  <a:lnTo>
                    <a:pt x="4550" y="4939"/>
                  </a:lnTo>
                  <a:lnTo>
                    <a:pt x="9325" y="2399"/>
                  </a:lnTo>
                  <a:lnTo>
                    <a:pt x="11931" y="388"/>
                  </a:lnTo>
                  <a:lnTo>
                    <a:pt x="15574" y="0"/>
                  </a:lnTo>
                  <a:lnTo>
                    <a:pt x="24702" y="2109"/>
                  </a:lnTo>
                  <a:lnTo>
                    <a:pt x="61002" y="32541"/>
                  </a:lnTo>
                  <a:lnTo>
                    <a:pt x="75689" y="49592"/>
                  </a:lnTo>
                  <a:lnTo>
                    <a:pt x="85392" y="69870"/>
                  </a:lnTo>
                  <a:lnTo>
                    <a:pt x="85259" y="96661"/>
                  </a:lnTo>
                  <a:lnTo>
                    <a:pt x="77898" y="124762"/>
                  </a:lnTo>
                  <a:lnTo>
                    <a:pt x="52428" y="163545"/>
                  </a:lnTo>
                  <a:lnTo>
                    <a:pt x="41399" y="174491"/>
                  </a:lnTo>
                  <a:lnTo>
                    <a:pt x="37124" y="176076"/>
                  </a:lnTo>
                  <a:lnTo>
                    <a:pt x="25717" y="17638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7" name="SMARTInkShape-3515"/>
            <p:cNvSpPr/>
            <p:nvPr>
              <p:custDataLst>
                <p:tags r:id="rId135"/>
              </p:custDataLst>
            </p:nvPr>
          </p:nvSpPr>
          <p:spPr bwMode="auto">
            <a:xfrm>
              <a:off x="1479074" y="6026467"/>
              <a:ext cx="135415" cy="200502"/>
            </a:xfrm>
            <a:custGeom>
              <a:avLst/>
              <a:gdLst/>
              <a:ahLst/>
              <a:cxnLst/>
              <a:rect l="0" t="0" r="0" b="0"/>
              <a:pathLst>
                <a:path w="135415" h="200502">
                  <a:moveTo>
                    <a:pt x="6826" y="0"/>
                  </a:moveTo>
                  <a:lnTo>
                    <a:pt x="6826" y="0"/>
                  </a:lnTo>
                  <a:lnTo>
                    <a:pt x="5874" y="37059"/>
                  </a:lnTo>
                  <a:lnTo>
                    <a:pt x="2275" y="65048"/>
                  </a:lnTo>
                  <a:lnTo>
                    <a:pt x="41" y="96538"/>
                  </a:lnTo>
                  <a:lnTo>
                    <a:pt x="0" y="128631"/>
                  </a:lnTo>
                  <a:lnTo>
                    <a:pt x="3157" y="158769"/>
                  </a:lnTo>
                  <a:lnTo>
                    <a:pt x="8190" y="170616"/>
                  </a:lnTo>
                  <a:lnTo>
                    <a:pt x="23942" y="188860"/>
                  </a:lnTo>
                  <a:lnTo>
                    <a:pt x="48723" y="198238"/>
                  </a:lnTo>
                  <a:lnTo>
                    <a:pt x="77835" y="200501"/>
                  </a:lnTo>
                  <a:lnTo>
                    <a:pt x="116236" y="192970"/>
                  </a:lnTo>
                  <a:lnTo>
                    <a:pt x="135414" y="18859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8" name="SMARTInkShape-3516"/>
            <p:cNvSpPr/>
            <p:nvPr>
              <p:custDataLst>
                <p:tags r:id="rId136"/>
              </p:custDataLst>
            </p:nvPr>
          </p:nvSpPr>
          <p:spPr bwMode="auto">
            <a:xfrm>
              <a:off x="1614488" y="6043613"/>
              <a:ext cx="34291" cy="25718"/>
            </a:xfrm>
            <a:custGeom>
              <a:avLst/>
              <a:gdLst/>
              <a:ahLst/>
              <a:cxnLst/>
              <a:rect l="0" t="0" r="0" b="0"/>
              <a:pathLst>
                <a:path w="34291" h="25718">
                  <a:moveTo>
                    <a:pt x="34290" y="0"/>
                  </a:moveTo>
                  <a:lnTo>
                    <a:pt x="34290" y="0"/>
                  </a:lnTo>
                  <a:lnTo>
                    <a:pt x="14382" y="17367"/>
                  </a:lnTo>
                  <a:lnTo>
                    <a:pt x="0" y="257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9" name="SMARTInkShape-3517"/>
            <p:cNvSpPr/>
            <p:nvPr>
              <p:custDataLst>
                <p:tags r:id="rId137"/>
              </p:custDataLst>
            </p:nvPr>
          </p:nvSpPr>
          <p:spPr bwMode="auto">
            <a:xfrm>
              <a:off x="1571625" y="6206490"/>
              <a:ext cx="59873" cy="189817"/>
            </a:xfrm>
            <a:custGeom>
              <a:avLst/>
              <a:gdLst/>
              <a:ahLst/>
              <a:cxnLst/>
              <a:rect l="0" t="0" r="0" b="0"/>
              <a:pathLst>
                <a:path w="59873" h="189817">
                  <a:moveTo>
                    <a:pt x="42863" y="0"/>
                  </a:moveTo>
                  <a:lnTo>
                    <a:pt x="42863" y="0"/>
                  </a:lnTo>
                  <a:lnTo>
                    <a:pt x="54794" y="40346"/>
                  </a:lnTo>
                  <a:lnTo>
                    <a:pt x="58463" y="72385"/>
                  </a:lnTo>
                  <a:lnTo>
                    <a:pt x="59550" y="106008"/>
                  </a:lnTo>
                  <a:lnTo>
                    <a:pt x="59872" y="140101"/>
                  </a:lnTo>
                  <a:lnTo>
                    <a:pt x="55417" y="169780"/>
                  </a:lnTo>
                  <a:lnTo>
                    <a:pt x="48125" y="182773"/>
                  </a:lnTo>
                  <a:lnTo>
                    <a:pt x="43513" y="187572"/>
                  </a:lnTo>
                  <a:lnTo>
                    <a:pt x="36629" y="189816"/>
                  </a:lnTo>
                  <a:lnTo>
                    <a:pt x="0"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0" name="SMARTInkShape-3518"/>
            <p:cNvSpPr/>
            <p:nvPr>
              <p:custDataLst>
                <p:tags r:id="rId138"/>
              </p:custDataLst>
            </p:nvPr>
          </p:nvSpPr>
          <p:spPr bwMode="auto">
            <a:xfrm>
              <a:off x="1228725" y="5932193"/>
              <a:ext cx="420054" cy="51413"/>
            </a:xfrm>
            <a:custGeom>
              <a:avLst/>
              <a:gdLst/>
              <a:ahLst/>
              <a:cxnLst/>
              <a:rect l="0" t="0" r="0" b="0"/>
              <a:pathLst>
                <a:path w="420054" h="51413">
                  <a:moveTo>
                    <a:pt x="0" y="51412"/>
                  </a:moveTo>
                  <a:lnTo>
                    <a:pt x="0" y="51412"/>
                  </a:lnTo>
                  <a:lnTo>
                    <a:pt x="33267" y="32786"/>
                  </a:lnTo>
                  <a:lnTo>
                    <a:pt x="67219" y="20281"/>
                  </a:lnTo>
                  <a:lnTo>
                    <a:pt x="107970" y="6840"/>
                  </a:lnTo>
                  <a:lnTo>
                    <a:pt x="139427" y="3027"/>
                  </a:lnTo>
                  <a:lnTo>
                    <a:pt x="172457" y="1332"/>
                  </a:lnTo>
                  <a:lnTo>
                    <a:pt x="206188" y="579"/>
                  </a:lnTo>
                  <a:lnTo>
                    <a:pt x="240229" y="245"/>
                  </a:lnTo>
                  <a:lnTo>
                    <a:pt x="279489" y="96"/>
                  </a:lnTo>
                  <a:lnTo>
                    <a:pt x="320432" y="30"/>
                  </a:lnTo>
                  <a:lnTo>
                    <a:pt x="357679" y="0"/>
                  </a:lnTo>
                  <a:lnTo>
                    <a:pt x="397127" y="4535"/>
                  </a:lnTo>
                  <a:lnTo>
                    <a:pt x="420053" y="854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1" name="SMARTInkShape-3519"/>
            <p:cNvSpPr/>
            <p:nvPr>
              <p:custDataLst>
                <p:tags r:id="rId139"/>
              </p:custDataLst>
            </p:nvPr>
          </p:nvSpPr>
          <p:spPr bwMode="auto">
            <a:xfrm>
              <a:off x="1545908" y="5709285"/>
              <a:ext cx="17146" cy="25718"/>
            </a:xfrm>
            <a:custGeom>
              <a:avLst/>
              <a:gdLst/>
              <a:ahLst/>
              <a:cxnLst/>
              <a:rect l="0" t="0" r="0" b="0"/>
              <a:pathLst>
                <a:path w="17146" h="25718">
                  <a:moveTo>
                    <a:pt x="17145" y="0"/>
                  </a:moveTo>
                  <a:lnTo>
                    <a:pt x="17145" y="0"/>
                  </a:lnTo>
                  <a:lnTo>
                    <a:pt x="2383" y="14762"/>
                  </a:lnTo>
                  <a:lnTo>
                    <a:pt x="1059" y="18626"/>
                  </a:lnTo>
                  <a:lnTo>
                    <a:pt x="0" y="257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2" name="SMARTInkShape-3520"/>
            <p:cNvSpPr/>
            <p:nvPr>
              <p:custDataLst>
                <p:tags r:id="rId140"/>
              </p:custDataLst>
            </p:nvPr>
          </p:nvSpPr>
          <p:spPr bwMode="auto">
            <a:xfrm>
              <a:off x="1537335" y="5812508"/>
              <a:ext cx="68581" cy="86814"/>
            </a:xfrm>
            <a:custGeom>
              <a:avLst/>
              <a:gdLst/>
              <a:ahLst/>
              <a:cxnLst/>
              <a:rect l="0" t="0" r="0" b="0"/>
              <a:pathLst>
                <a:path w="68581" h="86814">
                  <a:moveTo>
                    <a:pt x="0" y="8219"/>
                  </a:moveTo>
                  <a:lnTo>
                    <a:pt x="0" y="8219"/>
                  </a:lnTo>
                  <a:lnTo>
                    <a:pt x="0" y="0"/>
                  </a:lnTo>
                  <a:lnTo>
                    <a:pt x="4551" y="8853"/>
                  </a:lnTo>
                  <a:lnTo>
                    <a:pt x="4245" y="20884"/>
                  </a:lnTo>
                  <a:lnTo>
                    <a:pt x="2839" y="35755"/>
                  </a:lnTo>
                  <a:lnTo>
                    <a:pt x="9698" y="66046"/>
                  </a:lnTo>
                  <a:lnTo>
                    <a:pt x="12180" y="72488"/>
                  </a:lnTo>
                  <a:lnTo>
                    <a:pt x="20018" y="82186"/>
                  </a:lnTo>
                  <a:lnTo>
                    <a:pt x="24776" y="86105"/>
                  </a:lnTo>
                  <a:lnTo>
                    <a:pt x="29852" y="86813"/>
                  </a:lnTo>
                  <a:lnTo>
                    <a:pt x="40573" y="82520"/>
                  </a:lnTo>
                  <a:lnTo>
                    <a:pt x="68580" y="5108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3" name="SMARTInkShape-3521"/>
            <p:cNvSpPr/>
            <p:nvPr>
              <p:custDataLst>
                <p:tags r:id="rId141"/>
              </p:custDataLst>
            </p:nvPr>
          </p:nvSpPr>
          <p:spPr bwMode="auto">
            <a:xfrm>
              <a:off x="1400528" y="5709285"/>
              <a:ext cx="119663" cy="263399"/>
            </a:xfrm>
            <a:custGeom>
              <a:avLst/>
              <a:gdLst/>
              <a:ahLst/>
              <a:cxnLst/>
              <a:rect l="0" t="0" r="0" b="0"/>
              <a:pathLst>
                <a:path w="119663" h="263399">
                  <a:moveTo>
                    <a:pt x="8220" y="0"/>
                  </a:moveTo>
                  <a:lnTo>
                    <a:pt x="8220" y="0"/>
                  </a:lnTo>
                  <a:lnTo>
                    <a:pt x="3669" y="9102"/>
                  </a:lnTo>
                  <a:lnTo>
                    <a:pt x="0" y="47683"/>
                  </a:lnTo>
                  <a:lnTo>
                    <a:pt x="4884" y="59610"/>
                  </a:lnTo>
                  <a:lnTo>
                    <a:pt x="8853" y="65457"/>
                  </a:lnTo>
                  <a:lnTo>
                    <a:pt x="18344" y="71954"/>
                  </a:lnTo>
                  <a:lnTo>
                    <a:pt x="35408" y="76126"/>
                  </a:lnTo>
                  <a:lnTo>
                    <a:pt x="41893" y="74156"/>
                  </a:lnTo>
                  <a:lnTo>
                    <a:pt x="44956" y="72298"/>
                  </a:lnTo>
                  <a:lnTo>
                    <a:pt x="46998" y="70106"/>
                  </a:lnTo>
                  <a:lnTo>
                    <a:pt x="56615" y="48284"/>
                  </a:lnTo>
                  <a:lnTo>
                    <a:pt x="59254" y="36321"/>
                  </a:lnTo>
                  <a:lnTo>
                    <a:pt x="59388" y="36596"/>
                  </a:lnTo>
                  <a:lnTo>
                    <a:pt x="64195" y="70976"/>
                  </a:lnTo>
                  <a:lnTo>
                    <a:pt x="69336" y="111140"/>
                  </a:lnTo>
                  <a:lnTo>
                    <a:pt x="80726" y="148288"/>
                  </a:lnTo>
                  <a:lnTo>
                    <a:pt x="88652" y="178240"/>
                  </a:lnTo>
                  <a:lnTo>
                    <a:pt x="86302" y="213960"/>
                  </a:lnTo>
                  <a:lnTo>
                    <a:pt x="85992" y="222650"/>
                  </a:lnTo>
                  <a:lnTo>
                    <a:pt x="82928" y="230349"/>
                  </a:lnTo>
                  <a:lnTo>
                    <a:pt x="71903" y="243982"/>
                  </a:lnTo>
                  <a:lnTo>
                    <a:pt x="54182" y="257817"/>
                  </a:lnTo>
                  <a:lnTo>
                    <a:pt x="32316" y="263398"/>
                  </a:lnTo>
                  <a:lnTo>
                    <a:pt x="18612" y="259624"/>
                  </a:lnTo>
                  <a:lnTo>
                    <a:pt x="8076" y="252548"/>
                  </a:lnTo>
                  <a:lnTo>
                    <a:pt x="3393" y="246227"/>
                  </a:lnTo>
                  <a:lnTo>
                    <a:pt x="757" y="232765"/>
                  </a:lnTo>
                  <a:lnTo>
                    <a:pt x="2680" y="224736"/>
                  </a:lnTo>
                  <a:lnTo>
                    <a:pt x="4527" y="221261"/>
                  </a:lnTo>
                  <a:lnTo>
                    <a:pt x="14198" y="214860"/>
                  </a:lnTo>
                  <a:lnTo>
                    <a:pt x="51869" y="194206"/>
                  </a:lnTo>
                  <a:lnTo>
                    <a:pt x="82988" y="178026"/>
                  </a:lnTo>
                  <a:lnTo>
                    <a:pt x="119662"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4" name="SMARTInkShape-3522"/>
            <p:cNvSpPr/>
            <p:nvPr>
              <p:custDataLst>
                <p:tags r:id="rId142"/>
              </p:custDataLst>
            </p:nvPr>
          </p:nvSpPr>
          <p:spPr bwMode="auto">
            <a:xfrm>
              <a:off x="1237298" y="4860607"/>
              <a:ext cx="17146" cy="17146"/>
            </a:xfrm>
            <a:custGeom>
              <a:avLst/>
              <a:gdLst/>
              <a:ahLst/>
              <a:cxnLst/>
              <a:rect l="0" t="0" r="0" b="0"/>
              <a:pathLst>
                <a:path w="17146" h="17146">
                  <a:moveTo>
                    <a:pt x="0" y="0"/>
                  </a:moveTo>
                  <a:lnTo>
                    <a:pt x="0" y="0"/>
                  </a:lnTo>
                  <a:lnTo>
                    <a:pt x="17145"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30" name="SMARTInkShape-Group1138"/>
          <p:cNvGrpSpPr/>
          <p:nvPr/>
        </p:nvGrpSpPr>
        <p:grpSpPr>
          <a:xfrm>
            <a:off x="2442949" y="6265072"/>
            <a:ext cx="646010" cy="412906"/>
            <a:chOff x="2442949" y="6265072"/>
            <a:chExt cx="646010" cy="412906"/>
          </a:xfrm>
        </p:grpSpPr>
        <p:sp>
          <p:nvSpPr>
            <p:cNvPr id="526" name="SMARTInkShape-3523"/>
            <p:cNvSpPr/>
            <p:nvPr>
              <p:custDataLst>
                <p:tags r:id="rId126"/>
              </p:custDataLst>
            </p:nvPr>
          </p:nvSpPr>
          <p:spPr bwMode="auto">
            <a:xfrm>
              <a:off x="2442949" y="6370559"/>
              <a:ext cx="157377" cy="208047"/>
            </a:xfrm>
            <a:custGeom>
              <a:avLst/>
              <a:gdLst/>
              <a:ahLst/>
              <a:cxnLst/>
              <a:rect l="0" t="0" r="0" b="0"/>
              <a:pathLst>
                <a:path w="157377" h="208047">
                  <a:moveTo>
                    <a:pt x="114514" y="7381"/>
                  </a:moveTo>
                  <a:lnTo>
                    <a:pt x="114514" y="7381"/>
                  </a:lnTo>
                  <a:lnTo>
                    <a:pt x="109963" y="2830"/>
                  </a:lnTo>
                  <a:lnTo>
                    <a:pt x="105188" y="596"/>
                  </a:lnTo>
                  <a:lnTo>
                    <a:pt x="102582" y="0"/>
                  </a:lnTo>
                  <a:lnTo>
                    <a:pt x="67540" y="8290"/>
                  </a:lnTo>
                  <a:lnTo>
                    <a:pt x="47916" y="15405"/>
                  </a:lnTo>
                  <a:lnTo>
                    <a:pt x="29670" y="28092"/>
                  </a:lnTo>
                  <a:lnTo>
                    <a:pt x="7883" y="64952"/>
                  </a:lnTo>
                  <a:lnTo>
                    <a:pt x="447" y="95833"/>
                  </a:lnTo>
                  <a:lnTo>
                    <a:pt x="0" y="127655"/>
                  </a:lnTo>
                  <a:lnTo>
                    <a:pt x="9326" y="157674"/>
                  </a:lnTo>
                  <a:lnTo>
                    <a:pt x="35193" y="192247"/>
                  </a:lnTo>
                  <a:lnTo>
                    <a:pt x="58622" y="203844"/>
                  </a:lnTo>
                  <a:lnTo>
                    <a:pt x="83958" y="208046"/>
                  </a:lnTo>
                  <a:lnTo>
                    <a:pt x="107918" y="206737"/>
                  </a:lnTo>
                  <a:lnTo>
                    <a:pt x="128727" y="197901"/>
                  </a:lnTo>
                  <a:lnTo>
                    <a:pt x="157376" y="1788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7" name="SMARTInkShape-3524"/>
            <p:cNvSpPr/>
            <p:nvPr>
              <p:custDataLst>
                <p:tags r:id="rId127"/>
              </p:custDataLst>
            </p:nvPr>
          </p:nvSpPr>
          <p:spPr bwMode="auto">
            <a:xfrm>
              <a:off x="2643188" y="6429375"/>
              <a:ext cx="145733" cy="164165"/>
            </a:xfrm>
            <a:custGeom>
              <a:avLst/>
              <a:gdLst/>
              <a:ahLst/>
              <a:cxnLst/>
              <a:rect l="0" t="0" r="0" b="0"/>
              <a:pathLst>
                <a:path w="145733" h="164165">
                  <a:moveTo>
                    <a:pt x="0" y="0"/>
                  </a:moveTo>
                  <a:lnTo>
                    <a:pt x="0" y="0"/>
                  </a:lnTo>
                  <a:lnTo>
                    <a:pt x="9101" y="0"/>
                  </a:lnTo>
                  <a:lnTo>
                    <a:pt x="18650" y="5080"/>
                  </a:lnTo>
                  <a:lnTo>
                    <a:pt x="52762" y="37992"/>
                  </a:lnTo>
                  <a:lnTo>
                    <a:pt x="76593" y="73275"/>
                  </a:lnTo>
                  <a:lnTo>
                    <a:pt x="96142" y="107330"/>
                  </a:lnTo>
                  <a:lnTo>
                    <a:pt x="121045" y="149213"/>
                  </a:lnTo>
                  <a:lnTo>
                    <a:pt x="130904" y="163379"/>
                  </a:lnTo>
                  <a:lnTo>
                    <a:pt x="133941" y="164164"/>
                  </a:lnTo>
                  <a:lnTo>
                    <a:pt x="136919" y="162783"/>
                  </a:lnTo>
                  <a:lnTo>
                    <a:pt x="145732"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8" name="SMARTInkShape-3525"/>
            <p:cNvSpPr/>
            <p:nvPr>
              <p:custDataLst>
                <p:tags r:id="rId128"/>
              </p:custDataLst>
            </p:nvPr>
          </p:nvSpPr>
          <p:spPr bwMode="auto">
            <a:xfrm>
              <a:off x="2617470" y="6403657"/>
              <a:ext cx="120016" cy="145733"/>
            </a:xfrm>
            <a:custGeom>
              <a:avLst/>
              <a:gdLst/>
              <a:ahLst/>
              <a:cxnLst/>
              <a:rect l="0" t="0" r="0" b="0"/>
              <a:pathLst>
                <a:path w="120016" h="145733">
                  <a:moveTo>
                    <a:pt x="120015" y="0"/>
                  </a:moveTo>
                  <a:lnTo>
                    <a:pt x="120015" y="0"/>
                  </a:lnTo>
                  <a:lnTo>
                    <a:pt x="101812" y="0"/>
                  </a:lnTo>
                  <a:lnTo>
                    <a:pt x="76839" y="9102"/>
                  </a:lnTo>
                  <a:lnTo>
                    <a:pt x="51342" y="23863"/>
                  </a:lnTo>
                  <a:lnTo>
                    <a:pt x="30241" y="49404"/>
                  </a:lnTo>
                  <a:lnTo>
                    <a:pt x="11924" y="85653"/>
                  </a:lnTo>
                  <a:lnTo>
                    <a:pt x="3533" y="122004"/>
                  </a:lnTo>
                  <a:lnTo>
                    <a:pt x="0" y="1457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9" name="SMARTInkShape-3526"/>
            <p:cNvSpPr/>
            <p:nvPr>
              <p:custDataLst>
                <p:tags r:id="rId129"/>
              </p:custDataLst>
            </p:nvPr>
          </p:nvSpPr>
          <p:spPr bwMode="auto">
            <a:xfrm>
              <a:off x="2832699" y="6265072"/>
              <a:ext cx="256260" cy="412906"/>
            </a:xfrm>
            <a:custGeom>
              <a:avLst/>
              <a:gdLst/>
              <a:ahLst/>
              <a:cxnLst/>
              <a:rect l="0" t="0" r="0" b="0"/>
              <a:pathLst>
                <a:path w="256260" h="412906">
                  <a:moveTo>
                    <a:pt x="179106" y="164303"/>
                  </a:moveTo>
                  <a:lnTo>
                    <a:pt x="179106" y="164303"/>
                  </a:lnTo>
                  <a:lnTo>
                    <a:pt x="188208" y="159752"/>
                  </a:lnTo>
                  <a:lnTo>
                    <a:pt x="190889" y="157458"/>
                  </a:lnTo>
                  <a:lnTo>
                    <a:pt x="193868" y="152371"/>
                  </a:lnTo>
                  <a:lnTo>
                    <a:pt x="193710" y="149681"/>
                  </a:lnTo>
                  <a:lnTo>
                    <a:pt x="190994" y="144152"/>
                  </a:lnTo>
                  <a:lnTo>
                    <a:pt x="187984" y="142296"/>
                  </a:lnTo>
                  <a:lnTo>
                    <a:pt x="155005" y="134523"/>
                  </a:lnTo>
                  <a:lnTo>
                    <a:pt x="123599" y="135900"/>
                  </a:lnTo>
                  <a:lnTo>
                    <a:pt x="90164" y="146891"/>
                  </a:lnTo>
                  <a:lnTo>
                    <a:pt x="51576" y="171315"/>
                  </a:lnTo>
                  <a:lnTo>
                    <a:pt x="19082" y="207232"/>
                  </a:lnTo>
                  <a:lnTo>
                    <a:pt x="458" y="243486"/>
                  </a:lnTo>
                  <a:lnTo>
                    <a:pt x="0" y="254239"/>
                  </a:lnTo>
                  <a:lnTo>
                    <a:pt x="7111" y="273806"/>
                  </a:lnTo>
                  <a:lnTo>
                    <a:pt x="15865" y="281121"/>
                  </a:lnTo>
                  <a:lnTo>
                    <a:pt x="40832" y="291787"/>
                  </a:lnTo>
                  <a:lnTo>
                    <a:pt x="82468" y="294045"/>
                  </a:lnTo>
                  <a:lnTo>
                    <a:pt x="108216" y="285783"/>
                  </a:lnTo>
                  <a:lnTo>
                    <a:pt x="120416" y="279580"/>
                  </a:lnTo>
                  <a:lnTo>
                    <a:pt x="139052" y="257447"/>
                  </a:lnTo>
                  <a:lnTo>
                    <a:pt x="153684" y="226655"/>
                  </a:lnTo>
                  <a:lnTo>
                    <a:pt x="166537" y="187570"/>
                  </a:lnTo>
                  <a:lnTo>
                    <a:pt x="170727" y="164574"/>
                  </a:lnTo>
                  <a:lnTo>
                    <a:pt x="173520" y="139718"/>
                  </a:lnTo>
                  <a:lnTo>
                    <a:pt x="175382" y="113624"/>
                  </a:lnTo>
                  <a:lnTo>
                    <a:pt x="172371" y="74469"/>
                  </a:lnTo>
                  <a:lnTo>
                    <a:pt x="162506" y="33545"/>
                  </a:lnTo>
                  <a:lnTo>
                    <a:pt x="154589" y="716"/>
                  </a:lnTo>
                  <a:lnTo>
                    <a:pt x="154189" y="0"/>
                  </a:lnTo>
                  <a:lnTo>
                    <a:pt x="153922" y="475"/>
                  </a:lnTo>
                  <a:lnTo>
                    <a:pt x="145697" y="40220"/>
                  </a:lnTo>
                  <a:lnTo>
                    <a:pt x="141593" y="60626"/>
                  </a:lnTo>
                  <a:lnTo>
                    <a:pt x="136953" y="83755"/>
                  </a:lnTo>
                  <a:lnTo>
                    <a:pt x="131954" y="110604"/>
                  </a:lnTo>
                  <a:lnTo>
                    <a:pt x="126716" y="139934"/>
                  </a:lnTo>
                  <a:lnTo>
                    <a:pt x="121320" y="170917"/>
                  </a:lnTo>
                  <a:lnTo>
                    <a:pt x="119627" y="202050"/>
                  </a:lnTo>
                  <a:lnTo>
                    <a:pt x="120403" y="233283"/>
                  </a:lnTo>
                  <a:lnTo>
                    <a:pt x="122826" y="264582"/>
                  </a:lnTo>
                  <a:lnTo>
                    <a:pt x="130156" y="292115"/>
                  </a:lnTo>
                  <a:lnTo>
                    <a:pt x="140757" y="317139"/>
                  </a:lnTo>
                  <a:lnTo>
                    <a:pt x="153540" y="340488"/>
                  </a:lnTo>
                  <a:lnTo>
                    <a:pt x="190603" y="374052"/>
                  </a:lnTo>
                  <a:lnTo>
                    <a:pt x="227079" y="395637"/>
                  </a:lnTo>
                  <a:lnTo>
                    <a:pt x="256259" y="4129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31" name="SMARTInkShape-3527"/>
          <p:cNvSpPr/>
          <p:nvPr>
            <p:custDataLst>
              <p:tags r:id="rId11"/>
            </p:custDataLst>
          </p:nvPr>
        </p:nvSpPr>
        <p:spPr bwMode="auto">
          <a:xfrm>
            <a:off x="2471738" y="1183005"/>
            <a:ext cx="25718" cy="1"/>
          </a:xfrm>
          <a:custGeom>
            <a:avLst/>
            <a:gdLst/>
            <a:ahLst/>
            <a:cxnLst/>
            <a:rect l="0" t="0" r="0" b="0"/>
            <a:pathLst>
              <a:path w="25718" h="1">
                <a:moveTo>
                  <a:pt x="0" y="0"/>
                </a:moveTo>
                <a:lnTo>
                  <a:pt x="0" y="0"/>
                </a:lnTo>
                <a:lnTo>
                  <a:pt x="2571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2" name="SMARTInkShape-3528"/>
          <p:cNvSpPr/>
          <p:nvPr>
            <p:custDataLst>
              <p:tags r:id="rId12"/>
            </p:custDataLst>
          </p:nvPr>
        </p:nvSpPr>
        <p:spPr bwMode="auto">
          <a:xfrm>
            <a:off x="6500813" y="1997392"/>
            <a:ext cx="231458" cy="25719"/>
          </a:xfrm>
          <a:custGeom>
            <a:avLst/>
            <a:gdLst/>
            <a:ahLst/>
            <a:cxnLst/>
            <a:rect l="0" t="0" r="0" b="0"/>
            <a:pathLst>
              <a:path w="231458" h="25719">
                <a:moveTo>
                  <a:pt x="0" y="25718"/>
                </a:moveTo>
                <a:lnTo>
                  <a:pt x="0" y="25718"/>
                </a:lnTo>
                <a:lnTo>
                  <a:pt x="0" y="18337"/>
                </a:lnTo>
                <a:lnTo>
                  <a:pt x="9101" y="12948"/>
                </a:lnTo>
                <a:lnTo>
                  <a:pt x="23862" y="9869"/>
                </a:lnTo>
                <a:lnTo>
                  <a:pt x="62462" y="7876"/>
                </a:lnTo>
                <a:lnTo>
                  <a:pt x="94753" y="4136"/>
                </a:lnTo>
                <a:lnTo>
                  <a:pt x="128790" y="1838"/>
                </a:lnTo>
                <a:lnTo>
                  <a:pt x="162967" y="817"/>
                </a:lnTo>
                <a:lnTo>
                  <a:pt x="197207" y="364"/>
                </a:lnTo>
                <a:lnTo>
                  <a:pt x="23145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3" name="SMARTInkShape-3529"/>
          <p:cNvSpPr/>
          <p:nvPr>
            <p:custDataLst>
              <p:tags r:id="rId13"/>
            </p:custDataLst>
          </p:nvPr>
        </p:nvSpPr>
        <p:spPr bwMode="auto">
          <a:xfrm>
            <a:off x="2240280" y="5350951"/>
            <a:ext cx="228562" cy="1091251"/>
          </a:xfrm>
          <a:custGeom>
            <a:avLst/>
            <a:gdLst/>
            <a:ahLst/>
            <a:cxnLst/>
            <a:rect l="0" t="0" r="0" b="0"/>
            <a:pathLst>
              <a:path w="228562" h="1091251">
                <a:moveTo>
                  <a:pt x="102870" y="41151"/>
                </a:moveTo>
                <a:lnTo>
                  <a:pt x="102870" y="41151"/>
                </a:lnTo>
                <a:lnTo>
                  <a:pt x="98319" y="32049"/>
                </a:lnTo>
                <a:lnTo>
                  <a:pt x="97931" y="28416"/>
                </a:lnTo>
                <a:lnTo>
                  <a:pt x="100040" y="21838"/>
                </a:lnTo>
                <a:lnTo>
                  <a:pt x="109232" y="15741"/>
                </a:lnTo>
                <a:lnTo>
                  <a:pt x="138417" y="4065"/>
                </a:lnTo>
                <a:lnTo>
                  <a:pt x="172351" y="0"/>
                </a:lnTo>
                <a:lnTo>
                  <a:pt x="193758" y="4130"/>
                </a:lnTo>
                <a:lnTo>
                  <a:pt x="203467" y="7897"/>
                </a:lnTo>
                <a:lnTo>
                  <a:pt x="216795" y="19704"/>
                </a:lnTo>
                <a:lnTo>
                  <a:pt x="221683" y="26853"/>
                </a:lnTo>
                <a:lnTo>
                  <a:pt x="228561" y="64220"/>
                </a:lnTo>
                <a:lnTo>
                  <a:pt x="225090" y="102839"/>
                </a:lnTo>
                <a:lnTo>
                  <a:pt x="221498" y="125139"/>
                </a:lnTo>
                <a:lnTo>
                  <a:pt x="217198" y="150483"/>
                </a:lnTo>
                <a:lnTo>
                  <a:pt x="212426" y="177857"/>
                </a:lnTo>
                <a:lnTo>
                  <a:pt x="207340" y="206583"/>
                </a:lnTo>
                <a:lnTo>
                  <a:pt x="202044" y="237164"/>
                </a:lnTo>
                <a:lnTo>
                  <a:pt x="196608" y="268982"/>
                </a:lnTo>
                <a:lnTo>
                  <a:pt x="191080" y="301623"/>
                </a:lnTo>
                <a:lnTo>
                  <a:pt x="187394" y="335767"/>
                </a:lnTo>
                <a:lnTo>
                  <a:pt x="184937" y="370912"/>
                </a:lnTo>
                <a:lnTo>
                  <a:pt x="183299" y="406724"/>
                </a:lnTo>
                <a:lnTo>
                  <a:pt x="182207" y="442981"/>
                </a:lnTo>
                <a:lnTo>
                  <a:pt x="181479" y="479536"/>
                </a:lnTo>
                <a:lnTo>
                  <a:pt x="180994" y="516287"/>
                </a:lnTo>
                <a:lnTo>
                  <a:pt x="180670" y="554124"/>
                </a:lnTo>
                <a:lnTo>
                  <a:pt x="180454" y="592683"/>
                </a:lnTo>
                <a:lnTo>
                  <a:pt x="180310" y="631724"/>
                </a:lnTo>
                <a:lnTo>
                  <a:pt x="180214" y="669182"/>
                </a:lnTo>
                <a:lnTo>
                  <a:pt x="180151" y="705583"/>
                </a:lnTo>
                <a:lnTo>
                  <a:pt x="180108" y="741281"/>
                </a:lnTo>
                <a:lnTo>
                  <a:pt x="180079" y="774604"/>
                </a:lnTo>
                <a:lnTo>
                  <a:pt x="180060" y="806344"/>
                </a:lnTo>
                <a:lnTo>
                  <a:pt x="180048" y="837031"/>
                </a:lnTo>
                <a:lnTo>
                  <a:pt x="180039" y="866059"/>
                </a:lnTo>
                <a:lnTo>
                  <a:pt x="180034" y="893985"/>
                </a:lnTo>
                <a:lnTo>
                  <a:pt x="180030" y="921175"/>
                </a:lnTo>
                <a:lnTo>
                  <a:pt x="180027" y="946921"/>
                </a:lnTo>
                <a:lnTo>
                  <a:pt x="180026" y="971705"/>
                </a:lnTo>
                <a:lnTo>
                  <a:pt x="180025" y="995848"/>
                </a:lnTo>
                <a:lnTo>
                  <a:pt x="180023" y="1032835"/>
                </a:lnTo>
                <a:lnTo>
                  <a:pt x="180023" y="1069995"/>
                </a:lnTo>
                <a:lnTo>
                  <a:pt x="180023" y="1090517"/>
                </a:lnTo>
                <a:lnTo>
                  <a:pt x="179070" y="1091250"/>
                </a:lnTo>
                <a:lnTo>
                  <a:pt x="177483" y="1090784"/>
                </a:lnTo>
                <a:lnTo>
                  <a:pt x="138924" y="1059353"/>
                </a:lnTo>
                <a:lnTo>
                  <a:pt x="113179" y="1045183"/>
                </a:lnTo>
                <a:lnTo>
                  <a:pt x="82687" y="1035710"/>
                </a:lnTo>
                <a:lnTo>
                  <a:pt x="50085" y="1028326"/>
                </a:lnTo>
                <a:lnTo>
                  <a:pt x="0" y="101841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4" name="SMARTInkShape-3530"/>
          <p:cNvSpPr/>
          <p:nvPr>
            <p:custDataLst>
              <p:tags r:id="rId14"/>
            </p:custDataLst>
          </p:nvPr>
        </p:nvSpPr>
        <p:spPr bwMode="auto">
          <a:xfrm>
            <a:off x="525834" y="5431630"/>
            <a:ext cx="282840" cy="1049073"/>
          </a:xfrm>
          <a:custGeom>
            <a:avLst/>
            <a:gdLst/>
            <a:ahLst/>
            <a:cxnLst/>
            <a:rect l="0" t="0" r="0" b="0"/>
            <a:pathLst>
              <a:path w="282840" h="1049073">
                <a:moveTo>
                  <a:pt x="205686" y="80488"/>
                </a:moveTo>
                <a:lnTo>
                  <a:pt x="205686" y="80488"/>
                </a:lnTo>
                <a:lnTo>
                  <a:pt x="244311" y="61175"/>
                </a:lnTo>
                <a:lnTo>
                  <a:pt x="257876" y="52117"/>
                </a:lnTo>
                <a:lnTo>
                  <a:pt x="262219" y="46288"/>
                </a:lnTo>
                <a:lnTo>
                  <a:pt x="264664" y="37652"/>
                </a:lnTo>
                <a:lnTo>
                  <a:pt x="265007" y="34785"/>
                </a:lnTo>
                <a:lnTo>
                  <a:pt x="260309" y="26521"/>
                </a:lnTo>
                <a:lnTo>
                  <a:pt x="256389" y="21650"/>
                </a:lnTo>
                <a:lnTo>
                  <a:pt x="237219" y="10243"/>
                </a:lnTo>
                <a:lnTo>
                  <a:pt x="199789" y="831"/>
                </a:lnTo>
                <a:lnTo>
                  <a:pt x="168775" y="0"/>
                </a:lnTo>
                <a:lnTo>
                  <a:pt x="129345" y="4886"/>
                </a:lnTo>
                <a:lnTo>
                  <a:pt x="98955" y="15071"/>
                </a:lnTo>
                <a:lnTo>
                  <a:pt x="94527" y="18779"/>
                </a:lnTo>
                <a:lnTo>
                  <a:pt x="89607" y="27979"/>
                </a:lnTo>
                <a:lnTo>
                  <a:pt x="91388" y="52970"/>
                </a:lnTo>
                <a:lnTo>
                  <a:pt x="102499" y="89056"/>
                </a:lnTo>
                <a:lnTo>
                  <a:pt x="107438" y="118585"/>
                </a:lnTo>
                <a:lnTo>
                  <a:pt x="109633" y="153617"/>
                </a:lnTo>
                <a:lnTo>
                  <a:pt x="110218" y="174961"/>
                </a:lnTo>
                <a:lnTo>
                  <a:pt x="110608" y="197762"/>
                </a:lnTo>
                <a:lnTo>
                  <a:pt x="108963" y="222488"/>
                </a:lnTo>
                <a:lnTo>
                  <a:pt x="105962" y="248497"/>
                </a:lnTo>
                <a:lnTo>
                  <a:pt x="102056" y="275361"/>
                </a:lnTo>
                <a:lnTo>
                  <a:pt x="97547" y="303749"/>
                </a:lnTo>
                <a:lnTo>
                  <a:pt x="92636" y="333151"/>
                </a:lnTo>
                <a:lnTo>
                  <a:pt x="87457" y="363229"/>
                </a:lnTo>
                <a:lnTo>
                  <a:pt x="82099" y="394712"/>
                </a:lnTo>
                <a:lnTo>
                  <a:pt x="76622" y="427130"/>
                </a:lnTo>
                <a:lnTo>
                  <a:pt x="71066" y="460172"/>
                </a:lnTo>
                <a:lnTo>
                  <a:pt x="67362" y="493631"/>
                </a:lnTo>
                <a:lnTo>
                  <a:pt x="64893" y="527368"/>
                </a:lnTo>
                <a:lnTo>
                  <a:pt x="63246" y="561287"/>
                </a:lnTo>
                <a:lnTo>
                  <a:pt x="62149" y="594378"/>
                </a:lnTo>
                <a:lnTo>
                  <a:pt x="61417" y="626916"/>
                </a:lnTo>
                <a:lnTo>
                  <a:pt x="60929" y="659085"/>
                </a:lnTo>
                <a:lnTo>
                  <a:pt x="55841" y="707201"/>
                </a:lnTo>
                <a:lnTo>
                  <a:pt x="47687" y="765950"/>
                </a:lnTo>
                <a:lnTo>
                  <a:pt x="37489" y="831785"/>
                </a:lnTo>
                <a:lnTo>
                  <a:pt x="29737" y="880437"/>
                </a:lnTo>
                <a:lnTo>
                  <a:pt x="23617" y="917635"/>
                </a:lnTo>
                <a:lnTo>
                  <a:pt x="18584" y="947196"/>
                </a:lnTo>
                <a:lnTo>
                  <a:pt x="14276" y="970713"/>
                </a:lnTo>
                <a:lnTo>
                  <a:pt x="6950" y="1007003"/>
                </a:lnTo>
                <a:lnTo>
                  <a:pt x="0" y="1048816"/>
                </a:lnTo>
                <a:lnTo>
                  <a:pt x="13615" y="1049072"/>
                </a:lnTo>
                <a:lnTo>
                  <a:pt x="52564" y="1036423"/>
                </a:lnTo>
                <a:lnTo>
                  <a:pt x="81434" y="1029858"/>
                </a:lnTo>
                <a:lnTo>
                  <a:pt x="110776" y="1023764"/>
                </a:lnTo>
                <a:lnTo>
                  <a:pt x="141596" y="1018834"/>
                </a:lnTo>
                <a:lnTo>
                  <a:pt x="177519" y="1016643"/>
                </a:lnTo>
                <a:lnTo>
                  <a:pt x="210630" y="1018209"/>
                </a:lnTo>
                <a:lnTo>
                  <a:pt x="250966" y="1024446"/>
                </a:lnTo>
                <a:lnTo>
                  <a:pt x="282839" y="10320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5" name="SMARTInkShape-3531"/>
          <p:cNvSpPr/>
          <p:nvPr>
            <p:custDataLst>
              <p:tags r:id="rId15"/>
            </p:custDataLst>
          </p:nvPr>
        </p:nvSpPr>
        <p:spPr bwMode="auto">
          <a:xfrm>
            <a:off x="80115" y="4989579"/>
            <a:ext cx="774554" cy="58389"/>
          </a:xfrm>
          <a:custGeom>
            <a:avLst/>
            <a:gdLst/>
            <a:ahLst/>
            <a:cxnLst/>
            <a:rect l="0" t="0" r="0" b="0"/>
            <a:pathLst>
              <a:path w="774554" h="58389">
                <a:moveTo>
                  <a:pt x="8468" y="33906"/>
                </a:moveTo>
                <a:lnTo>
                  <a:pt x="8468" y="33906"/>
                </a:lnTo>
                <a:lnTo>
                  <a:pt x="0" y="16970"/>
                </a:lnTo>
                <a:lnTo>
                  <a:pt x="36816" y="16802"/>
                </a:lnTo>
                <a:lnTo>
                  <a:pt x="62609" y="16788"/>
                </a:lnTo>
                <a:lnTo>
                  <a:pt x="93140" y="16779"/>
                </a:lnTo>
                <a:lnTo>
                  <a:pt x="125876" y="15821"/>
                </a:lnTo>
                <a:lnTo>
                  <a:pt x="160082" y="14229"/>
                </a:lnTo>
                <a:lnTo>
                  <a:pt x="195269" y="12215"/>
                </a:lnTo>
                <a:lnTo>
                  <a:pt x="233967" y="10873"/>
                </a:lnTo>
                <a:lnTo>
                  <a:pt x="275005" y="9978"/>
                </a:lnTo>
                <a:lnTo>
                  <a:pt x="317604" y="9382"/>
                </a:lnTo>
                <a:lnTo>
                  <a:pt x="360291" y="8031"/>
                </a:lnTo>
                <a:lnTo>
                  <a:pt x="403037" y="6179"/>
                </a:lnTo>
                <a:lnTo>
                  <a:pt x="445821" y="3991"/>
                </a:lnTo>
                <a:lnTo>
                  <a:pt x="486727" y="2533"/>
                </a:lnTo>
                <a:lnTo>
                  <a:pt x="526379" y="1561"/>
                </a:lnTo>
                <a:lnTo>
                  <a:pt x="565197" y="913"/>
                </a:lnTo>
                <a:lnTo>
                  <a:pt x="600601" y="480"/>
                </a:lnTo>
                <a:lnTo>
                  <a:pt x="633728" y="192"/>
                </a:lnTo>
                <a:lnTo>
                  <a:pt x="665338" y="0"/>
                </a:lnTo>
                <a:lnTo>
                  <a:pt x="690221" y="825"/>
                </a:lnTo>
                <a:lnTo>
                  <a:pt x="728029" y="4280"/>
                </a:lnTo>
                <a:lnTo>
                  <a:pt x="767753" y="7417"/>
                </a:lnTo>
                <a:lnTo>
                  <a:pt x="774553" y="7845"/>
                </a:lnTo>
                <a:lnTo>
                  <a:pt x="774461" y="7959"/>
                </a:lnTo>
                <a:lnTo>
                  <a:pt x="735790" y="8168"/>
                </a:lnTo>
                <a:lnTo>
                  <a:pt x="695987" y="8182"/>
                </a:lnTo>
                <a:lnTo>
                  <a:pt x="661377" y="8186"/>
                </a:lnTo>
                <a:lnTo>
                  <a:pt x="639955" y="9139"/>
                </a:lnTo>
                <a:lnTo>
                  <a:pt x="616149" y="10727"/>
                </a:lnTo>
                <a:lnTo>
                  <a:pt x="590754" y="12738"/>
                </a:lnTo>
                <a:lnTo>
                  <a:pt x="564298" y="15033"/>
                </a:lnTo>
                <a:lnTo>
                  <a:pt x="537136" y="17513"/>
                </a:lnTo>
                <a:lnTo>
                  <a:pt x="509504" y="20120"/>
                </a:lnTo>
                <a:lnTo>
                  <a:pt x="481557" y="22810"/>
                </a:lnTo>
                <a:lnTo>
                  <a:pt x="453400" y="25556"/>
                </a:lnTo>
                <a:lnTo>
                  <a:pt x="425104" y="28339"/>
                </a:lnTo>
                <a:lnTo>
                  <a:pt x="396715" y="31147"/>
                </a:lnTo>
                <a:lnTo>
                  <a:pt x="368265" y="33972"/>
                </a:lnTo>
                <a:lnTo>
                  <a:pt x="339772" y="36806"/>
                </a:lnTo>
                <a:lnTo>
                  <a:pt x="312205" y="39650"/>
                </a:lnTo>
                <a:lnTo>
                  <a:pt x="285254" y="42498"/>
                </a:lnTo>
                <a:lnTo>
                  <a:pt x="258714" y="45349"/>
                </a:lnTo>
                <a:lnTo>
                  <a:pt x="234354" y="47250"/>
                </a:lnTo>
                <a:lnTo>
                  <a:pt x="211446" y="48517"/>
                </a:lnTo>
                <a:lnTo>
                  <a:pt x="169165" y="49924"/>
                </a:lnTo>
                <a:lnTo>
                  <a:pt x="131324" y="50550"/>
                </a:lnTo>
                <a:lnTo>
                  <a:pt x="91542" y="55453"/>
                </a:lnTo>
                <a:lnTo>
                  <a:pt x="66208" y="58388"/>
                </a:lnTo>
                <a:lnTo>
                  <a:pt x="61249" y="57847"/>
                </a:lnTo>
                <a:lnTo>
                  <a:pt x="57943" y="56535"/>
                </a:lnTo>
                <a:lnTo>
                  <a:pt x="55738" y="54707"/>
                </a:lnTo>
                <a:lnTo>
                  <a:pt x="56174" y="53488"/>
                </a:lnTo>
                <a:lnTo>
                  <a:pt x="80131" y="46821"/>
                </a:lnTo>
                <a:lnTo>
                  <a:pt x="121882" y="43765"/>
                </a:lnTo>
                <a:lnTo>
                  <a:pt x="142180" y="42384"/>
                </a:lnTo>
                <a:lnTo>
                  <a:pt x="165237" y="40510"/>
                </a:lnTo>
                <a:lnTo>
                  <a:pt x="190133" y="38309"/>
                </a:lnTo>
                <a:lnTo>
                  <a:pt x="217208" y="35889"/>
                </a:lnTo>
                <a:lnTo>
                  <a:pt x="245735" y="33323"/>
                </a:lnTo>
                <a:lnTo>
                  <a:pt x="275231" y="30660"/>
                </a:lnTo>
                <a:lnTo>
                  <a:pt x="306325" y="27932"/>
                </a:lnTo>
                <a:lnTo>
                  <a:pt x="338484" y="25160"/>
                </a:lnTo>
                <a:lnTo>
                  <a:pt x="371354" y="22360"/>
                </a:lnTo>
                <a:lnTo>
                  <a:pt x="404697" y="20493"/>
                </a:lnTo>
                <a:lnTo>
                  <a:pt x="438355" y="19249"/>
                </a:lnTo>
                <a:lnTo>
                  <a:pt x="472224" y="18420"/>
                </a:lnTo>
                <a:lnTo>
                  <a:pt x="504329" y="17867"/>
                </a:lnTo>
                <a:lnTo>
                  <a:pt x="535257" y="17498"/>
                </a:lnTo>
                <a:lnTo>
                  <a:pt x="565400" y="17252"/>
                </a:lnTo>
                <a:lnTo>
                  <a:pt x="591211" y="17089"/>
                </a:lnTo>
                <a:lnTo>
                  <a:pt x="614133" y="16979"/>
                </a:lnTo>
                <a:lnTo>
                  <a:pt x="652937" y="17811"/>
                </a:lnTo>
                <a:lnTo>
                  <a:pt x="693346" y="22681"/>
                </a:lnTo>
                <a:lnTo>
                  <a:pt x="711901" y="24809"/>
                </a:lnTo>
                <a:lnTo>
                  <a:pt x="711413" y="253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38" name="SMARTInkShape-Group1144"/>
          <p:cNvGrpSpPr/>
          <p:nvPr/>
        </p:nvGrpSpPr>
        <p:grpSpPr>
          <a:xfrm>
            <a:off x="2986088" y="3075188"/>
            <a:ext cx="1309933" cy="1912804"/>
            <a:chOff x="2986088" y="3075188"/>
            <a:chExt cx="1309933" cy="1912804"/>
          </a:xfrm>
        </p:grpSpPr>
        <p:sp>
          <p:nvSpPr>
            <p:cNvPr id="536" name="SMARTInkShape-3532"/>
            <p:cNvSpPr/>
            <p:nvPr>
              <p:custDataLst>
                <p:tags r:id="rId124"/>
              </p:custDataLst>
            </p:nvPr>
          </p:nvSpPr>
          <p:spPr bwMode="auto">
            <a:xfrm>
              <a:off x="2986088" y="3394710"/>
              <a:ext cx="124160" cy="1577341"/>
            </a:xfrm>
            <a:custGeom>
              <a:avLst/>
              <a:gdLst/>
              <a:ahLst/>
              <a:cxnLst/>
              <a:rect l="0" t="0" r="0" b="0"/>
              <a:pathLst>
                <a:path w="124160" h="1577341">
                  <a:moveTo>
                    <a:pt x="111442" y="0"/>
                  </a:moveTo>
                  <a:lnTo>
                    <a:pt x="111442" y="0"/>
                  </a:lnTo>
                  <a:lnTo>
                    <a:pt x="112395" y="14640"/>
                  </a:lnTo>
                  <a:lnTo>
                    <a:pt x="120767" y="54221"/>
                  </a:lnTo>
                  <a:lnTo>
                    <a:pt x="124159" y="92678"/>
                  </a:lnTo>
                  <a:lnTo>
                    <a:pt x="123730" y="118935"/>
                  </a:lnTo>
                  <a:lnTo>
                    <a:pt x="122492" y="147870"/>
                  </a:lnTo>
                  <a:lnTo>
                    <a:pt x="119761" y="181448"/>
                  </a:lnTo>
                  <a:lnTo>
                    <a:pt x="116035" y="218120"/>
                  </a:lnTo>
                  <a:lnTo>
                    <a:pt x="111647" y="256856"/>
                  </a:lnTo>
                  <a:lnTo>
                    <a:pt x="106816" y="299825"/>
                  </a:lnTo>
                  <a:lnTo>
                    <a:pt x="101691" y="345616"/>
                  </a:lnTo>
                  <a:lnTo>
                    <a:pt x="96369" y="393288"/>
                  </a:lnTo>
                  <a:lnTo>
                    <a:pt x="91868" y="442214"/>
                  </a:lnTo>
                  <a:lnTo>
                    <a:pt x="87915" y="491977"/>
                  </a:lnTo>
                  <a:lnTo>
                    <a:pt x="84327" y="542297"/>
                  </a:lnTo>
                  <a:lnTo>
                    <a:pt x="82888" y="593941"/>
                  </a:lnTo>
                  <a:lnTo>
                    <a:pt x="82881" y="646468"/>
                  </a:lnTo>
                  <a:lnTo>
                    <a:pt x="83829" y="699584"/>
                  </a:lnTo>
                  <a:lnTo>
                    <a:pt x="85413" y="752139"/>
                  </a:lnTo>
                  <a:lnTo>
                    <a:pt x="87422" y="804321"/>
                  </a:lnTo>
                  <a:lnTo>
                    <a:pt x="89714" y="856254"/>
                  </a:lnTo>
                  <a:lnTo>
                    <a:pt x="92194" y="907069"/>
                  </a:lnTo>
                  <a:lnTo>
                    <a:pt x="94800" y="957137"/>
                  </a:lnTo>
                  <a:lnTo>
                    <a:pt x="97490" y="1006709"/>
                  </a:lnTo>
                  <a:lnTo>
                    <a:pt x="97378" y="1055949"/>
                  </a:lnTo>
                  <a:lnTo>
                    <a:pt x="95398" y="1104969"/>
                  </a:lnTo>
                  <a:lnTo>
                    <a:pt x="92174" y="1153841"/>
                  </a:lnTo>
                  <a:lnTo>
                    <a:pt x="87167" y="1203567"/>
                  </a:lnTo>
                  <a:lnTo>
                    <a:pt x="80971" y="1253863"/>
                  </a:lnTo>
                  <a:lnTo>
                    <a:pt x="73983" y="1304539"/>
                  </a:lnTo>
                  <a:lnTo>
                    <a:pt x="65514" y="1349752"/>
                  </a:lnTo>
                  <a:lnTo>
                    <a:pt x="56058" y="1391325"/>
                  </a:lnTo>
                  <a:lnTo>
                    <a:pt x="45945" y="1430470"/>
                  </a:lnTo>
                  <a:lnTo>
                    <a:pt x="36345" y="1463234"/>
                  </a:lnTo>
                  <a:lnTo>
                    <a:pt x="27087" y="1491744"/>
                  </a:lnTo>
                  <a:lnTo>
                    <a:pt x="18058" y="1517419"/>
                  </a:lnTo>
                  <a:lnTo>
                    <a:pt x="5350" y="1558104"/>
                  </a:lnTo>
                  <a:lnTo>
                    <a:pt x="0" y="15773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7" name="SMARTInkShape-3533"/>
            <p:cNvSpPr/>
            <p:nvPr>
              <p:custDataLst>
                <p:tags r:id="rId125"/>
              </p:custDataLst>
            </p:nvPr>
          </p:nvSpPr>
          <p:spPr bwMode="auto">
            <a:xfrm>
              <a:off x="3080385" y="3075188"/>
              <a:ext cx="1215636" cy="1912804"/>
            </a:xfrm>
            <a:custGeom>
              <a:avLst/>
              <a:gdLst/>
              <a:ahLst/>
              <a:cxnLst/>
              <a:rect l="0" t="0" r="0" b="0"/>
              <a:pathLst>
                <a:path w="1215636" h="1912804">
                  <a:moveTo>
                    <a:pt x="0" y="156644"/>
                  </a:moveTo>
                  <a:lnTo>
                    <a:pt x="0" y="156644"/>
                  </a:lnTo>
                  <a:lnTo>
                    <a:pt x="18203" y="124788"/>
                  </a:lnTo>
                  <a:lnTo>
                    <a:pt x="57620" y="93909"/>
                  </a:lnTo>
                  <a:lnTo>
                    <a:pt x="84133" y="77673"/>
                  </a:lnTo>
                  <a:lnTo>
                    <a:pt x="116097" y="63992"/>
                  </a:lnTo>
                  <a:lnTo>
                    <a:pt x="151693" y="52014"/>
                  </a:lnTo>
                  <a:lnTo>
                    <a:pt x="189711" y="41171"/>
                  </a:lnTo>
                  <a:lnTo>
                    <a:pt x="229344" y="32037"/>
                  </a:lnTo>
                  <a:lnTo>
                    <a:pt x="270053" y="24043"/>
                  </a:lnTo>
                  <a:lnTo>
                    <a:pt x="311481" y="16808"/>
                  </a:lnTo>
                  <a:lnTo>
                    <a:pt x="357196" y="11033"/>
                  </a:lnTo>
                  <a:lnTo>
                    <a:pt x="405770" y="6230"/>
                  </a:lnTo>
                  <a:lnTo>
                    <a:pt x="456251" y="2076"/>
                  </a:lnTo>
                  <a:lnTo>
                    <a:pt x="508955" y="259"/>
                  </a:lnTo>
                  <a:lnTo>
                    <a:pt x="563141" y="0"/>
                  </a:lnTo>
                  <a:lnTo>
                    <a:pt x="618315" y="780"/>
                  </a:lnTo>
                  <a:lnTo>
                    <a:pt x="672243" y="3205"/>
                  </a:lnTo>
                  <a:lnTo>
                    <a:pt x="725339" y="6726"/>
                  </a:lnTo>
                  <a:lnTo>
                    <a:pt x="777882" y="10979"/>
                  </a:lnTo>
                  <a:lnTo>
                    <a:pt x="827198" y="18577"/>
                  </a:lnTo>
                  <a:lnTo>
                    <a:pt x="874363" y="28404"/>
                  </a:lnTo>
                  <a:lnTo>
                    <a:pt x="920093" y="39718"/>
                  </a:lnTo>
                  <a:lnTo>
                    <a:pt x="960106" y="52024"/>
                  </a:lnTo>
                  <a:lnTo>
                    <a:pt x="996306" y="64990"/>
                  </a:lnTo>
                  <a:lnTo>
                    <a:pt x="1029964" y="78396"/>
                  </a:lnTo>
                  <a:lnTo>
                    <a:pt x="1056213" y="94954"/>
                  </a:lnTo>
                  <a:lnTo>
                    <a:pt x="1095538" y="133671"/>
                  </a:lnTo>
                  <a:lnTo>
                    <a:pt x="1110406" y="156569"/>
                  </a:lnTo>
                  <a:lnTo>
                    <a:pt x="1123175" y="181359"/>
                  </a:lnTo>
                  <a:lnTo>
                    <a:pt x="1134546" y="207411"/>
                  </a:lnTo>
                  <a:lnTo>
                    <a:pt x="1143079" y="236209"/>
                  </a:lnTo>
                  <a:lnTo>
                    <a:pt x="1149720" y="266837"/>
                  </a:lnTo>
                  <a:lnTo>
                    <a:pt x="1155100" y="298686"/>
                  </a:lnTo>
                  <a:lnTo>
                    <a:pt x="1159639" y="334207"/>
                  </a:lnTo>
                  <a:lnTo>
                    <a:pt x="1163618" y="372174"/>
                  </a:lnTo>
                  <a:lnTo>
                    <a:pt x="1167222" y="411773"/>
                  </a:lnTo>
                  <a:lnTo>
                    <a:pt x="1170578" y="453413"/>
                  </a:lnTo>
                  <a:lnTo>
                    <a:pt x="1173769" y="496413"/>
                  </a:lnTo>
                  <a:lnTo>
                    <a:pt x="1176847" y="540319"/>
                  </a:lnTo>
                  <a:lnTo>
                    <a:pt x="1178900" y="585782"/>
                  </a:lnTo>
                  <a:lnTo>
                    <a:pt x="1180268" y="632284"/>
                  </a:lnTo>
                  <a:lnTo>
                    <a:pt x="1181181" y="679477"/>
                  </a:lnTo>
                  <a:lnTo>
                    <a:pt x="1182741" y="727132"/>
                  </a:lnTo>
                  <a:lnTo>
                    <a:pt x="1184735" y="775094"/>
                  </a:lnTo>
                  <a:lnTo>
                    <a:pt x="1187015" y="823262"/>
                  </a:lnTo>
                  <a:lnTo>
                    <a:pt x="1188536" y="871566"/>
                  </a:lnTo>
                  <a:lnTo>
                    <a:pt x="1189550" y="919962"/>
                  </a:lnTo>
                  <a:lnTo>
                    <a:pt x="1190226" y="968418"/>
                  </a:lnTo>
                  <a:lnTo>
                    <a:pt x="1191629" y="1016914"/>
                  </a:lnTo>
                  <a:lnTo>
                    <a:pt x="1193516" y="1065437"/>
                  </a:lnTo>
                  <a:lnTo>
                    <a:pt x="1195728" y="1113979"/>
                  </a:lnTo>
                  <a:lnTo>
                    <a:pt x="1198154" y="1163485"/>
                  </a:lnTo>
                  <a:lnTo>
                    <a:pt x="1200724" y="1213634"/>
                  </a:lnTo>
                  <a:lnTo>
                    <a:pt x="1203390" y="1264211"/>
                  </a:lnTo>
                  <a:lnTo>
                    <a:pt x="1206120" y="1312217"/>
                  </a:lnTo>
                  <a:lnTo>
                    <a:pt x="1208893" y="1358509"/>
                  </a:lnTo>
                  <a:lnTo>
                    <a:pt x="1211693" y="1403658"/>
                  </a:lnTo>
                  <a:lnTo>
                    <a:pt x="1213561" y="1448044"/>
                  </a:lnTo>
                  <a:lnTo>
                    <a:pt x="1214806" y="1491922"/>
                  </a:lnTo>
                  <a:lnTo>
                    <a:pt x="1215635" y="1535462"/>
                  </a:lnTo>
                  <a:lnTo>
                    <a:pt x="1215236" y="1575919"/>
                  </a:lnTo>
                  <a:lnTo>
                    <a:pt x="1214017" y="1614320"/>
                  </a:lnTo>
                  <a:lnTo>
                    <a:pt x="1212252" y="1651350"/>
                  </a:lnTo>
                  <a:lnTo>
                    <a:pt x="1210124" y="1685562"/>
                  </a:lnTo>
                  <a:lnTo>
                    <a:pt x="1207752" y="1717895"/>
                  </a:lnTo>
                  <a:lnTo>
                    <a:pt x="1205218" y="1748976"/>
                  </a:lnTo>
                  <a:lnTo>
                    <a:pt x="1202576" y="1775411"/>
                  </a:lnTo>
                  <a:lnTo>
                    <a:pt x="1199862" y="1798750"/>
                  </a:lnTo>
                  <a:lnTo>
                    <a:pt x="1195259" y="1838969"/>
                  </a:lnTo>
                  <a:lnTo>
                    <a:pt x="1193214" y="1872719"/>
                  </a:lnTo>
                  <a:lnTo>
                    <a:pt x="1191620" y="1912803"/>
                  </a:lnTo>
                  <a:lnTo>
                    <a:pt x="1158495" y="1900082"/>
                  </a:lnTo>
                  <a:lnTo>
                    <a:pt x="1116549" y="1890038"/>
                  </a:lnTo>
                  <a:lnTo>
                    <a:pt x="1085361" y="1885645"/>
                  </a:lnTo>
                  <a:lnTo>
                    <a:pt x="1048376" y="1881764"/>
                  </a:lnTo>
                  <a:lnTo>
                    <a:pt x="1007527" y="1878224"/>
                  </a:lnTo>
                  <a:lnTo>
                    <a:pt x="980295" y="1875864"/>
                  </a:lnTo>
                  <a:lnTo>
                    <a:pt x="925830" y="187114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39" name="SMARTInkShape-3534"/>
          <p:cNvSpPr/>
          <p:nvPr>
            <p:custDataLst>
              <p:tags r:id="rId16"/>
            </p:custDataLst>
          </p:nvPr>
        </p:nvSpPr>
        <p:spPr bwMode="auto">
          <a:xfrm>
            <a:off x="1785938" y="5128004"/>
            <a:ext cx="683016" cy="24069"/>
          </a:xfrm>
          <a:custGeom>
            <a:avLst/>
            <a:gdLst/>
            <a:ahLst/>
            <a:cxnLst/>
            <a:rect l="0" t="0" r="0" b="0"/>
            <a:pathLst>
              <a:path w="683016" h="24069">
                <a:moveTo>
                  <a:pt x="0" y="24068"/>
                </a:moveTo>
                <a:lnTo>
                  <a:pt x="0" y="24068"/>
                </a:lnTo>
                <a:lnTo>
                  <a:pt x="7796" y="17225"/>
                </a:lnTo>
                <a:lnTo>
                  <a:pt x="32082" y="3917"/>
                </a:lnTo>
                <a:lnTo>
                  <a:pt x="62422" y="0"/>
                </a:lnTo>
                <a:lnTo>
                  <a:pt x="95688" y="4164"/>
                </a:lnTo>
                <a:lnTo>
                  <a:pt x="137778" y="10460"/>
                </a:lnTo>
                <a:lnTo>
                  <a:pt x="162337" y="12139"/>
                </a:lnTo>
                <a:lnTo>
                  <a:pt x="188234" y="13258"/>
                </a:lnTo>
                <a:lnTo>
                  <a:pt x="217882" y="14004"/>
                </a:lnTo>
                <a:lnTo>
                  <a:pt x="250029" y="14501"/>
                </a:lnTo>
                <a:lnTo>
                  <a:pt x="283844" y="14832"/>
                </a:lnTo>
                <a:lnTo>
                  <a:pt x="320674" y="15053"/>
                </a:lnTo>
                <a:lnTo>
                  <a:pt x="359515" y="15201"/>
                </a:lnTo>
                <a:lnTo>
                  <a:pt x="399697" y="15300"/>
                </a:lnTo>
                <a:lnTo>
                  <a:pt x="439819" y="14412"/>
                </a:lnTo>
                <a:lnTo>
                  <a:pt x="479903" y="12869"/>
                </a:lnTo>
                <a:lnTo>
                  <a:pt x="519960" y="10887"/>
                </a:lnTo>
                <a:lnTo>
                  <a:pt x="556190" y="8613"/>
                </a:lnTo>
                <a:lnTo>
                  <a:pt x="589868" y="6145"/>
                </a:lnTo>
                <a:lnTo>
                  <a:pt x="621845" y="3547"/>
                </a:lnTo>
                <a:lnTo>
                  <a:pt x="659915" y="660"/>
                </a:lnTo>
                <a:lnTo>
                  <a:pt x="678105" y="329"/>
                </a:lnTo>
                <a:lnTo>
                  <a:pt x="681623" y="1575"/>
                </a:lnTo>
                <a:lnTo>
                  <a:pt x="683015" y="3358"/>
                </a:lnTo>
                <a:lnTo>
                  <a:pt x="671862" y="10418"/>
                </a:lnTo>
                <a:lnTo>
                  <a:pt x="642937" y="240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51" name="SMARTInkShape-Group1146"/>
          <p:cNvGrpSpPr/>
          <p:nvPr/>
        </p:nvGrpSpPr>
        <p:grpSpPr>
          <a:xfrm>
            <a:off x="3226118" y="3703320"/>
            <a:ext cx="831533" cy="1380155"/>
            <a:chOff x="3226118" y="3703320"/>
            <a:chExt cx="831533" cy="1380155"/>
          </a:xfrm>
        </p:grpSpPr>
        <p:sp>
          <p:nvSpPr>
            <p:cNvPr id="540" name="SMARTInkShape-3535"/>
            <p:cNvSpPr/>
            <p:nvPr>
              <p:custDataLst>
                <p:tags r:id="rId113"/>
              </p:custDataLst>
            </p:nvPr>
          </p:nvSpPr>
          <p:spPr bwMode="auto">
            <a:xfrm>
              <a:off x="3526155" y="4517707"/>
              <a:ext cx="425959" cy="85726"/>
            </a:xfrm>
            <a:custGeom>
              <a:avLst/>
              <a:gdLst/>
              <a:ahLst/>
              <a:cxnLst/>
              <a:rect l="0" t="0" r="0" b="0"/>
              <a:pathLst>
                <a:path w="425959" h="85726">
                  <a:moveTo>
                    <a:pt x="0" y="85725"/>
                  </a:moveTo>
                  <a:lnTo>
                    <a:pt x="0" y="85725"/>
                  </a:lnTo>
                  <a:lnTo>
                    <a:pt x="11932" y="66412"/>
                  </a:lnTo>
                  <a:lnTo>
                    <a:pt x="24702" y="57355"/>
                  </a:lnTo>
                  <a:lnTo>
                    <a:pt x="54203" y="48638"/>
                  </a:lnTo>
                  <a:lnTo>
                    <a:pt x="84733" y="42890"/>
                  </a:lnTo>
                  <a:lnTo>
                    <a:pt x="121479" y="38112"/>
                  </a:lnTo>
                  <a:lnTo>
                    <a:pt x="163211" y="35989"/>
                  </a:lnTo>
                  <a:lnTo>
                    <a:pt x="186912" y="35423"/>
                  </a:lnTo>
                  <a:lnTo>
                    <a:pt x="212239" y="35045"/>
                  </a:lnTo>
                  <a:lnTo>
                    <a:pt x="238647" y="34793"/>
                  </a:lnTo>
                  <a:lnTo>
                    <a:pt x="264826" y="34626"/>
                  </a:lnTo>
                  <a:lnTo>
                    <a:pt x="290851" y="34514"/>
                  </a:lnTo>
                  <a:lnTo>
                    <a:pt x="316773" y="34440"/>
                  </a:lnTo>
                  <a:lnTo>
                    <a:pt x="358275" y="34357"/>
                  </a:lnTo>
                  <a:lnTo>
                    <a:pt x="390691" y="33368"/>
                  </a:lnTo>
                  <a:lnTo>
                    <a:pt x="421196" y="27455"/>
                  </a:lnTo>
                  <a:lnTo>
                    <a:pt x="424624" y="24971"/>
                  </a:lnTo>
                  <a:lnTo>
                    <a:pt x="425958" y="22362"/>
                  </a:lnTo>
                  <a:lnTo>
                    <a:pt x="423989" y="18718"/>
                  </a:lnTo>
                  <a:lnTo>
                    <a:pt x="40290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1" name="SMARTInkShape-3536"/>
            <p:cNvSpPr/>
            <p:nvPr>
              <p:custDataLst>
                <p:tags r:id="rId114"/>
              </p:custDataLst>
            </p:nvPr>
          </p:nvSpPr>
          <p:spPr bwMode="auto">
            <a:xfrm>
              <a:off x="3677058" y="3953571"/>
              <a:ext cx="380593" cy="297720"/>
            </a:xfrm>
            <a:custGeom>
              <a:avLst/>
              <a:gdLst/>
              <a:ahLst/>
              <a:cxnLst/>
              <a:rect l="0" t="0" r="0" b="0"/>
              <a:pathLst>
                <a:path w="380593" h="297720">
                  <a:moveTo>
                    <a:pt x="11974" y="24069"/>
                  </a:moveTo>
                  <a:lnTo>
                    <a:pt x="11974" y="24069"/>
                  </a:lnTo>
                  <a:lnTo>
                    <a:pt x="23906" y="12137"/>
                  </a:lnTo>
                  <a:lnTo>
                    <a:pt x="41227" y="3918"/>
                  </a:lnTo>
                  <a:lnTo>
                    <a:pt x="69008" y="0"/>
                  </a:lnTo>
                  <a:lnTo>
                    <a:pt x="110471" y="3391"/>
                  </a:lnTo>
                  <a:lnTo>
                    <a:pt x="144968" y="12974"/>
                  </a:lnTo>
                  <a:lnTo>
                    <a:pt x="178715" y="26758"/>
                  </a:lnTo>
                  <a:lnTo>
                    <a:pt x="203239" y="42409"/>
                  </a:lnTo>
                  <a:lnTo>
                    <a:pt x="216043" y="61430"/>
                  </a:lnTo>
                  <a:lnTo>
                    <a:pt x="219458" y="71836"/>
                  </a:lnTo>
                  <a:lnTo>
                    <a:pt x="216972" y="83536"/>
                  </a:lnTo>
                  <a:lnTo>
                    <a:pt x="201509" y="109236"/>
                  </a:lnTo>
                  <a:lnTo>
                    <a:pt x="171142" y="141614"/>
                  </a:lnTo>
                  <a:lnTo>
                    <a:pt x="133198" y="175371"/>
                  </a:lnTo>
                  <a:lnTo>
                    <a:pt x="94109" y="203075"/>
                  </a:lnTo>
                  <a:lnTo>
                    <a:pt x="59591" y="225547"/>
                  </a:lnTo>
                  <a:lnTo>
                    <a:pt x="21003" y="251723"/>
                  </a:lnTo>
                  <a:lnTo>
                    <a:pt x="6462" y="265266"/>
                  </a:lnTo>
                  <a:lnTo>
                    <a:pt x="0" y="277635"/>
                  </a:lnTo>
                  <a:lnTo>
                    <a:pt x="2086" y="282648"/>
                  </a:lnTo>
                  <a:lnTo>
                    <a:pt x="14565" y="290758"/>
                  </a:lnTo>
                  <a:lnTo>
                    <a:pt x="56663" y="296128"/>
                  </a:lnTo>
                  <a:lnTo>
                    <a:pt x="95019" y="297384"/>
                  </a:lnTo>
                  <a:lnTo>
                    <a:pt x="115915" y="297719"/>
                  </a:lnTo>
                  <a:lnTo>
                    <a:pt x="139371" y="296037"/>
                  </a:lnTo>
                  <a:lnTo>
                    <a:pt x="164532" y="293011"/>
                  </a:lnTo>
                  <a:lnTo>
                    <a:pt x="190832" y="289089"/>
                  </a:lnTo>
                  <a:lnTo>
                    <a:pt x="216938" y="284569"/>
                  </a:lnTo>
                  <a:lnTo>
                    <a:pt x="242914" y="279650"/>
                  </a:lnTo>
                  <a:lnTo>
                    <a:pt x="268804" y="274467"/>
                  </a:lnTo>
                  <a:lnTo>
                    <a:pt x="310271" y="261087"/>
                  </a:lnTo>
                  <a:lnTo>
                    <a:pt x="341718" y="244663"/>
                  </a:lnTo>
                  <a:lnTo>
                    <a:pt x="380592" y="2040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2" name="SMARTInkShape-3537"/>
            <p:cNvSpPr/>
            <p:nvPr>
              <p:custDataLst>
                <p:tags r:id="rId115"/>
              </p:custDataLst>
            </p:nvPr>
          </p:nvSpPr>
          <p:spPr bwMode="auto">
            <a:xfrm>
              <a:off x="3569018" y="3746182"/>
              <a:ext cx="368618" cy="94299"/>
            </a:xfrm>
            <a:custGeom>
              <a:avLst/>
              <a:gdLst/>
              <a:ahLst/>
              <a:cxnLst/>
              <a:rect l="0" t="0" r="0" b="0"/>
              <a:pathLst>
                <a:path w="368618" h="94299">
                  <a:moveTo>
                    <a:pt x="0" y="94298"/>
                  </a:moveTo>
                  <a:lnTo>
                    <a:pt x="0" y="94298"/>
                  </a:lnTo>
                  <a:lnTo>
                    <a:pt x="4550" y="85197"/>
                  </a:lnTo>
                  <a:lnTo>
                    <a:pt x="25584" y="70435"/>
                  </a:lnTo>
                  <a:lnTo>
                    <a:pt x="58043" y="62102"/>
                  </a:lnTo>
                  <a:lnTo>
                    <a:pt x="78700" y="58547"/>
                  </a:lnTo>
                  <a:lnTo>
                    <a:pt x="101044" y="55224"/>
                  </a:lnTo>
                  <a:lnTo>
                    <a:pt x="124512" y="52056"/>
                  </a:lnTo>
                  <a:lnTo>
                    <a:pt x="148731" y="48992"/>
                  </a:lnTo>
                  <a:lnTo>
                    <a:pt x="173449" y="45996"/>
                  </a:lnTo>
                  <a:lnTo>
                    <a:pt x="198499" y="43047"/>
                  </a:lnTo>
                  <a:lnTo>
                    <a:pt x="223773" y="40128"/>
                  </a:lnTo>
                  <a:lnTo>
                    <a:pt x="247289" y="37230"/>
                  </a:lnTo>
                  <a:lnTo>
                    <a:pt x="269635" y="34345"/>
                  </a:lnTo>
                  <a:lnTo>
                    <a:pt x="308432" y="28600"/>
                  </a:lnTo>
                  <a:lnTo>
                    <a:pt x="344435" y="19058"/>
                  </a:lnTo>
                  <a:lnTo>
                    <a:pt x="36861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3" name="SMARTInkShape-3538"/>
            <p:cNvSpPr/>
            <p:nvPr>
              <p:custDataLst>
                <p:tags r:id="rId116"/>
              </p:custDataLst>
            </p:nvPr>
          </p:nvSpPr>
          <p:spPr bwMode="auto">
            <a:xfrm>
              <a:off x="3752674" y="3703320"/>
              <a:ext cx="176390" cy="162878"/>
            </a:xfrm>
            <a:custGeom>
              <a:avLst/>
              <a:gdLst/>
              <a:ahLst/>
              <a:cxnLst/>
              <a:rect l="0" t="0" r="0" b="0"/>
              <a:pathLst>
                <a:path w="176390" h="162878">
                  <a:moveTo>
                    <a:pt x="4939" y="0"/>
                  </a:moveTo>
                  <a:lnTo>
                    <a:pt x="4939" y="0"/>
                  </a:lnTo>
                  <a:lnTo>
                    <a:pt x="388" y="0"/>
                  </a:lnTo>
                  <a:lnTo>
                    <a:pt x="0" y="952"/>
                  </a:lnTo>
                  <a:lnTo>
                    <a:pt x="2109" y="4551"/>
                  </a:lnTo>
                  <a:lnTo>
                    <a:pt x="31405" y="21033"/>
                  </a:lnTo>
                  <a:lnTo>
                    <a:pt x="60517" y="36018"/>
                  </a:lnTo>
                  <a:lnTo>
                    <a:pt x="92505" y="52203"/>
                  </a:lnTo>
                  <a:lnTo>
                    <a:pt x="125772" y="68921"/>
                  </a:lnTo>
                  <a:lnTo>
                    <a:pt x="149448" y="88417"/>
                  </a:lnTo>
                  <a:lnTo>
                    <a:pt x="158428" y="98949"/>
                  </a:lnTo>
                  <a:lnTo>
                    <a:pt x="168406" y="123352"/>
                  </a:lnTo>
                  <a:lnTo>
                    <a:pt x="176389"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4" name="SMARTInkShape-3539"/>
            <p:cNvSpPr/>
            <p:nvPr>
              <p:custDataLst>
                <p:tags r:id="rId117"/>
              </p:custDataLst>
            </p:nvPr>
          </p:nvSpPr>
          <p:spPr bwMode="auto">
            <a:xfrm>
              <a:off x="3646170" y="4693885"/>
              <a:ext cx="189834" cy="244067"/>
            </a:xfrm>
            <a:custGeom>
              <a:avLst/>
              <a:gdLst/>
              <a:ahLst/>
              <a:cxnLst/>
              <a:rect l="0" t="0" r="0" b="0"/>
              <a:pathLst>
                <a:path w="189834" h="244067">
                  <a:moveTo>
                    <a:pt x="17145" y="20990"/>
                  </a:moveTo>
                  <a:lnTo>
                    <a:pt x="17145" y="20990"/>
                  </a:lnTo>
                  <a:lnTo>
                    <a:pt x="12594" y="20990"/>
                  </a:lnTo>
                  <a:lnTo>
                    <a:pt x="7820" y="15910"/>
                  </a:lnTo>
                  <a:lnTo>
                    <a:pt x="5213" y="11888"/>
                  </a:lnTo>
                  <a:lnTo>
                    <a:pt x="4428" y="9207"/>
                  </a:lnTo>
                  <a:lnTo>
                    <a:pt x="4857" y="7420"/>
                  </a:lnTo>
                  <a:lnTo>
                    <a:pt x="8826" y="4481"/>
                  </a:lnTo>
                  <a:lnTo>
                    <a:pt x="16941" y="0"/>
                  </a:lnTo>
                  <a:lnTo>
                    <a:pt x="45871" y="1224"/>
                  </a:lnTo>
                  <a:lnTo>
                    <a:pt x="73727" y="10300"/>
                  </a:lnTo>
                  <a:lnTo>
                    <a:pt x="104205" y="24811"/>
                  </a:lnTo>
                  <a:lnTo>
                    <a:pt x="133626" y="43961"/>
                  </a:lnTo>
                  <a:lnTo>
                    <a:pt x="172414" y="80713"/>
                  </a:lnTo>
                  <a:lnTo>
                    <a:pt x="186166" y="105318"/>
                  </a:lnTo>
                  <a:lnTo>
                    <a:pt x="189833" y="117214"/>
                  </a:lnTo>
                  <a:lnTo>
                    <a:pt x="188468" y="129907"/>
                  </a:lnTo>
                  <a:lnTo>
                    <a:pt x="176791" y="156710"/>
                  </a:lnTo>
                  <a:lnTo>
                    <a:pt x="135144" y="194024"/>
                  </a:lnTo>
                  <a:lnTo>
                    <a:pt x="96894" y="215051"/>
                  </a:lnTo>
                  <a:lnTo>
                    <a:pt x="58304" y="232017"/>
                  </a:lnTo>
                  <a:lnTo>
                    <a:pt x="18968" y="244066"/>
                  </a:lnTo>
                  <a:lnTo>
                    <a:pt x="12645" y="243049"/>
                  </a:lnTo>
                  <a:lnTo>
                    <a:pt x="0" y="23530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5" name="SMARTInkShape-3540"/>
            <p:cNvSpPr/>
            <p:nvPr>
              <p:custDataLst>
                <p:tags r:id="rId118"/>
              </p:custDataLst>
            </p:nvPr>
          </p:nvSpPr>
          <p:spPr bwMode="auto">
            <a:xfrm>
              <a:off x="3243263" y="4509135"/>
              <a:ext cx="328153" cy="416108"/>
            </a:xfrm>
            <a:custGeom>
              <a:avLst/>
              <a:gdLst/>
              <a:ahLst/>
              <a:cxnLst/>
              <a:rect l="0" t="0" r="0" b="0"/>
              <a:pathLst>
                <a:path w="328153" h="416108">
                  <a:moveTo>
                    <a:pt x="308609" y="257175"/>
                  </a:moveTo>
                  <a:lnTo>
                    <a:pt x="308609" y="257175"/>
                  </a:lnTo>
                  <a:lnTo>
                    <a:pt x="321345" y="242535"/>
                  </a:lnTo>
                  <a:lnTo>
                    <a:pt x="327922" y="228760"/>
                  </a:lnTo>
                  <a:lnTo>
                    <a:pt x="328152" y="221087"/>
                  </a:lnTo>
                  <a:lnTo>
                    <a:pt x="323328" y="204941"/>
                  </a:lnTo>
                  <a:lnTo>
                    <a:pt x="296912" y="165401"/>
                  </a:lnTo>
                  <a:lnTo>
                    <a:pt x="277376" y="146854"/>
                  </a:lnTo>
                  <a:lnTo>
                    <a:pt x="250913" y="136706"/>
                  </a:lnTo>
                  <a:lnTo>
                    <a:pt x="235855" y="133999"/>
                  </a:lnTo>
                  <a:lnTo>
                    <a:pt x="196264" y="141152"/>
                  </a:lnTo>
                  <a:lnTo>
                    <a:pt x="173705" y="148394"/>
                  </a:lnTo>
                  <a:lnTo>
                    <a:pt x="150093" y="160842"/>
                  </a:lnTo>
                  <a:lnTo>
                    <a:pt x="125780" y="176760"/>
                  </a:lnTo>
                  <a:lnTo>
                    <a:pt x="100998" y="194993"/>
                  </a:lnTo>
                  <a:lnTo>
                    <a:pt x="63303" y="235571"/>
                  </a:lnTo>
                  <a:lnTo>
                    <a:pt x="37659" y="277100"/>
                  </a:lnTo>
                  <a:lnTo>
                    <a:pt x="26262" y="314609"/>
                  </a:lnTo>
                  <a:lnTo>
                    <a:pt x="31357" y="350328"/>
                  </a:lnTo>
                  <a:lnTo>
                    <a:pt x="38049" y="367855"/>
                  </a:lnTo>
                  <a:lnTo>
                    <a:pt x="60726" y="394948"/>
                  </a:lnTo>
                  <a:lnTo>
                    <a:pt x="74774" y="406174"/>
                  </a:lnTo>
                  <a:lnTo>
                    <a:pt x="108162" y="416107"/>
                  </a:lnTo>
                  <a:lnTo>
                    <a:pt x="145227" y="415441"/>
                  </a:lnTo>
                  <a:lnTo>
                    <a:pt x="183925" y="405620"/>
                  </a:lnTo>
                  <a:lnTo>
                    <a:pt x="225889" y="381570"/>
                  </a:lnTo>
                  <a:lnTo>
                    <a:pt x="247748" y="365822"/>
                  </a:lnTo>
                  <a:lnTo>
                    <a:pt x="265177" y="344847"/>
                  </a:lnTo>
                  <a:lnTo>
                    <a:pt x="279655" y="320385"/>
                  </a:lnTo>
                  <a:lnTo>
                    <a:pt x="292164" y="293601"/>
                  </a:lnTo>
                  <a:lnTo>
                    <a:pt x="300503" y="264314"/>
                  </a:lnTo>
                  <a:lnTo>
                    <a:pt x="306063" y="233359"/>
                  </a:lnTo>
                  <a:lnTo>
                    <a:pt x="309769" y="201293"/>
                  </a:lnTo>
                  <a:lnTo>
                    <a:pt x="309383" y="173247"/>
                  </a:lnTo>
                  <a:lnTo>
                    <a:pt x="306268" y="147883"/>
                  </a:lnTo>
                  <a:lnTo>
                    <a:pt x="301333" y="124306"/>
                  </a:lnTo>
                  <a:lnTo>
                    <a:pt x="275531" y="82870"/>
                  </a:lnTo>
                  <a:lnTo>
                    <a:pt x="235805" y="48261"/>
                  </a:lnTo>
                  <a:lnTo>
                    <a:pt x="210543" y="35031"/>
                  </a:lnTo>
                  <a:lnTo>
                    <a:pt x="183225" y="23354"/>
                  </a:lnTo>
                  <a:lnTo>
                    <a:pt x="156440" y="15569"/>
                  </a:lnTo>
                  <a:lnTo>
                    <a:pt x="130010" y="10380"/>
                  </a:lnTo>
                  <a:lnTo>
                    <a:pt x="103818" y="6920"/>
                  </a:lnTo>
                  <a:lnTo>
                    <a:pt x="80642" y="4613"/>
                  </a:lnTo>
                  <a:lnTo>
                    <a:pt x="39651" y="2050"/>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6" name="SMARTInkShape-3541"/>
            <p:cNvSpPr/>
            <p:nvPr>
              <p:custDataLst>
                <p:tags r:id="rId119"/>
              </p:custDataLst>
            </p:nvPr>
          </p:nvSpPr>
          <p:spPr bwMode="auto">
            <a:xfrm>
              <a:off x="3226118" y="4342770"/>
              <a:ext cx="797243" cy="70877"/>
            </a:xfrm>
            <a:custGeom>
              <a:avLst/>
              <a:gdLst/>
              <a:ahLst/>
              <a:cxnLst/>
              <a:rect l="0" t="0" r="0" b="0"/>
              <a:pathLst>
                <a:path w="797243" h="70877">
                  <a:moveTo>
                    <a:pt x="0" y="63495"/>
                  </a:moveTo>
                  <a:lnTo>
                    <a:pt x="0" y="63495"/>
                  </a:lnTo>
                  <a:lnTo>
                    <a:pt x="9101" y="68046"/>
                  </a:lnTo>
                  <a:lnTo>
                    <a:pt x="46617" y="70876"/>
                  </a:lnTo>
                  <a:lnTo>
                    <a:pt x="68225" y="70320"/>
                  </a:lnTo>
                  <a:lnTo>
                    <a:pt x="94061" y="68998"/>
                  </a:lnTo>
                  <a:lnTo>
                    <a:pt x="122714" y="67164"/>
                  </a:lnTo>
                  <a:lnTo>
                    <a:pt x="157057" y="64036"/>
                  </a:lnTo>
                  <a:lnTo>
                    <a:pt x="195192" y="60045"/>
                  </a:lnTo>
                  <a:lnTo>
                    <a:pt x="235855" y="55480"/>
                  </a:lnTo>
                  <a:lnTo>
                    <a:pt x="282967" y="50532"/>
                  </a:lnTo>
                  <a:lnTo>
                    <a:pt x="334377" y="45328"/>
                  </a:lnTo>
                  <a:lnTo>
                    <a:pt x="388653" y="39954"/>
                  </a:lnTo>
                  <a:lnTo>
                    <a:pt x="441982" y="34466"/>
                  </a:lnTo>
                  <a:lnTo>
                    <a:pt x="494679" y="28902"/>
                  </a:lnTo>
                  <a:lnTo>
                    <a:pt x="546956" y="23288"/>
                  </a:lnTo>
                  <a:lnTo>
                    <a:pt x="593237" y="18593"/>
                  </a:lnTo>
                  <a:lnTo>
                    <a:pt x="635521" y="14510"/>
                  </a:lnTo>
                  <a:lnTo>
                    <a:pt x="675141" y="10836"/>
                  </a:lnTo>
                  <a:lnTo>
                    <a:pt x="707269" y="7433"/>
                  </a:lnTo>
                  <a:lnTo>
                    <a:pt x="734402" y="4214"/>
                  </a:lnTo>
                  <a:lnTo>
                    <a:pt x="773123" y="0"/>
                  </a:lnTo>
                  <a:lnTo>
                    <a:pt x="797242" y="34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7" name="SMARTInkShape-3542"/>
            <p:cNvSpPr/>
            <p:nvPr>
              <p:custDataLst>
                <p:tags r:id="rId120"/>
              </p:custDataLst>
            </p:nvPr>
          </p:nvSpPr>
          <p:spPr bwMode="auto">
            <a:xfrm>
              <a:off x="3696810" y="5074920"/>
              <a:ext cx="233925" cy="8555"/>
            </a:xfrm>
            <a:custGeom>
              <a:avLst/>
              <a:gdLst/>
              <a:ahLst/>
              <a:cxnLst/>
              <a:rect l="0" t="0" r="0" b="0"/>
              <a:pathLst>
                <a:path w="233925" h="8555">
                  <a:moveTo>
                    <a:pt x="0" y="8284"/>
                  </a:moveTo>
                  <a:lnTo>
                    <a:pt x="0" y="8284"/>
                  </a:lnTo>
                  <a:lnTo>
                    <a:pt x="33450" y="8364"/>
                  </a:lnTo>
                  <a:lnTo>
                    <a:pt x="73047" y="8434"/>
                  </a:lnTo>
                  <a:lnTo>
                    <a:pt x="109924" y="8480"/>
                  </a:lnTo>
                  <a:lnTo>
                    <a:pt x="144985" y="8510"/>
                  </a:lnTo>
                  <a:lnTo>
                    <a:pt x="172169" y="8531"/>
                  </a:lnTo>
                  <a:lnTo>
                    <a:pt x="212534" y="8554"/>
                  </a:lnTo>
                  <a:lnTo>
                    <a:pt x="230474" y="6024"/>
                  </a:lnTo>
                  <a:lnTo>
                    <a:pt x="233924" y="4016"/>
                  </a:lnTo>
                  <a:lnTo>
                    <a:pt x="192331" y="793"/>
                  </a:lnTo>
                  <a:lnTo>
                    <a:pt x="17224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8" name="SMARTInkShape-3543"/>
            <p:cNvSpPr/>
            <p:nvPr>
              <p:custDataLst>
                <p:tags r:id="rId121"/>
              </p:custDataLst>
            </p:nvPr>
          </p:nvSpPr>
          <p:spPr bwMode="auto">
            <a:xfrm>
              <a:off x="3826193" y="4474845"/>
              <a:ext cx="115795" cy="205741"/>
            </a:xfrm>
            <a:custGeom>
              <a:avLst/>
              <a:gdLst/>
              <a:ahLst/>
              <a:cxnLst/>
              <a:rect l="0" t="0" r="0" b="0"/>
              <a:pathLst>
                <a:path w="115795" h="205741">
                  <a:moveTo>
                    <a:pt x="0" y="0"/>
                  </a:moveTo>
                  <a:lnTo>
                    <a:pt x="0" y="0"/>
                  </a:lnTo>
                  <a:lnTo>
                    <a:pt x="36088" y="21466"/>
                  </a:lnTo>
                  <a:lnTo>
                    <a:pt x="71475" y="48231"/>
                  </a:lnTo>
                  <a:lnTo>
                    <a:pt x="98647" y="78743"/>
                  </a:lnTo>
                  <a:lnTo>
                    <a:pt x="110518" y="101672"/>
                  </a:lnTo>
                  <a:lnTo>
                    <a:pt x="115794" y="127738"/>
                  </a:lnTo>
                  <a:lnTo>
                    <a:pt x="113059" y="150117"/>
                  </a:lnTo>
                  <a:lnTo>
                    <a:pt x="109662" y="160085"/>
                  </a:lnTo>
                  <a:lnTo>
                    <a:pt x="93189" y="178781"/>
                  </a:lnTo>
                  <a:lnTo>
                    <a:pt x="60007"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9" name="SMARTInkShape-3544"/>
            <p:cNvSpPr/>
            <p:nvPr>
              <p:custDataLst>
                <p:tags r:id="rId122"/>
              </p:custDataLst>
            </p:nvPr>
          </p:nvSpPr>
          <p:spPr bwMode="auto">
            <a:xfrm>
              <a:off x="3234690" y="3713962"/>
              <a:ext cx="398887" cy="533720"/>
            </a:xfrm>
            <a:custGeom>
              <a:avLst/>
              <a:gdLst/>
              <a:ahLst/>
              <a:cxnLst/>
              <a:rect l="0" t="0" r="0" b="0"/>
              <a:pathLst>
                <a:path w="398887" h="533720">
                  <a:moveTo>
                    <a:pt x="394335" y="417983"/>
                  </a:moveTo>
                  <a:lnTo>
                    <a:pt x="394335" y="417983"/>
                  </a:lnTo>
                  <a:lnTo>
                    <a:pt x="398886" y="408881"/>
                  </a:lnTo>
                  <a:lnTo>
                    <a:pt x="398580" y="396793"/>
                  </a:lnTo>
                  <a:lnTo>
                    <a:pt x="394317" y="382848"/>
                  </a:lnTo>
                  <a:lnTo>
                    <a:pt x="386072" y="370300"/>
                  </a:lnTo>
                  <a:lnTo>
                    <a:pt x="357068" y="347975"/>
                  </a:lnTo>
                  <a:lnTo>
                    <a:pt x="326654" y="336703"/>
                  </a:lnTo>
                  <a:lnTo>
                    <a:pt x="291865" y="330424"/>
                  </a:lnTo>
                  <a:lnTo>
                    <a:pt x="257353" y="330808"/>
                  </a:lnTo>
                  <a:lnTo>
                    <a:pt x="222964" y="344314"/>
                  </a:lnTo>
                  <a:lnTo>
                    <a:pt x="190535" y="367143"/>
                  </a:lnTo>
                  <a:lnTo>
                    <a:pt x="163422" y="396340"/>
                  </a:lnTo>
                  <a:lnTo>
                    <a:pt x="143752" y="433446"/>
                  </a:lnTo>
                  <a:lnTo>
                    <a:pt x="132470" y="471528"/>
                  </a:lnTo>
                  <a:lnTo>
                    <a:pt x="133806" y="501154"/>
                  </a:lnTo>
                  <a:lnTo>
                    <a:pt x="139686" y="512482"/>
                  </a:lnTo>
                  <a:lnTo>
                    <a:pt x="158920" y="530150"/>
                  </a:lnTo>
                  <a:lnTo>
                    <a:pt x="172622" y="533719"/>
                  </a:lnTo>
                  <a:lnTo>
                    <a:pt x="205626" y="532604"/>
                  </a:lnTo>
                  <a:lnTo>
                    <a:pt x="242519" y="515598"/>
                  </a:lnTo>
                  <a:lnTo>
                    <a:pt x="279236" y="486132"/>
                  </a:lnTo>
                  <a:lnTo>
                    <a:pt x="311430" y="444462"/>
                  </a:lnTo>
                  <a:lnTo>
                    <a:pt x="323825" y="417538"/>
                  </a:lnTo>
                  <a:lnTo>
                    <a:pt x="333993" y="387206"/>
                  </a:lnTo>
                  <a:lnTo>
                    <a:pt x="342677" y="354602"/>
                  </a:lnTo>
                  <a:lnTo>
                    <a:pt x="349419" y="320484"/>
                  </a:lnTo>
                  <a:lnTo>
                    <a:pt x="354866" y="285357"/>
                  </a:lnTo>
                  <a:lnTo>
                    <a:pt x="359450" y="249555"/>
                  </a:lnTo>
                  <a:lnTo>
                    <a:pt x="359648" y="217115"/>
                  </a:lnTo>
                  <a:lnTo>
                    <a:pt x="356923" y="186916"/>
                  </a:lnTo>
                  <a:lnTo>
                    <a:pt x="352248" y="158211"/>
                  </a:lnTo>
                  <a:lnTo>
                    <a:pt x="341512" y="131454"/>
                  </a:lnTo>
                  <a:lnTo>
                    <a:pt x="326735" y="105996"/>
                  </a:lnTo>
                  <a:lnTo>
                    <a:pt x="309263" y="81404"/>
                  </a:lnTo>
                  <a:lnTo>
                    <a:pt x="288091" y="61200"/>
                  </a:lnTo>
                  <a:lnTo>
                    <a:pt x="264451" y="43920"/>
                  </a:lnTo>
                  <a:lnTo>
                    <a:pt x="239165" y="28590"/>
                  </a:lnTo>
                  <a:lnTo>
                    <a:pt x="210878" y="17418"/>
                  </a:lnTo>
                  <a:lnTo>
                    <a:pt x="180591" y="9017"/>
                  </a:lnTo>
                  <a:lnTo>
                    <a:pt x="148969" y="2464"/>
                  </a:lnTo>
                  <a:lnTo>
                    <a:pt x="119315" y="0"/>
                  </a:lnTo>
                  <a:lnTo>
                    <a:pt x="90974" y="263"/>
                  </a:lnTo>
                  <a:lnTo>
                    <a:pt x="63507" y="2343"/>
                  </a:lnTo>
                  <a:lnTo>
                    <a:pt x="30448" y="14814"/>
                  </a:lnTo>
                  <a:lnTo>
                    <a:pt x="0" y="407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0" name="SMARTInkShape-3545"/>
            <p:cNvSpPr/>
            <p:nvPr>
              <p:custDataLst>
                <p:tags r:id="rId123"/>
              </p:custDataLst>
            </p:nvPr>
          </p:nvSpPr>
          <p:spPr bwMode="auto">
            <a:xfrm>
              <a:off x="3794576" y="4648193"/>
              <a:ext cx="254503" cy="287792"/>
            </a:xfrm>
            <a:custGeom>
              <a:avLst/>
              <a:gdLst/>
              <a:ahLst/>
              <a:cxnLst/>
              <a:rect l="0" t="0" r="0" b="0"/>
              <a:pathLst>
                <a:path w="254503" h="287792">
                  <a:moveTo>
                    <a:pt x="91624" y="23820"/>
                  </a:moveTo>
                  <a:lnTo>
                    <a:pt x="91624" y="23820"/>
                  </a:lnTo>
                  <a:lnTo>
                    <a:pt x="96175" y="14718"/>
                  </a:lnTo>
                  <a:lnTo>
                    <a:pt x="95611" y="11084"/>
                  </a:lnTo>
                  <a:lnTo>
                    <a:pt x="93329" y="7709"/>
                  </a:lnTo>
                  <a:lnTo>
                    <a:pt x="89903" y="4507"/>
                  </a:lnTo>
                  <a:lnTo>
                    <a:pt x="78477" y="949"/>
                  </a:lnTo>
                  <a:lnTo>
                    <a:pt x="71429" y="0"/>
                  </a:lnTo>
                  <a:lnTo>
                    <a:pt x="55979" y="4025"/>
                  </a:lnTo>
                  <a:lnTo>
                    <a:pt x="39587" y="14070"/>
                  </a:lnTo>
                  <a:lnTo>
                    <a:pt x="22776" y="31234"/>
                  </a:lnTo>
                  <a:lnTo>
                    <a:pt x="10860" y="59182"/>
                  </a:lnTo>
                  <a:lnTo>
                    <a:pt x="3342" y="94781"/>
                  </a:lnTo>
                  <a:lnTo>
                    <a:pt x="0" y="136003"/>
                  </a:lnTo>
                  <a:lnTo>
                    <a:pt x="1054" y="177183"/>
                  </a:lnTo>
                  <a:lnTo>
                    <a:pt x="2670" y="197500"/>
                  </a:lnTo>
                  <a:lnTo>
                    <a:pt x="17163" y="232773"/>
                  </a:lnTo>
                  <a:lnTo>
                    <a:pt x="40433" y="261469"/>
                  </a:lnTo>
                  <a:lnTo>
                    <a:pt x="69825" y="280570"/>
                  </a:lnTo>
                  <a:lnTo>
                    <a:pt x="101938" y="287791"/>
                  </a:lnTo>
                  <a:lnTo>
                    <a:pt x="135260" y="285921"/>
                  </a:lnTo>
                  <a:lnTo>
                    <a:pt x="169121" y="275563"/>
                  </a:lnTo>
                  <a:lnTo>
                    <a:pt x="200679" y="253816"/>
                  </a:lnTo>
                  <a:lnTo>
                    <a:pt x="226771" y="226053"/>
                  </a:lnTo>
                  <a:lnTo>
                    <a:pt x="245862" y="188409"/>
                  </a:lnTo>
                  <a:lnTo>
                    <a:pt x="254502" y="1695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61" name="SMARTInkShape-Group1147"/>
          <p:cNvGrpSpPr/>
          <p:nvPr/>
        </p:nvGrpSpPr>
        <p:grpSpPr>
          <a:xfrm>
            <a:off x="1923098" y="3609022"/>
            <a:ext cx="994411" cy="1320093"/>
            <a:chOff x="1923098" y="3609022"/>
            <a:chExt cx="994411" cy="1320093"/>
          </a:xfrm>
        </p:grpSpPr>
        <p:sp>
          <p:nvSpPr>
            <p:cNvPr id="552" name="SMARTInkShape-3546"/>
            <p:cNvSpPr/>
            <p:nvPr>
              <p:custDataLst>
                <p:tags r:id="rId104"/>
              </p:custDataLst>
            </p:nvPr>
          </p:nvSpPr>
          <p:spPr bwMode="auto">
            <a:xfrm>
              <a:off x="2904791" y="4354830"/>
              <a:ext cx="12718" cy="34291"/>
            </a:xfrm>
            <a:custGeom>
              <a:avLst/>
              <a:gdLst/>
              <a:ahLst/>
              <a:cxnLst/>
              <a:rect l="0" t="0" r="0" b="0"/>
              <a:pathLst>
                <a:path w="12718" h="34291">
                  <a:moveTo>
                    <a:pt x="12717" y="34290"/>
                  </a:moveTo>
                  <a:lnTo>
                    <a:pt x="12717" y="34290"/>
                  </a:lnTo>
                  <a:lnTo>
                    <a:pt x="5873" y="26494"/>
                  </a:lnTo>
                  <a:lnTo>
                    <a:pt x="785" y="17807"/>
                  </a:lnTo>
                  <a:lnTo>
                    <a:pt x="0" y="14729"/>
                  </a:lnTo>
                  <a:lnTo>
                    <a:pt x="429" y="12677"/>
                  </a:lnTo>
                  <a:lnTo>
                    <a:pt x="1667" y="11309"/>
                  </a:lnTo>
                  <a:lnTo>
                    <a:pt x="3043" y="7248"/>
                  </a:lnTo>
                  <a:lnTo>
                    <a:pt x="3410" y="4832"/>
                  </a:lnTo>
                  <a:lnTo>
                    <a:pt x="4607" y="3221"/>
                  </a:lnTo>
                  <a:lnTo>
                    <a:pt x="6358" y="2147"/>
                  </a:lnTo>
                  <a:lnTo>
                    <a:pt x="1271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3" name="SMARTInkShape-3547"/>
            <p:cNvSpPr/>
            <p:nvPr>
              <p:custDataLst>
                <p:tags r:id="rId105"/>
              </p:custDataLst>
            </p:nvPr>
          </p:nvSpPr>
          <p:spPr bwMode="auto">
            <a:xfrm>
              <a:off x="2403158" y="3677602"/>
              <a:ext cx="231458" cy="15400"/>
            </a:xfrm>
            <a:custGeom>
              <a:avLst/>
              <a:gdLst/>
              <a:ahLst/>
              <a:cxnLst/>
              <a:rect l="0" t="0" r="0" b="0"/>
              <a:pathLst>
                <a:path w="231458" h="15400">
                  <a:moveTo>
                    <a:pt x="0" y="8573"/>
                  </a:moveTo>
                  <a:lnTo>
                    <a:pt x="0" y="8573"/>
                  </a:lnTo>
                  <a:lnTo>
                    <a:pt x="39816" y="8573"/>
                  </a:lnTo>
                  <a:lnTo>
                    <a:pt x="72757" y="11113"/>
                  </a:lnTo>
                  <a:lnTo>
                    <a:pt x="115220" y="15358"/>
                  </a:lnTo>
                  <a:lnTo>
                    <a:pt x="146458" y="15399"/>
                  </a:lnTo>
                  <a:lnTo>
                    <a:pt x="188916" y="11019"/>
                  </a:lnTo>
                  <a:lnTo>
                    <a:pt x="217582" y="8345"/>
                  </a:lnTo>
                  <a:lnTo>
                    <a:pt x="222207" y="6516"/>
                  </a:lnTo>
                  <a:lnTo>
                    <a:pt x="23145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4" name="SMARTInkShape-3548"/>
            <p:cNvSpPr/>
            <p:nvPr>
              <p:custDataLst>
                <p:tags r:id="rId106"/>
              </p:custDataLst>
            </p:nvPr>
          </p:nvSpPr>
          <p:spPr bwMode="auto">
            <a:xfrm>
              <a:off x="2386013" y="4500563"/>
              <a:ext cx="94122" cy="145733"/>
            </a:xfrm>
            <a:custGeom>
              <a:avLst/>
              <a:gdLst/>
              <a:ahLst/>
              <a:cxnLst/>
              <a:rect l="0" t="0" r="0" b="0"/>
              <a:pathLst>
                <a:path w="94122" h="145733">
                  <a:moveTo>
                    <a:pt x="0" y="0"/>
                  </a:moveTo>
                  <a:lnTo>
                    <a:pt x="0" y="0"/>
                  </a:lnTo>
                  <a:lnTo>
                    <a:pt x="0" y="11931"/>
                  </a:lnTo>
                  <a:lnTo>
                    <a:pt x="26423" y="35694"/>
                  </a:lnTo>
                  <a:lnTo>
                    <a:pt x="62686" y="62260"/>
                  </a:lnTo>
                  <a:lnTo>
                    <a:pt x="81200" y="78153"/>
                  </a:lnTo>
                  <a:lnTo>
                    <a:pt x="92604" y="94742"/>
                  </a:lnTo>
                  <a:lnTo>
                    <a:pt x="94121" y="102213"/>
                  </a:lnTo>
                  <a:lnTo>
                    <a:pt x="93227" y="109100"/>
                  </a:lnTo>
                  <a:lnTo>
                    <a:pt x="90726" y="115596"/>
                  </a:lnTo>
                  <a:lnTo>
                    <a:pt x="77787" y="127893"/>
                  </a:lnTo>
                  <a:lnTo>
                    <a:pt x="51435" y="1457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5" name="SMARTInkShape-3549"/>
            <p:cNvSpPr/>
            <p:nvPr>
              <p:custDataLst>
                <p:tags r:id="rId107"/>
              </p:custDataLst>
            </p:nvPr>
          </p:nvSpPr>
          <p:spPr bwMode="auto">
            <a:xfrm>
              <a:off x="2417687" y="3816307"/>
              <a:ext cx="259792" cy="461956"/>
            </a:xfrm>
            <a:custGeom>
              <a:avLst/>
              <a:gdLst/>
              <a:ahLst/>
              <a:cxnLst/>
              <a:rect l="0" t="0" r="0" b="0"/>
              <a:pathLst>
                <a:path w="259792" h="461956">
                  <a:moveTo>
                    <a:pt x="54051" y="15600"/>
                  </a:moveTo>
                  <a:lnTo>
                    <a:pt x="54051" y="15600"/>
                  </a:lnTo>
                  <a:lnTo>
                    <a:pt x="54051" y="0"/>
                  </a:lnTo>
                  <a:lnTo>
                    <a:pt x="54051" y="35586"/>
                  </a:lnTo>
                  <a:lnTo>
                    <a:pt x="55003" y="66819"/>
                  </a:lnTo>
                  <a:lnTo>
                    <a:pt x="58601" y="92339"/>
                  </a:lnTo>
                  <a:lnTo>
                    <a:pt x="70996" y="117016"/>
                  </a:lnTo>
                  <a:lnTo>
                    <a:pt x="79635" y="128931"/>
                  </a:lnTo>
                  <a:lnTo>
                    <a:pt x="101934" y="144710"/>
                  </a:lnTo>
                  <a:lnTo>
                    <a:pt x="127720" y="152992"/>
                  </a:lnTo>
                  <a:lnTo>
                    <a:pt x="166154" y="152300"/>
                  </a:lnTo>
                  <a:lnTo>
                    <a:pt x="183567" y="148429"/>
                  </a:lnTo>
                  <a:lnTo>
                    <a:pt x="197656" y="138452"/>
                  </a:lnTo>
                  <a:lnTo>
                    <a:pt x="204080" y="131792"/>
                  </a:lnTo>
                  <a:lnTo>
                    <a:pt x="211218" y="116771"/>
                  </a:lnTo>
                  <a:lnTo>
                    <a:pt x="215800" y="79294"/>
                  </a:lnTo>
                  <a:lnTo>
                    <a:pt x="213887" y="65181"/>
                  </a:lnTo>
                  <a:lnTo>
                    <a:pt x="212043" y="60084"/>
                  </a:lnTo>
                  <a:lnTo>
                    <a:pt x="209861" y="57639"/>
                  </a:lnTo>
                  <a:lnTo>
                    <a:pt x="207455" y="56961"/>
                  </a:lnTo>
                  <a:lnTo>
                    <a:pt x="204897" y="57462"/>
                  </a:lnTo>
                  <a:lnTo>
                    <a:pt x="199516" y="68178"/>
                  </a:lnTo>
                  <a:lnTo>
                    <a:pt x="193672" y="98172"/>
                  </a:lnTo>
                  <a:lnTo>
                    <a:pt x="193257" y="125642"/>
                  </a:lnTo>
                  <a:lnTo>
                    <a:pt x="196247" y="160075"/>
                  </a:lnTo>
                  <a:lnTo>
                    <a:pt x="198212" y="200144"/>
                  </a:lnTo>
                  <a:lnTo>
                    <a:pt x="199085" y="242400"/>
                  </a:lnTo>
                  <a:lnTo>
                    <a:pt x="199473" y="283405"/>
                  </a:lnTo>
                  <a:lnTo>
                    <a:pt x="197105" y="323855"/>
                  </a:lnTo>
                  <a:lnTo>
                    <a:pt x="191925" y="362152"/>
                  </a:lnTo>
                  <a:lnTo>
                    <a:pt x="183273" y="395048"/>
                  </a:lnTo>
                  <a:lnTo>
                    <a:pt x="158590" y="435793"/>
                  </a:lnTo>
                  <a:lnTo>
                    <a:pt x="135438" y="452543"/>
                  </a:lnTo>
                  <a:lnTo>
                    <a:pt x="110225" y="461257"/>
                  </a:lnTo>
                  <a:lnTo>
                    <a:pt x="86319" y="461955"/>
                  </a:lnTo>
                  <a:lnTo>
                    <a:pt x="46890" y="452442"/>
                  </a:lnTo>
                  <a:lnTo>
                    <a:pt x="24198" y="437717"/>
                  </a:lnTo>
                  <a:lnTo>
                    <a:pt x="14147" y="428456"/>
                  </a:lnTo>
                  <a:lnTo>
                    <a:pt x="2978" y="408007"/>
                  </a:lnTo>
                  <a:lnTo>
                    <a:pt x="0" y="397220"/>
                  </a:lnTo>
                  <a:lnTo>
                    <a:pt x="1771" y="375074"/>
                  </a:lnTo>
                  <a:lnTo>
                    <a:pt x="4910" y="363835"/>
                  </a:lnTo>
                  <a:lnTo>
                    <a:pt x="21097" y="343726"/>
                  </a:lnTo>
                  <a:lnTo>
                    <a:pt x="59527" y="313800"/>
                  </a:lnTo>
                  <a:lnTo>
                    <a:pt x="92680" y="292913"/>
                  </a:lnTo>
                  <a:lnTo>
                    <a:pt x="132814" y="274106"/>
                  </a:lnTo>
                  <a:lnTo>
                    <a:pt x="170972" y="253682"/>
                  </a:lnTo>
                  <a:lnTo>
                    <a:pt x="205076" y="231904"/>
                  </a:lnTo>
                  <a:lnTo>
                    <a:pt x="259791" y="1870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6" name="SMARTInkShape-3550"/>
            <p:cNvSpPr/>
            <p:nvPr>
              <p:custDataLst>
                <p:tags r:id="rId108"/>
              </p:custDataLst>
            </p:nvPr>
          </p:nvSpPr>
          <p:spPr bwMode="auto">
            <a:xfrm>
              <a:off x="2180273" y="4526280"/>
              <a:ext cx="325756" cy="77153"/>
            </a:xfrm>
            <a:custGeom>
              <a:avLst/>
              <a:gdLst/>
              <a:ahLst/>
              <a:cxnLst/>
              <a:rect l="0" t="0" r="0" b="0"/>
              <a:pathLst>
                <a:path w="325756" h="77153">
                  <a:moveTo>
                    <a:pt x="0" y="77152"/>
                  </a:moveTo>
                  <a:lnTo>
                    <a:pt x="0" y="77152"/>
                  </a:lnTo>
                  <a:lnTo>
                    <a:pt x="18650" y="65287"/>
                  </a:lnTo>
                  <a:lnTo>
                    <a:pt x="23863" y="60670"/>
                  </a:lnTo>
                  <a:lnTo>
                    <a:pt x="42356" y="55539"/>
                  </a:lnTo>
                  <a:lnTo>
                    <a:pt x="84622" y="50111"/>
                  </a:lnTo>
                  <a:lnTo>
                    <a:pt x="121430" y="46084"/>
                  </a:lnTo>
                  <a:lnTo>
                    <a:pt x="163188" y="44294"/>
                  </a:lnTo>
                  <a:lnTo>
                    <a:pt x="204608" y="40959"/>
                  </a:lnTo>
                  <a:lnTo>
                    <a:pt x="243337" y="35349"/>
                  </a:lnTo>
                  <a:lnTo>
                    <a:pt x="276424" y="26506"/>
                  </a:lnTo>
                  <a:lnTo>
                    <a:pt x="314035" y="12150"/>
                  </a:lnTo>
                  <a:lnTo>
                    <a:pt x="32575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7" name="SMARTInkShape-3551"/>
            <p:cNvSpPr/>
            <p:nvPr>
              <p:custDataLst>
                <p:tags r:id="rId109"/>
              </p:custDataLst>
            </p:nvPr>
          </p:nvSpPr>
          <p:spPr bwMode="auto">
            <a:xfrm>
              <a:off x="2274570" y="4716420"/>
              <a:ext cx="341325" cy="212695"/>
            </a:xfrm>
            <a:custGeom>
              <a:avLst/>
              <a:gdLst/>
              <a:ahLst/>
              <a:cxnLst/>
              <a:rect l="0" t="0" r="0" b="0"/>
              <a:pathLst>
                <a:path w="341325" h="212695">
                  <a:moveTo>
                    <a:pt x="0" y="15600"/>
                  </a:moveTo>
                  <a:lnTo>
                    <a:pt x="0" y="15600"/>
                  </a:lnTo>
                  <a:lnTo>
                    <a:pt x="8749" y="14647"/>
                  </a:lnTo>
                  <a:lnTo>
                    <a:pt x="48566" y="3668"/>
                  </a:lnTo>
                  <a:lnTo>
                    <a:pt x="85404" y="0"/>
                  </a:lnTo>
                  <a:lnTo>
                    <a:pt x="126482" y="8014"/>
                  </a:lnTo>
                  <a:lnTo>
                    <a:pt x="159714" y="22454"/>
                  </a:lnTo>
                  <a:lnTo>
                    <a:pt x="173536" y="35791"/>
                  </a:lnTo>
                  <a:lnTo>
                    <a:pt x="178556" y="43348"/>
                  </a:lnTo>
                  <a:lnTo>
                    <a:pt x="179045" y="51244"/>
                  </a:lnTo>
                  <a:lnTo>
                    <a:pt x="171968" y="67637"/>
                  </a:lnTo>
                  <a:lnTo>
                    <a:pt x="137298" y="108287"/>
                  </a:lnTo>
                  <a:lnTo>
                    <a:pt x="96300" y="150466"/>
                  </a:lnTo>
                  <a:lnTo>
                    <a:pt x="61400" y="187524"/>
                  </a:lnTo>
                  <a:lnTo>
                    <a:pt x="59983" y="192128"/>
                  </a:lnTo>
                  <a:lnTo>
                    <a:pt x="59991" y="196151"/>
                  </a:lnTo>
                  <a:lnTo>
                    <a:pt x="61902" y="199785"/>
                  </a:lnTo>
                  <a:lnTo>
                    <a:pt x="69105" y="206362"/>
                  </a:lnTo>
                  <a:lnTo>
                    <a:pt x="97522" y="210869"/>
                  </a:lnTo>
                  <a:lnTo>
                    <a:pt x="127798" y="211924"/>
                  </a:lnTo>
                  <a:lnTo>
                    <a:pt x="164432" y="212392"/>
                  </a:lnTo>
                  <a:lnTo>
                    <a:pt x="206113" y="212601"/>
                  </a:lnTo>
                  <a:lnTo>
                    <a:pt x="247499" y="212694"/>
                  </a:lnTo>
                  <a:lnTo>
                    <a:pt x="285259" y="210829"/>
                  </a:lnTo>
                  <a:lnTo>
                    <a:pt x="325080" y="200023"/>
                  </a:lnTo>
                  <a:lnTo>
                    <a:pt x="339108" y="193451"/>
                  </a:lnTo>
                  <a:lnTo>
                    <a:pt x="341324" y="188459"/>
                  </a:lnTo>
                  <a:lnTo>
                    <a:pt x="340897" y="182275"/>
                  </a:lnTo>
                  <a:lnTo>
                    <a:pt x="334327" y="1613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8" name="SMARTInkShape-3552"/>
            <p:cNvSpPr/>
            <p:nvPr>
              <p:custDataLst>
                <p:tags r:id="rId110"/>
              </p:custDataLst>
            </p:nvPr>
          </p:nvSpPr>
          <p:spPr bwMode="auto">
            <a:xfrm>
              <a:off x="1923098" y="4481109"/>
              <a:ext cx="342901" cy="441165"/>
            </a:xfrm>
            <a:custGeom>
              <a:avLst/>
              <a:gdLst/>
              <a:ahLst/>
              <a:cxnLst/>
              <a:rect l="0" t="0" r="0" b="0"/>
              <a:pathLst>
                <a:path w="342901" h="441165">
                  <a:moveTo>
                    <a:pt x="342900" y="190904"/>
                  </a:moveTo>
                  <a:lnTo>
                    <a:pt x="342900" y="190904"/>
                  </a:lnTo>
                  <a:lnTo>
                    <a:pt x="322368" y="172277"/>
                  </a:lnTo>
                  <a:lnTo>
                    <a:pt x="307104" y="164210"/>
                  </a:lnTo>
                  <a:lnTo>
                    <a:pt x="273344" y="158864"/>
                  </a:lnTo>
                  <a:lnTo>
                    <a:pt x="244359" y="165234"/>
                  </a:lnTo>
                  <a:lnTo>
                    <a:pt x="211474" y="180447"/>
                  </a:lnTo>
                  <a:lnTo>
                    <a:pt x="174633" y="206259"/>
                  </a:lnTo>
                  <a:lnTo>
                    <a:pt x="141115" y="239320"/>
                  </a:lnTo>
                  <a:lnTo>
                    <a:pt x="113200" y="278145"/>
                  </a:lnTo>
                  <a:lnTo>
                    <a:pt x="103089" y="300499"/>
                  </a:lnTo>
                  <a:lnTo>
                    <a:pt x="94443" y="323975"/>
                  </a:lnTo>
                  <a:lnTo>
                    <a:pt x="84837" y="365299"/>
                  </a:lnTo>
                  <a:lnTo>
                    <a:pt x="82275" y="384320"/>
                  </a:lnTo>
                  <a:lnTo>
                    <a:pt x="84378" y="399857"/>
                  </a:lnTo>
                  <a:lnTo>
                    <a:pt x="96873" y="424742"/>
                  </a:lnTo>
                  <a:lnTo>
                    <a:pt x="107445" y="432521"/>
                  </a:lnTo>
                  <a:lnTo>
                    <a:pt x="134430" y="441164"/>
                  </a:lnTo>
                  <a:lnTo>
                    <a:pt x="165474" y="437385"/>
                  </a:lnTo>
                  <a:lnTo>
                    <a:pt x="198321" y="423323"/>
                  </a:lnTo>
                  <a:lnTo>
                    <a:pt x="231970" y="398024"/>
                  </a:lnTo>
                  <a:lnTo>
                    <a:pt x="258355" y="365189"/>
                  </a:lnTo>
                  <a:lnTo>
                    <a:pt x="269391" y="347099"/>
                  </a:lnTo>
                  <a:lnTo>
                    <a:pt x="276749" y="324561"/>
                  </a:lnTo>
                  <a:lnTo>
                    <a:pt x="281654" y="299059"/>
                  </a:lnTo>
                  <a:lnTo>
                    <a:pt x="284924" y="271579"/>
                  </a:lnTo>
                  <a:lnTo>
                    <a:pt x="285199" y="242783"/>
                  </a:lnTo>
                  <a:lnTo>
                    <a:pt x="283478" y="213107"/>
                  </a:lnTo>
                  <a:lnTo>
                    <a:pt x="280425" y="182845"/>
                  </a:lnTo>
                  <a:lnTo>
                    <a:pt x="273627" y="156004"/>
                  </a:lnTo>
                  <a:lnTo>
                    <a:pt x="264333" y="131442"/>
                  </a:lnTo>
                  <a:lnTo>
                    <a:pt x="253375" y="108400"/>
                  </a:lnTo>
                  <a:lnTo>
                    <a:pt x="220878" y="70098"/>
                  </a:lnTo>
                  <a:lnTo>
                    <a:pt x="179130" y="39104"/>
                  </a:lnTo>
                  <a:lnTo>
                    <a:pt x="154663" y="26839"/>
                  </a:lnTo>
                  <a:lnTo>
                    <a:pt x="128826" y="15804"/>
                  </a:lnTo>
                  <a:lnTo>
                    <a:pt x="104934" y="8448"/>
                  </a:lnTo>
                  <a:lnTo>
                    <a:pt x="82338" y="3544"/>
                  </a:lnTo>
                  <a:lnTo>
                    <a:pt x="44215" y="0"/>
                  </a:lnTo>
                  <a:lnTo>
                    <a:pt x="0" y="108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9" name="SMARTInkShape-3553"/>
            <p:cNvSpPr/>
            <p:nvPr>
              <p:custDataLst>
                <p:tags r:id="rId111"/>
              </p:custDataLst>
            </p:nvPr>
          </p:nvSpPr>
          <p:spPr bwMode="auto">
            <a:xfrm>
              <a:off x="2038562" y="4380680"/>
              <a:ext cx="716069" cy="34159"/>
            </a:xfrm>
            <a:custGeom>
              <a:avLst/>
              <a:gdLst/>
              <a:ahLst/>
              <a:cxnLst/>
              <a:rect l="0" t="0" r="0" b="0"/>
              <a:pathLst>
                <a:path w="716069" h="34159">
                  <a:moveTo>
                    <a:pt x="4551" y="8440"/>
                  </a:moveTo>
                  <a:lnTo>
                    <a:pt x="4551" y="8440"/>
                  </a:lnTo>
                  <a:lnTo>
                    <a:pt x="0" y="12991"/>
                  </a:lnTo>
                  <a:lnTo>
                    <a:pt x="1517" y="14331"/>
                  </a:lnTo>
                  <a:lnTo>
                    <a:pt x="10822" y="15821"/>
                  </a:lnTo>
                  <a:lnTo>
                    <a:pt x="50330" y="12108"/>
                  </a:lnTo>
                  <a:lnTo>
                    <a:pt x="72217" y="9933"/>
                  </a:lnTo>
                  <a:lnTo>
                    <a:pt x="98239" y="7530"/>
                  </a:lnTo>
                  <a:lnTo>
                    <a:pt x="127017" y="4976"/>
                  </a:lnTo>
                  <a:lnTo>
                    <a:pt x="160490" y="3273"/>
                  </a:lnTo>
                  <a:lnTo>
                    <a:pt x="197093" y="2138"/>
                  </a:lnTo>
                  <a:lnTo>
                    <a:pt x="235782" y="1381"/>
                  </a:lnTo>
                  <a:lnTo>
                    <a:pt x="276815" y="877"/>
                  </a:lnTo>
                  <a:lnTo>
                    <a:pt x="319410" y="540"/>
                  </a:lnTo>
                  <a:lnTo>
                    <a:pt x="363047" y="316"/>
                  </a:lnTo>
                  <a:lnTo>
                    <a:pt x="405473" y="167"/>
                  </a:lnTo>
                  <a:lnTo>
                    <a:pt x="447092" y="67"/>
                  </a:lnTo>
                  <a:lnTo>
                    <a:pt x="488173" y="0"/>
                  </a:lnTo>
                  <a:lnTo>
                    <a:pt x="525086" y="1861"/>
                  </a:lnTo>
                  <a:lnTo>
                    <a:pt x="559219" y="5007"/>
                  </a:lnTo>
                  <a:lnTo>
                    <a:pt x="591500" y="9009"/>
                  </a:lnTo>
                  <a:lnTo>
                    <a:pt x="618735" y="12629"/>
                  </a:lnTo>
                  <a:lnTo>
                    <a:pt x="642607" y="15995"/>
                  </a:lnTo>
                  <a:lnTo>
                    <a:pt x="679609" y="22275"/>
                  </a:lnTo>
                  <a:lnTo>
                    <a:pt x="716068" y="341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0" name="SMARTInkShape-3554"/>
            <p:cNvSpPr/>
            <p:nvPr>
              <p:custDataLst>
                <p:tags r:id="rId112"/>
              </p:custDataLst>
            </p:nvPr>
          </p:nvSpPr>
          <p:spPr bwMode="auto">
            <a:xfrm>
              <a:off x="2523172" y="3609022"/>
              <a:ext cx="160542" cy="180024"/>
            </a:xfrm>
            <a:custGeom>
              <a:avLst/>
              <a:gdLst/>
              <a:ahLst/>
              <a:cxnLst/>
              <a:rect l="0" t="0" r="0" b="0"/>
              <a:pathLst>
                <a:path w="160542" h="180024">
                  <a:moveTo>
                    <a:pt x="0" y="0"/>
                  </a:moveTo>
                  <a:lnTo>
                    <a:pt x="0" y="0"/>
                  </a:lnTo>
                  <a:lnTo>
                    <a:pt x="32966" y="16483"/>
                  </a:lnTo>
                  <a:lnTo>
                    <a:pt x="68717" y="36634"/>
                  </a:lnTo>
                  <a:lnTo>
                    <a:pt x="98169" y="55017"/>
                  </a:lnTo>
                  <a:lnTo>
                    <a:pt x="139260" y="86787"/>
                  </a:lnTo>
                  <a:lnTo>
                    <a:pt x="149990" y="97863"/>
                  </a:lnTo>
                  <a:lnTo>
                    <a:pt x="156191" y="108105"/>
                  </a:lnTo>
                  <a:lnTo>
                    <a:pt x="160541" y="127104"/>
                  </a:lnTo>
                  <a:lnTo>
                    <a:pt x="151679" y="147613"/>
                  </a:lnTo>
                  <a:lnTo>
                    <a:pt x="128588"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62" name="SMARTInkShape-3555"/>
          <p:cNvSpPr/>
          <p:nvPr>
            <p:custDataLst>
              <p:tags r:id="rId17"/>
            </p:custDataLst>
          </p:nvPr>
        </p:nvSpPr>
        <p:spPr bwMode="auto">
          <a:xfrm>
            <a:off x="2120265" y="3570014"/>
            <a:ext cx="310032" cy="656596"/>
          </a:xfrm>
          <a:custGeom>
            <a:avLst/>
            <a:gdLst/>
            <a:ahLst/>
            <a:cxnLst/>
            <a:rect l="0" t="0" r="0" b="0"/>
            <a:pathLst>
              <a:path w="310032" h="656596">
                <a:moveTo>
                  <a:pt x="308610" y="450488"/>
                </a:moveTo>
                <a:lnTo>
                  <a:pt x="308610" y="450488"/>
                </a:lnTo>
                <a:lnTo>
                  <a:pt x="308610" y="430338"/>
                </a:lnTo>
                <a:lnTo>
                  <a:pt x="306070" y="424705"/>
                </a:lnTo>
                <a:lnTo>
                  <a:pt x="296679" y="413328"/>
                </a:lnTo>
                <a:lnTo>
                  <a:pt x="279357" y="404765"/>
                </a:lnTo>
                <a:lnTo>
                  <a:pt x="241060" y="393338"/>
                </a:lnTo>
                <a:lnTo>
                  <a:pt x="207104" y="386671"/>
                </a:lnTo>
                <a:lnTo>
                  <a:pt x="168256" y="390833"/>
                </a:lnTo>
                <a:lnTo>
                  <a:pt x="132192" y="404661"/>
                </a:lnTo>
                <a:lnTo>
                  <a:pt x="97376" y="429290"/>
                </a:lnTo>
                <a:lnTo>
                  <a:pt x="74393" y="456307"/>
                </a:lnTo>
                <a:lnTo>
                  <a:pt x="56559" y="489904"/>
                </a:lnTo>
                <a:lnTo>
                  <a:pt x="44187" y="526109"/>
                </a:lnTo>
                <a:lnTo>
                  <a:pt x="38689" y="561250"/>
                </a:lnTo>
                <a:lnTo>
                  <a:pt x="40144" y="604063"/>
                </a:lnTo>
                <a:lnTo>
                  <a:pt x="49274" y="623836"/>
                </a:lnTo>
                <a:lnTo>
                  <a:pt x="63810" y="638974"/>
                </a:lnTo>
                <a:lnTo>
                  <a:pt x="82970" y="652052"/>
                </a:lnTo>
                <a:lnTo>
                  <a:pt x="104186" y="656595"/>
                </a:lnTo>
                <a:lnTo>
                  <a:pt x="127267" y="654486"/>
                </a:lnTo>
                <a:lnTo>
                  <a:pt x="153401" y="647199"/>
                </a:lnTo>
                <a:lnTo>
                  <a:pt x="194889" y="614183"/>
                </a:lnTo>
                <a:lnTo>
                  <a:pt x="218062" y="581662"/>
                </a:lnTo>
                <a:lnTo>
                  <a:pt x="237887" y="542125"/>
                </a:lnTo>
                <a:lnTo>
                  <a:pt x="247174" y="518247"/>
                </a:lnTo>
                <a:lnTo>
                  <a:pt x="256222" y="492804"/>
                </a:lnTo>
                <a:lnTo>
                  <a:pt x="266065" y="465363"/>
                </a:lnTo>
                <a:lnTo>
                  <a:pt x="276437" y="436593"/>
                </a:lnTo>
                <a:lnTo>
                  <a:pt x="287161" y="406935"/>
                </a:lnTo>
                <a:lnTo>
                  <a:pt x="295263" y="378590"/>
                </a:lnTo>
                <a:lnTo>
                  <a:pt x="301617" y="351121"/>
                </a:lnTo>
                <a:lnTo>
                  <a:pt x="306806" y="324236"/>
                </a:lnTo>
                <a:lnTo>
                  <a:pt x="309312" y="298692"/>
                </a:lnTo>
                <a:lnTo>
                  <a:pt x="310031" y="274044"/>
                </a:lnTo>
                <a:lnTo>
                  <a:pt x="309557" y="249991"/>
                </a:lnTo>
                <a:lnTo>
                  <a:pt x="304479" y="227288"/>
                </a:lnTo>
                <a:lnTo>
                  <a:pt x="296331" y="205486"/>
                </a:lnTo>
                <a:lnTo>
                  <a:pt x="272673" y="164433"/>
                </a:lnTo>
                <a:lnTo>
                  <a:pt x="239933" y="127138"/>
                </a:lnTo>
                <a:lnTo>
                  <a:pt x="200617" y="91512"/>
                </a:lnTo>
                <a:lnTo>
                  <a:pt x="158696" y="59486"/>
                </a:lnTo>
                <a:lnTo>
                  <a:pt x="117839" y="35727"/>
                </a:lnTo>
                <a:lnTo>
                  <a:pt x="82535" y="18182"/>
                </a:lnTo>
                <a:lnTo>
                  <a:pt x="40965" y="2675"/>
                </a:lnTo>
                <a:lnTo>
                  <a:pt x="22017" y="0"/>
                </a:lnTo>
                <a:lnTo>
                  <a:pt x="0" y="47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65" name="SMARTInkShape-Group1149"/>
          <p:cNvGrpSpPr/>
          <p:nvPr/>
        </p:nvGrpSpPr>
        <p:grpSpPr>
          <a:xfrm>
            <a:off x="1191977" y="4234815"/>
            <a:ext cx="242489" cy="205074"/>
            <a:chOff x="1191977" y="4234815"/>
            <a:chExt cx="242489" cy="205074"/>
          </a:xfrm>
        </p:grpSpPr>
        <p:sp>
          <p:nvSpPr>
            <p:cNvPr id="563" name="SMARTInkShape-3556"/>
            <p:cNvSpPr/>
            <p:nvPr>
              <p:custDataLst>
                <p:tags r:id="rId102"/>
              </p:custDataLst>
            </p:nvPr>
          </p:nvSpPr>
          <p:spPr bwMode="auto">
            <a:xfrm>
              <a:off x="1191977" y="4234815"/>
              <a:ext cx="242489" cy="17099"/>
            </a:xfrm>
            <a:custGeom>
              <a:avLst/>
              <a:gdLst/>
              <a:ahLst/>
              <a:cxnLst/>
              <a:rect l="0" t="0" r="0" b="0"/>
              <a:pathLst>
                <a:path w="242489" h="17099">
                  <a:moveTo>
                    <a:pt x="11031" y="8573"/>
                  </a:moveTo>
                  <a:lnTo>
                    <a:pt x="11031" y="8573"/>
                  </a:lnTo>
                  <a:lnTo>
                    <a:pt x="1929" y="8573"/>
                  </a:lnTo>
                  <a:lnTo>
                    <a:pt x="200" y="9525"/>
                  </a:lnTo>
                  <a:lnTo>
                    <a:pt x="0" y="11112"/>
                  </a:lnTo>
                  <a:lnTo>
                    <a:pt x="820" y="13123"/>
                  </a:lnTo>
                  <a:lnTo>
                    <a:pt x="11890" y="15357"/>
                  </a:lnTo>
                  <a:lnTo>
                    <a:pt x="44623" y="16615"/>
                  </a:lnTo>
                  <a:lnTo>
                    <a:pt x="75490" y="16910"/>
                  </a:lnTo>
                  <a:lnTo>
                    <a:pt x="111434" y="17040"/>
                  </a:lnTo>
                  <a:lnTo>
                    <a:pt x="144555" y="17098"/>
                  </a:lnTo>
                  <a:lnTo>
                    <a:pt x="174197" y="16172"/>
                  </a:lnTo>
                  <a:lnTo>
                    <a:pt x="210400" y="10295"/>
                  </a:lnTo>
                  <a:lnTo>
                    <a:pt x="24248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4" name="SMARTInkShape-3557"/>
            <p:cNvSpPr/>
            <p:nvPr>
              <p:custDataLst>
                <p:tags r:id="rId103"/>
              </p:custDataLst>
            </p:nvPr>
          </p:nvSpPr>
          <p:spPr bwMode="auto">
            <a:xfrm>
              <a:off x="1215214" y="4406265"/>
              <a:ext cx="184962" cy="33624"/>
            </a:xfrm>
            <a:custGeom>
              <a:avLst/>
              <a:gdLst/>
              <a:ahLst/>
              <a:cxnLst/>
              <a:rect l="0" t="0" r="0" b="0"/>
              <a:pathLst>
                <a:path w="184962" h="33624">
                  <a:moveTo>
                    <a:pt x="4939" y="0"/>
                  </a:moveTo>
                  <a:lnTo>
                    <a:pt x="4939" y="0"/>
                  </a:lnTo>
                  <a:lnTo>
                    <a:pt x="388" y="13652"/>
                  </a:lnTo>
                  <a:lnTo>
                    <a:pt x="0" y="18627"/>
                  </a:lnTo>
                  <a:lnTo>
                    <a:pt x="2109" y="26693"/>
                  </a:lnTo>
                  <a:lnTo>
                    <a:pt x="18921" y="30914"/>
                  </a:lnTo>
                  <a:lnTo>
                    <a:pt x="46395" y="32789"/>
                  </a:lnTo>
                  <a:lnTo>
                    <a:pt x="80831" y="33623"/>
                  </a:lnTo>
                  <a:lnTo>
                    <a:pt x="120901" y="26374"/>
                  </a:lnTo>
                  <a:lnTo>
                    <a:pt x="156490" y="16484"/>
                  </a:lnTo>
                  <a:lnTo>
                    <a:pt x="184961"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79" name="SMARTInkShape-Group1150"/>
          <p:cNvGrpSpPr/>
          <p:nvPr/>
        </p:nvGrpSpPr>
        <p:grpSpPr>
          <a:xfrm>
            <a:off x="165735" y="3583305"/>
            <a:ext cx="720091" cy="1284638"/>
            <a:chOff x="165735" y="3583305"/>
            <a:chExt cx="720091" cy="1284638"/>
          </a:xfrm>
        </p:grpSpPr>
        <p:sp>
          <p:nvSpPr>
            <p:cNvPr id="566" name="SMARTInkShape-3558"/>
            <p:cNvSpPr/>
            <p:nvPr>
              <p:custDataLst>
                <p:tags r:id="rId89"/>
              </p:custDataLst>
            </p:nvPr>
          </p:nvSpPr>
          <p:spPr bwMode="auto">
            <a:xfrm>
              <a:off x="405765" y="3951924"/>
              <a:ext cx="8574" cy="25717"/>
            </a:xfrm>
            <a:custGeom>
              <a:avLst/>
              <a:gdLst/>
              <a:ahLst/>
              <a:cxnLst/>
              <a:rect l="0" t="0" r="0" b="0"/>
              <a:pathLst>
                <a:path w="8574" h="25717">
                  <a:moveTo>
                    <a:pt x="0" y="25716"/>
                  </a:moveTo>
                  <a:lnTo>
                    <a:pt x="0" y="25716"/>
                  </a:lnTo>
                  <a:lnTo>
                    <a:pt x="4551" y="21165"/>
                  </a:lnTo>
                  <a:lnTo>
                    <a:pt x="6785" y="16391"/>
                  </a:lnTo>
                  <a:lnTo>
                    <a:pt x="8573" y="0"/>
                  </a:lnTo>
                  <a:lnTo>
                    <a:pt x="8573" y="85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7" name="SMARTInkShape-3559"/>
            <p:cNvSpPr/>
            <p:nvPr>
              <p:custDataLst>
                <p:tags r:id="rId90"/>
              </p:custDataLst>
            </p:nvPr>
          </p:nvSpPr>
          <p:spPr bwMode="auto">
            <a:xfrm>
              <a:off x="165735" y="3598899"/>
              <a:ext cx="442137" cy="575067"/>
            </a:xfrm>
            <a:custGeom>
              <a:avLst/>
              <a:gdLst/>
              <a:ahLst/>
              <a:cxnLst/>
              <a:rect l="0" t="0" r="0" b="0"/>
              <a:pathLst>
                <a:path w="442137" h="575067">
                  <a:moveTo>
                    <a:pt x="437198" y="421603"/>
                  </a:moveTo>
                  <a:lnTo>
                    <a:pt x="437198" y="421603"/>
                  </a:lnTo>
                  <a:lnTo>
                    <a:pt x="438150" y="407915"/>
                  </a:lnTo>
                  <a:lnTo>
                    <a:pt x="442136" y="393312"/>
                  </a:lnTo>
                  <a:lnTo>
                    <a:pt x="440028" y="385852"/>
                  </a:lnTo>
                  <a:lnTo>
                    <a:pt x="428934" y="371746"/>
                  </a:lnTo>
                  <a:lnTo>
                    <a:pt x="390707" y="351068"/>
                  </a:lnTo>
                  <a:lnTo>
                    <a:pt x="368910" y="342629"/>
                  </a:lnTo>
                  <a:lnTo>
                    <a:pt x="343348" y="338879"/>
                  </a:lnTo>
                  <a:lnTo>
                    <a:pt x="302181" y="345869"/>
                  </a:lnTo>
                  <a:lnTo>
                    <a:pt x="259821" y="364556"/>
                  </a:lnTo>
                  <a:lnTo>
                    <a:pt x="221658" y="392741"/>
                  </a:lnTo>
                  <a:lnTo>
                    <a:pt x="195322" y="434324"/>
                  </a:lnTo>
                  <a:lnTo>
                    <a:pt x="186823" y="471390"/>
                  </a:lnTo>
                  <a:lnTo>
                    <a:pt x="184950" y="509453"/>
                  </a:lnTo>
                  <a:lnTo>
                    <a:pt x="194606" y="550397"/>
                  </a:lnTo>
                  <a:lnTo>
                    <a:pt x="204284" y="568063"/>
                  </a:lnTo>
                  <a:lnTo>
                    <a:pt x="211437" y="572583"/>
                  </a:lnTo>
                  <a:lnTo>
                    <a:pt x="229545" y="575066"/>
                  </a:lnTo>
                  <a:lnTo>
                    <a:pt x="250292" y="565374"/>
                  </a:lnTo>
                  <a:lnTo>
                    <a:pt x="269356" y="548366"/>
                  </a:lnTo>
                  <a:lnTo>
                    <a:pt x="286396" y="513561"/>
                  </a:lnTo>
                  <a:lnTo>
                    <a:pt x="297467" y="477079"/>
                  </a:lnTo>
                  <a:lnTo>
                    <a:pt x="301181" y="452872"/>
                  </a:lnTo>
                  <a:lnTo>
                    <a:pt x="303658" y="425304"/>
                  </a:lnTo>
                  <a:lnTo>
                    <a:pt x="305309" y="395496"/>
                  </a:lnTo>
                  <a:lnTo>
                    <a:pt x="305457" y="364193"/>
                  </a:lnTo>
                  <a:lnTo>
                    <a:pt x="304603" y="331895"/>
                  </a:lnTo>
                  <a:lnTo>
                    <a:pt x="303081" y="298933"/>
                  </a:lnTo>
                  <a:lnTo>
                    <a:pt x="301114" y="266481"/>
                  </a:lnTo>
                  <a:lnTo>
                    <a:pt x="298850" y="234368"/>
                  </a:lnTo>
                  <a:lnTo>
                    <a:pt x="296389" y="202482"/>
                  </a:lnTo>
                  <a:lnTo>
                    <a:pt x="291890" y="173605"/>
                  </a:lnTo>
                  <a:lnTo>
                    <a:pt x="286033" y="146734"/>
                  </a:lnTo>
                  <a:lnTo>
                    <a:pt x="279271" y="121200"/>
                  </a:lnTo>
                  <a:lnTo>
                    <a:pt x="270001" y="98462"/>
                  </a:lnTo>
                  <a:lnTo>
                    <a:pt x="247001" y="57958"/>
                  </a:lnTo>
                  <a:lnTo>
                    <a:pt x="215823" y="28525"/>
                  </a:lnTo>
                  <a:lnTo>
                    <a:pt x="198175" y="16676"/>
                  </a:lnTo>
                  <a:lnTo>
                    <a:pt x="176884" y="8777"/>
                  </a:lnTo>
                  <a:lnTo>
                    <a:pt x="153165" y="3511"/>
                  </a:lnTo>
                  <a:lnTo>
                    <a:pt x="127828" y="0"/>
                  </a:lnTo>
                  <a:lnTo>
                    <a:pt x="105221" y="1469"/>
                  </a:lnTo>
                  <a:lnTo>
                    <a:pt x="64862" y="13262"/>
                  </a:lnTo>
                  <a:lnTo>
                    <a:pt x="35495" y="33743"/>
                  </a:lnTo>
                  <a:lnTo>
                    <a:pt x="0" y="701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8" name="SMARTInkShape-3560"/>
            <p:cNvSpPr/>
            <p:nvPr>
              <p:custDataLst>
                <p:tags r:id="rId91"/>
              </p:custDataLst>
            </p:nvPr>
          </p:nvSpPr>
          <p:spPr bwMode="auto">
            <a:xfrm>
              <a:off x="555926" y="3866197"/>
              <a:ext cx="216614" cy="471008"/>
            </a:xfrm>
            <a:custGeom>
              <a:avLst/>
              <a:gdLst/>
              <a:ahLst/>
              <a:cxnLst/>
              <a:rect l="0" t="0" r="0" b="0"/>
              <a:pathLst>
                <a:path w="216614" h="471008">
                  <a:moveTo>
                    <a:pt x="12717" y="0"/>
                  </a:moveTo>
                  <a:lnTo>
                    <a:pt x="12717" y="0"/>
                  </a:lnTo>
                  <a:lnTo>
                    <a:pt x="3392" y="33056"/>
                  </a:lnTo>
                  <a:lnTo>
                    <a:pt x="0" y="57554"/>
                  </a:lnTo>
                  <a:lnTo>
                    <a:pt x="1667" y="84317"/>
                  </a:lnTo>
                  <a:lnTo>
                    <a:pt x="6303" y="95264"/>
                  </a:lnTo>
                  <a:lnTo>
                    <a:pt x="21614" y="112507"/>
                  </a:lnTo>
                  <a:lnTo>
                    <a:pt x="48738" y="121441"/>
                  </a:lnTo>
                  <a:lnTo>
                    <a:pt x="82066" y="122554"/>
                  </a:lnTo>
                  <a:lnTo>
                    <a:pt x="115929" y="113524"/>
                  </a:lnTo>
                  <a:lnTo>
                    <a:pt x="147489" y="99985"/>
                  </a:lnTo>
                  <a:lnTo>
                    <a:pt x="175485" y="83491"/>
                  </a:lnTo>
                  <a:lnTo>
                    <a:pt x="197453" y="63459"/>
                  </a:lnTo>
                  <a:lnTo>
                    <a:pt x="209122" y="44397"/>
                  </a:lnTo>
                  <a:lnTo>
                    <a:pt x="216613" y="13427"/>
                  </a:lnTo>
                  <a:lnTo>
                    <a:pt x="216275" y="8951"/>
                  </a:lnTo>
                  <a:lnTo>
                    <a:pt x="215097" y="5968"/>
                  </a:lnTo>
                  <a:lnTo>
                    <a:pt x="213359" y="3979"/>
                  </a:lnTo>
                  <a:lnTo>
                    <a:pt x="211248" y="7415"/>
                  </a:lnTo>
                  <a:lnTo>
                    <a:pt x="204679" y="35958"/>
                  </a:lnTo>
                  <a:lnTo>
                    <a:pt x="202808" y="64559"/>
                  </a:lnTo>
                  <a:lnTo>
                    <a:pt x="201977" y="98861"/>
                  </a:lnTo>
                  <a:lnTo>
                    <a:pt x="201607" y="137283"/>
                  </a:lnTo>
                  <a:lnTo>
                    <a:pt x="201443" y="179760"/>
                  </a:lnTo>
                  <a:lnTo>
                    <a:pt x="201399" y="202707"/>
                  </a:lnTo>
                  <a:lnTo>
                    <a:pt x="201370" y="226579"/>
                  </a:lnTo>
                  <a:lnTo>
                    <a:pt x="201351" y="251065"/>
                  </a:lnTo>
                  <a:lnTo>
                    <a:pt x="201338" y="275009"/>
                  </a:lnTo>
                  <a:lnTo>
                    <a:pt x="201329" y="298592"/>
                  </a:lnTo>
                  <a:lnTo>
                    <a:pt x="201323" y="321934"/>
                  </a:lnTo>
                  <a:lnTo>
                    <a:pt x="201317" y="360569"/>
                  </a:lnTo>
                  <a:lnTo>
                    <a:pt x="200361" y="393616"/>
                  </a:lnTo>
                  <a:lnTo>
                    <a:pt x="196762" y="424178"/>
                  </a:lnTo>
                  <a:lnTo>
                    <a:pt x="186907" y="446017"/>
                  </a:lnTo>
                  <a:lnTo>
                    <a:pt x="180279" y="454507"/>
                  </a:lnTo>
                  <a:lnTo>
                    <a:pt x="162754" y="466481"/>
                  </a:lnTo>
                  <a:lnTo>
                    <a:pt x="152746" y="471007"/>
                  </a:lnTo>
                  <a:lnTo>
                    <a:pt x="126387" y="470957"/>
                  </a:lnTo>
                  <a:lnTo>
                    <a:pt x="96574" y="463632"/>
                  </a:lnTo>
                  <a:lnTo>
                    <a:pt x="67449" y="450852"/>
                  </a:lnTo>
                  <a:lnTo>
                    <a:pt x="33379" y="418489"/>
                  </a:lnTo>
                  <a:lnTo>
                    <a:pt x="14288" y="378738"/>
                  </a:lnTo>
                  <a:lnTo>
                    <a:pt x="13732" y="353430"/>
                  </a:lnTo>
                  <a:lnTo>
                    <a:pt x="16251" y="341348"/>
                  </a:lnTo>
                  <a:lnTo>
                    <a:pt x="42551" y="301589"/>
                  </a:lnTo>
                  <a:lnTo>
                    <a:pt x="80506" y="264197"/>
                  </a:lnTo>
                  <a:lnTo>
                    <a:pt x="121914" y="233538"/>
                  </a:lnTo>
                  <a:lnTo>
                    <a:pt x="164346" y="201806"/>
                  </a:lnTo>
                  <a:lnTo>
                    <a:pt x="192739"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9" name="SMARTInkShape-3561"/>
            <p:cNvSpPr/>
            <p:nvPr>
              <p:custDataLst>
                <p:tags r:id="rId92"/>
              </p:custDataLst>
            </p:nvPr>
          </p:nvSpPr>
          <p:spPr bwMode="auto">
            <a:xfrm>
              <a:off x="492682" y="3677602"/>
              <a:ext cx="255984" cy="40576"/>
            </a:xfrm>
            <a:custGeom>
              <a:avLst/>
              <a:gdLst/>
              <a:ahLst/>
              <a:cxnLst/>
              <a:rect l="0" t="0" r="0" b="0"/>
              <a:pathLst>
                <a:path w="255984" h="40576">
                  <a:moveTo>
                    <a:pt x="7381" y="8573"/>
                  </a:moveTo>
                  <a:lnTo>
                    <a:pt x="7381" y="8573"/>
                  </a:lnTo>
                  <a:lnTo>
                    <a:pt x="0" y="8573"/>
                  </a:lnTo>
                  <a:lnTo>
                    <a:pt x="3712" y="13124"/>
                  </a:lnTo>
                  <a:lnTo>
                    <a:pt x="41828" y="29086"/>
                  </a:lnTo>
                  <a:lnTo>
                    <a:pt x="71268" y="36105"/>
                  </a:lnTo>
                  <a:lnTo>
                    <a:pt x="105943" y="39859"/>
                  </a:lnTo>
                  <a:lnTo>
                    <a:pt x="142626" y="40575"/>
                  </a:lnTo>
                  <a:lnTo>
                    <a:pt x="177980" y="37719"/>
                  </a:lnTo>
                  <a:lnTo>
                    <a:pt x="207662" y="33274"/>
                  </a:lnTo>
                  <a:lnTo>
                    <a:pt x="248661" y="22660"/>
                  </a:lnTo>
                  <a:lnTo>
                    <a:pt x="253007" y="18917"/>
                  </a:lnTo>
                  <a:lnTo>
                    <a:pt x="254951" y="14516"/>
                  </a:lnTo>
                  <a:lnTo>
                    <a:pt x="25598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0" name="SMARTInkShape-3562"/>
            <p:cNvSpPr/>
            <p:nvPr>
              <p:custDataLst>
                <p:tags r:id="rId93"/>
              </p:custDataLst>
            </p:nvPr>
          </p:nvSpPr>
          <p:spPr bwMode="auto">
            <a:xfrm>
              <a:off x="628650" y="3583305"/>
              <a:ext cx="145734" cy="162878"/>
            </a:xfrm>
            <a:custGeom>
              <a:avLst/>
              <a:gdLst/>
              <a:ahLst/>
              <a:cxnLst/>
              <a:rect l="0" t="0" r="0" b="0"/>
              <a:pathLst>
                <a:path w="145734" h="162878">
                  <a:moveTo>
                    <a:pt x="0" y="0"/>
                  </a:moveTo>
                  <a:lnTo>
                    <a:pt x="0" y="0"/>
                  </a:lnTo>
                  <a:lnTo>
                    <a:pt x="37516" y="21034"/>
                  </a:lnTo>
                  <a:lnTo>
                    <a:pt x="71547" y="44015"/>
                  </a:lnTo>
                  <a:lnTo>
                    <a:pt x="105760" y="73472"/>
                  </a:lnTo>
                  <a:lnTo>
                    <a:pt x="130926" y="106330"/>
                  </a:lnTo>
                  <a:lnTo>
                    <a:pt x="142808" y="147756"/>
                  </a:lnTo>
                  <a:lnTo>
                    <a:pt x="145733"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1" name="SMARTInkShape-3563"/>
            <p:cNvSpPr/>
            <p:nvPr>
              <p:custDataLst>
                <p:tags r:id="rId94"/>
              </p:custDataLst>
            </p:nvPr>
          </p:nvSpPr>
          <p:spPr bwMode="auto">
            <a:xfrm>
              <a:off x="821069" y="4766310"/>
              <a:ext cx="64757" cy="86100"/>
            </a:xfrm>
            <a:custGeom>
              <a:avLst/>
              <a:gdLst/>
              <a:ahLst/>
              <a:cxnLst/>
              <a:rect l="0" t="0" r="0" b="0"/>
              <a:pathLst>
                <a:path w="64757" h="86100">
                  <a:moveTo>
                    <a:pt x="0" y="86099"/>
                  </a:moveTo>
                  <a:lnTo>
                    <a:pt x="0" y="86099"/>
                  </a:lnTo>
                  <a:lnTo>
                    <a:pt x="22253" y="66913"/>
                  </a:lnTo>
                  <a:lnTo>
                    <a:pt x="43961" y="34184"/>
                  </a:lnTo>
                  <a:lnTo>
                    <a:pt x="6475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2" name="SMARTInkShape-3564"/>
            <p:cNvSpPr/>
            <p:nvPr>
              <p:custDataLst>
                <p:tags r:id="rId95"/>
              </p:custDataLst>
            </p:nvPr>
          </p:nvSpPr>
          <p:spPr bwMode="auto">
            <a:xfrm>
              <a:off x="191453" y="4533838"/>
              <a:ext cx="263573" cy="317411"/>
            </a:xfrm>
            <a:custGeom>
              <a:avLst/>
              <a:gdLst/>
              <a:ahLst/>
              <a:cxnLst/>
              <a:rect l="0" t="0" r="0" b="0"/>
              <a:pathLst>
                <a:path w="263573" h="317411">
                  <a:moveTo>
                    <a:pt x="230575" y="317410"/>
                  </a:moveTo>
                  <a:lnTo>
                    <a:pt x="230575" y="317410"/>
                  </a:lnTo>
                  <a:lnTo>
                    <a:pt x="234555" y="311679"/>
                  </a:lnTo>
                  <a:lnTo>
                    <a:pt x="245905" y="286229"/>
                  </a:lnTo>
                  <a:lnTo>
                    <a:pt x="254424" y="258785"/>
                  </a:lnTo>
                  <a:lnTo>
                    <a:pt x="261056" y="230012"/>
                  </a:lnTo>
                  <a:lnTo>
                    <a:pt x="263572" y="200351"/>
                  </a:lnTo>
                  <a:lnTo>
                    <a:pt x="263345" y="170101"/>
                  </a:lnTo>
                  <a:lnTo>
                    <a:pt x="261288" y="139456"/>
                  </a:lnTo>
                  <a:lnTo>
                    <a:pt x="255154" y="113312"/>
                  </a:lnTo>
                  <a:lnTo>
                    <a:pt x="246303" y="90167"/>
                  </a:lnTo>
                  <a:lnTo>
                    <a:pt x="235639" y="69022"/>
                  </a:lnTo>
                  <a:lnTo>
                    <a:pt x="198391" y="35367"/>
                  </a:lnTo>
                  <a:lnTo>
                    <a:pt x="175123" y="21059"/>
                  </a:lnTo>
                  <a:lnTo>
                    <a:pt x="151038" y="11520"/>
                  </a:lnTo>
                  <a:lnTo>
                    <a:pt x="126410" y="5161"/>
                  </a:lnTo>
                  <a:lnTo>
                    <a:pt x="101418" y="921"/>
                  </a:lnTo>
                  <a:lnTo>
                    <a:pt x="79042" y="0"/>
                  </a:lnTo>
                  <a:lnTo>
                    <a:pt x="38940" y="4056"/>
                  </a:lnTo>
                  <a:lnTo>
                    <a:pt x="0" y="9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3" name="SMARTInkShape-3565"/>
            <p:cNvSpPr/>
            <p:nvPr>
              <p:custDataLst>
                <p:tags r:id="rId96"/>
              </p:custDataLst>
            </p:nvPr>
          </p:nvSpPr>
          <p:spPr bwMode="auto">
            <a:xfrm>
              <a:off x="285750" y="4337685"/>
              <a:ext cx="591504" cy="42863"/>
            </a:xfrm>
            <a:custGeom>
              <a:avLst/>
              <a:gdLst/>
              <a:ahLst/>
              <a:cxnLst/>
              <a:rect l="0" t="0" r="0" b="0"/>
              <a:pathLst>
                <a:path w="591504" h="42863">
                  <a:moveTo>
                    <a:pt x="0" y="0"/>
                  </a:moveTo>
                  <a:lnTo>
                    <a:pt x="0" y="0"/>
                  </a:lnTo>
                  <a:lnTo>
                    <a:pt x="34686" y="4551"/>
                  </a:lnTo>
                  <a:lnTo>
                    <a:pt x="63994" y="6785"/>
                  </a:lnTo>
                  <a:lnTo>
                    <a:pt x="97974" y="8730"/>
                  </a:lnTo>
                  <a:lnTo>
                    <a:pt x="138477" y="12770"/>
                  </a:lnTo>
                  <a:lnTo>
                    <a:pt x="163755" y="15181"/>
                  </a:lnTo>
                  <a:lnTo>
                    <a:pt x="192038" y="17741"/>
                  </a:lnTo>
                  <a:lnTo>
                    <a:pt x="222323" y="20399"/>
                  </a:lnTo>
                  <a:lnTo>
                    <a:pt x="253943" y="22172"/>
                  </a:lnTo>
                  <a:lnTo>
                    <a:pt x="286453" y="23354"/>
                  </a:lnTo>
                  <a:lnTo>
                    <a:pt x="319556" y="24142"/>
                  </a:lnTo>
                  <a:lnTo>
                    <a:pt x="352102" y="24667"/>
                  </a:lnTo>
                  <a:lnTo>
                    <a:pt x="384278" y="25017"/>
                  </a:lnTo>
                  <a:lnTo>
                    <a:pt x="416205" y="25250"/>
                  </a:lnTo>
                  <a:lnTo>
                    <a:pt x="446063" y="25406"/>
                  </a:lnTo>
                  <a:lnTo>
                    <a:pt x="474540" y="25510"/>
                  </a:lnTo>
                  <a:lnTo>
                    <a:pt x="502098" y="25579"/>
                  </a:lnTo>
                  <a:lnTo>
                    <a:pt x="542877" y="28196"/>
                  </a:lnTo>
                  <a:lnTo>
                    <a:pt x="577095" y="35024"/>
                  </a:lnTo>
                  <a:lnTo>
                    <a:pt x="591503" y="4286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4" name="SMARTInkShape-3566"/>
            <p:cNvSpPr/>
            <p:nvPr>
              <p:custDataLst>
                <p:tags r:id="rId97"/>
              </p:custDataLst>
            </p:nvPr>
          </p:nvSpPr>
          <p:spPr bwMode="auto">
            <a:xfrm>
              <a:off x="229057" y="4635069"/>
              <a:ext cx="202427" cy="197019"/>
            </a:xfrm>
            <a:custGeom>
              <a:avLst/>
              <a:gdLst/>
              <a:ahLst/>
              <a:cxnLst/>
              <a:rect l="0" t="0" r="0" b="0"/>
              <a:pathLst>
                <a:path w="202427" h="197019">
                  <a:moveTo>
                    <a:pt x="202426" y="28371"/>
                  </a:moveTo>
                  <a:lnTo>
                    <a:pt x="202426" y="28371"/>
                  </a:lnTo>
                  <a:lnTo>
                    <a:pt x="202426" y="19269"/>
                  </a:lnTo>
                  <a:lnTo>
                    <a:pt x="199886" y="12261"/>
                  </a:lnTo>
                  <a:lnTo>
                    <a:pt x="197875" y="9058"/>
                  </a:lnTo>
                  <a:lnTo>
                    <a:pt x="181392" y="0"/>
                  </a:lnTo>
                  <a:lnTo>
                    <a:pt x="149309" y="386"/>
                  </a:lnTo>
                  <a:lnTo>
                    <a:pt x="120716" y="6726"/>
                  </a:lnTo>
                  <a:lnTo>
                    <a:pt x="105090" y="11083"/>
                  </a:lnTo>
                  <a:lnTo>
                    <a:pt x="77568" y="31165"/>
                  </a:lnTo>
                  <a:lnTo>
                    <a:pt x="52636" y="61045"/>
                  </a:lnTo>
                  <a:lnTo>
                    <a:pt x="28855" y="99725"/>
                  </a:lnTo>
                  <a:lnTo>
                    <a:pt x="19084" y="121660"/>
                  </a:lnTo>
                  <a:lnTo>
                    <a:pt x="10666" y="144856"/>
                  </a:lnTo>
                  <a:lnTo>
                    <a:pt x="3148" y="168893"/>
                  </a:lnTo>
                  <a:lnTo>
                    <a:pt x="41" y="191584"/>
                  </a:lnTo>
                  <a:lnTo>
                    <a:pt x="0" y="1970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5" name="SMARTInkShape-3567"/>
            <p:cNvSpPr/>
            <p:nvPr>
              <p:custDataLst>
                <p:tags r:id="rId98"/>
              </p:custDataLst>
            </p:nvPr>
          </p:nvSpPr>
          <p:spPr bwMode="auto">
            <a:xfrm>
              <a:off x="561262" y="4637722"/>
              <a:ext cx="155244" cy="230221"/>
            </a:xfrm>
            <a:custGeom>
              <a:avLst/>
              <a:gdLst/>
              <a:ahLst/>
              <a:cxnLst/>
              <a:rect l="0" t="0" r="0" b="0"/>
              <a:pathLst>
                <a:path w="155244" h="230221">
                  <a:moveTo>
                    <a:pt x="7381" y="0"/>
                  </a:moveTo>
                  <a:lnTo>
                    <a:pt x="7381" y="0"/>
                  </a:lnTo>
                  <a:lnTo>
                    <a:pt x="0" y="0"/>
                  </a:lnTo>
                  <a:lnTo>
                    <a:pt x="41345" y="2540"/>
                  </a:lnTo>
                  <a:lnTo>
                    <a:pt x="71054" y="8749"/>
                  </a:lnTo>
                  <a:lnTo>
                    <a:pt x="103307" y="21034"/>
                  </a:lnTo>
                  <a:lnTo>
                    <a:pt x="139943" y="44015"/>
                  </a:lnTo>
                  <a:lnTo>
                    <a:pt x="147191" y="54109"/>
                  </a:lnTo>
                  <a:lnTo>
                    <a:pt x="155243" y="78023"/>
                  </a:lnTo>
                  <a:lnTo>
                    <a:pt x="151202" y="104527"/>
                  </a:lnTo>
                  <a:lnTo>
                    <a:pt x="137976" y="132182"/>
                  </a:lnTo>
                  <a:lnTo>
                    <a:pt x="103755" y="173573"/>
                  </a:lnTo>
                  <a:lnTo>
                    <a:pt x="65358" y="207534"/>
                  </a:lnTo>
                  <a:lnTo>
                    <a:pt x="26638" y="2302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6" name="SMARTInkShape-3568"/>
            <p:cNvSpPr/>
            <p:nvPr>
              <p:custDataLst>
                <p:tags r:id="rId99"/>
              </p:custDataLst>
            </p:nvPr>
          </p:nvSpPr>
          <p:spPr bwMode="auto">
            <a:xfrm>
              <a:off x="683493" y="4612005"/>
              <a:ext cx="65173" cy="248603"/>
            </a:xfrm>
            <a:custGeom>
              <a:avLst/>
              <a:gdLst/>
              <a:ahLst/>
              <a:cxnLst/>
              <a:rect l="0" t="0" r="0" b="0"/>
              <a:pathLst>
                <a:path w="65173" h="248603">
                  <a:moveTo>
                    <a:pt x="65172" y="0"/>
                  </a:moveTo>
                  <a:lnTo>
                    <a:pt x="65172" y="0"/>
                  </a:lnTo>
                  <a:lnTo>
                    <a:pt x="60621" y="0"/>
                  </a:lnTo>
                  <a:lnTo>
                    <a:pt x="48690" y="9102"/>
                  </a:lnTo>
                  <a:lnTo>
                    <a:pt x="21700" y="51680"/>
                  </a:lnTo>
                  <a:lnTo>
                    <a:pt x="9021" y="85199"/>
                  </a:lnTo>
                  <a:lnTo>
                    <a:pt x="2116" y="122321"/>
                  </a:lnTo>
                  <a:lnTo>
                    <a:pt x="0" y="160092"/>
                  </a:lnTo>
                  <a:lnTo>
                    <a:pt x="2234" y="195930"/>
                  </a:lnTo>
                  <a:lnTo>
                    <a:pt x="14022" y="223287"/>
                  </a:lnTo>
                  <a:lnTo>
                    <a:pt x="22500" y="234583"/>
                  </a:lnTo>
                  <a:lnTo>
                    <a:pt x="43049" y="24860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7" name="SMARTInkShape-3569"/>
            <p:cNvSpPr/>
            <p:nvPr>
              <p:custDataLst>
                <p:tags r:id="rId100"/>
              </p:custDataLst>
            </p:nvPr>
          </p:nvSpPr>
          <p:spPr bwMode="auto">
            <a:xfrm>
              <a:off x="482918" y="4491990"/>
              <a:ext cx="291466" cy="77153"/>
            </a:xfrm>
            <a:custGeom>
              <a:avLst/>
              <a:gdLst/>
              <a:ahLst/>
              <a:cxnLst/>
              <a:rect l="0" t="0" r="0" b="0"/>
              <a:pathLst>
                <a:path w="291466" h="77153">
                  <a:moveTo>
                    <a:pt x="0" y="77152"/>
                  </a:moveTo>
                  <a:lnTo>
                    <a:pt x="0" y="77152"/>
                  </a:lnTo>
                  <a:lnTo>
                    <a:pt x="26270" y="67827"/>
                  </a:lnTo>
                  <a:lnTo>
                    <a:pt x="62711" y="59784"/>
                  </a:lnTo>
                  <a:lnTo>
                    <a:pt x="90736" y="55146"/>
                  </a:lnTo>
                  <a:lnTo>
                    <a:pt x="122242" y="53084"/>
                  </a:lnTo>
                  <a:lnTo>
                    <a:pt x="163008" y="47373"/>
                  </a:lnTo>
                  <a:lnTo>
                    <a:pt x="203768" y="39648"/>
                  </a:lnTo>
                  <a:lnTo>
                    <a:pt x="246519" y="22613"/>
                  </a:lnTo>
                  <a:lnTo>
                    <a:pt x="2914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8" name="SMARTInkShape-3570"/>
            <p:cNvSpPr/>
            <p:nvPr>
              <p:custDataLst>
                <p:tags r:id="rId101"/>
              </p:custDataLst>
            </p:nvPr>
          </p:nvSpPr>
          <p:spPr bwMode="auto">
            <a:xfrm>
              <a:off x="697230" y="4457700"/>
              <a:ext cx="137161" cy="145733"/>
            </a:xfrm>
            <a:custGeom>
              <a:avLst/>
              <a:gdLst/>
              <a:ahLst/>
              <a:cxnLst/>
              <a:rect l="0" t="0" r="0" b="0"/>
              <a:pathLst>
                <a:path w="137161" h="145733">
                  <a:moveTo>
                    <a:pt x="0" y="0"/>
                  </a:moveTo>
                  <a:lnTo>
                    <a:pt x="0" y="0"/>
                  </a:lnTo>
                  <a:lnTo>
                    <a:pt x="36106" y="28310"/>
                  </a:lnTo>
                  <a:lnTo>
                    <a:pt x="73669" y="53156"/>
                  </a:lnTo>
                  <a:lnTo>
                    <a:pt x="112104" y="83271"/>
                  </a:lnTo>
                  <a:lnTo>
                    <a:pt x="129516" y="101779"/>
                  </a:lnTo>
                  <a:lnTo>
                    <a:pt x="133969" y="110715"/>
                  </a:lnTo>
                  <a:lnTo>
                    <a:pt x="137160" y="1457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90" name="SMARTInkShape-Group1151"/>
          <p:cNvGrpSpPr/>
          <p:nvPr/>
        </p:nvGrpSpPr>
        <p:grpSpPr>
          <a:xfrm>
            <a:off x="4967319" y="1749143"/>
            <a:ext cx="1799242" cy="734180"/>
            <a:chOff x="4967319" y="1749143"/>
            <a:chExt cx="1799242" cy="734180"/>
          </a:xfrm>
        </p:grpSpPr>
        <p:sp>
          <p:nvSpPr>
            <p:cNvPr id="580" name="SMARTInkShape-3571"/>
            <p:cNvSpPr/>
            <p:nvPr>
              <p:custDataLst>
                <p:tags r:id="rId79"/>
              </p:custDataLst>
            </p:nvPr>
          </p:nvSpPr>
          <p:spPr bwMode="auto">
            <a:xfrm>
              <a:off x="4967319" y="2109541"/>
              <a:ext cx="59025" cy="373782"/>
            </a:xfrm>
            <a:custGeom>
              <a:avLst/>
              <a:gdLst/>
              <a:ahLst/>
              <a:cxnLst/>
              <a:rect l="0" t="0" r="0" b="0"/>
              <a:pathLst>
                <a:path w="59025" h="373782">
                  <a:moveTo>
                    <a:pt x="59024" y="16439"/>
                  </a:moveTo>
                  <a:lnTo>
                    <a:pt x="59024" y="16439"/>
                  </a:lnTo>
                  <a:lnTo>
                    <a:pt x="50804" y="0"/>
                  </a:lnTo>
                  <a:lnTo>
                    <a:pt x="50555" y="4054"/>
                  </a:lnTo>
                  <a:lnTo>
                    <a:pt x="55410" y="38299"/>
                  </a:lnTo>
                  <a:lnTo>
                    <a:pt x="53290" y="73462"/>
                  </a:lnTo>
                  <a:lnTo>
                    <a:pt x="50439" y="96364"/>
                  </a:lnTo>
                  <a:lnTo>
                    <a:pt x="46633" y="122110"/>
                  </a:lnTo>
                  <a:lnTo>
                    <a:pt x="42191" y="149751"/>
                  </a:lnTo>
                  <a:lnTo>
                    <a:pt x="37324" y="176751"/>
                  </a:lnTo>
                  <a:lnTo>
                    <a:pt x="32175" y="203324"/>
                  </a:lnTo>
                  <a:lnTo>
                    <a:pt x="26837" y="229611"/>
                  </a:lnTo>
                  <a:lnTo>
                    <a:pt x="21373" y="253804"/>
                  </a:lnTo>
                  <a:lnTo>
                    <a:pt x="15826" y="276600"/>
                  </a:lnTo>
                  <a:lnTo>
                    <a:pt x="6487" y="316851"/>
                  </a:lnTo>
                  <a:lnTo>
                    <a:pt x="1230" y="358074"/>
                  </a:lnTo>
                  <a:lnTo>
                    <a:pt x="0" y="372429"/>
                  </a:lnTo>
                  <a:lnTo>
                    <a:pt x="1577" y="373781"/>
                  </a:lnTo>
                  <a:lnTo>
                    <a:pt x="4533" y="371824"/>
                  </a:lnTo>
                  <a:lnTo>
                    <a:pt x="16161" y="3593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1" name="SMARTInkShape-3572"/>
            <p:cNvSpPr/>
            <p:nvPr>
              <p:custDataLst>
                <p:tags r:id="rId80"/>
              </p:custDataLst>
            </p:nvPr>
          </p:nvSpPr>
          <p:spPr bwMode="auto">
            <a:xfrm>
              <a:off x="5069591" y="2160270"/>
              <a:ext cx="21311" cy="306289"/>
            </a:xfrm>
            <a:custGeom>
              <a:avLst/>
              <a:gdLst/>
              <a:ahLst/>
              <a:cxnLst/>
              <a:rect l="0" t="0" r="0" b="0"/>
              <a:pathLst>
                <a:path w="21311" h="306289">
                  <a:moveTo>
                    <a:pt x="16759" y="0"/>
                  </a:moveTo>
                  <a:lnTo>
                    <a:pt x="16759" y="0"/>
                  </a:lnTo>
                  <a:lnTo>
                    <a:pt x="21310" y="4551"/>
                  </a:lnTo>
                  <a:lnTo>
                    <a:pt x="21004" y="14405"/>
                  </a:lnTo>
                  <a:lnTo>
                    <a:pt x="18016" y="43638"/>
                  </a:lnTo>
                  <a:lnTo>
                    <a:pt x="16365" y="74640"/>
                  </a:lnTo>
                  <a:lnTo>
                    <a:pt x="12456" y="113818"/>
                  </a:lnTo>
                  <a:lnTo>
                    <a:pt x="10084" y="156631"/>
                  </a:lnTo>
                  <a:lnTo>
                    <a:pt x="8077" y="199154"/>
                  </a:lnTo>
                  <a:lnTo>
                    <a:pt x="4010" y="237103"/>
                  </a:lnTo>
                  <a:lnTo>
                    <a:pt x="1568" y="267939"/>
                  </a:lnTo>
                  <a:lnTo>
                    <a:pt x="0" y="305127"/>
                  </a:lnTo>
                  <a:lnTo>
                    <a:pt x="824" y="306288"/>
                  </a:lnTo>
                  <a:lnTo>
                    <a:pt x="8186" y="2914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2" name="SMARTInkShape-3573"/>
            <p:cNvSpPr/>
            <p:nvPr>
              <p:custDataLst>
                <p:tags r:id="rId81"/>
              </p:custDataLst>
            </p:nvPr>
          </p:nvSpPr>
          <p:spPr bwMode="auto">
            <a:xfrm>
              <a:off x="5030770" y="2052219"/>
              <a:ext cx="295611" cy="404058"/>
            </a:xfrm>
            <a:custGeom>
              <a:avLst/>
              <a:gdLst/>
              <a:ahLst/>
              <a:cxnLst/>
              <a:rect l="0" t="0" r="0" b="0"/>
              <a:pathLst>
                <a:path w="295611" h="404058">
                  <a:moveTo>
                    <a:pt x="12718" y="73761"/>
                  </a:moveTo>
                  <a:lnTo>
                    <a:pt x="12718" y="73761"/>
                  </a:lnTo>
                  <a:lnTo>
                    <a:pt x="786" y="54448"/>
                  </a:lnTo>
                  <a:lnTo>
                    <a:pt x="0" y="49456"/>
                  </a:lnTo>
                  <a:lnTo>
                    <a:pt x="1668" y="36289"/>
                  </a:lnTo>
                  <a:lnTo>
                    <a:pt x="10664" y="23452"/>
                  </a:lnTo>
                  <a:lnTo>
                    <a:pt x="17065" y="17361"/>
                  </a:lnTo>
                  <a:lnTo>
                    <a:pt x="48825" y="4239"/>
                  </a:lnTo>
                  <a:lnTo>
                    <a:pt x="79882" y="0"/>
                  </a:lnTo>
                  <a:lnTo>
                    <a:pt x="114959" y="21"/>
                  </a:lnTo>
                  <a:lnTo>
                    <a:pt x="149598" y="6380"/>
                  </a:lnTo>
                  <a:lnTo>
                    <a:pt x="192128" y="29772"/>
                  </a:lnTo>
                  <a:lnTo>
                    <a:pt x="200904" y="40625"/>
                  </a:lnTo>
                  <a:lnTo>
                    <a:pt x="210656" y="65384"/>
                  </a:lnTo>
                  <a:lnTo>
                    <a:pt x="211595" y="101547"/>
                  </a:lnTo>
                  <a:lnTo>
                    <a:pt x="200485" y="124845"/>
                  </a:lnTo>
                  <a:lnTo>
                    <a:pt x="162308" y="166296"/>
                  </a:lnTo>
                  <a:lnTo>
                    <a:pt x="124774" y="188703"/>
                  </a:lnTo>
                  <a:lnTo>
                    <a:pt x="84065" y="211436"/>
                  </a:lnTo>
                  <a:lnTo>
                    <a:pt x="69510" y="215912"/>
                  </a:lnTo>
                  <a:lnTo>
                    <a:pt x="65819" y="219011"/>
                  </a:lnTo>
                  <a:lnTo>
                    <a:pt x="64311" y="222982"/>
                  </a:lnTo>
                  <a:lnTo>
                    <a:pt x="64258" y="227534"/>
                  </a:lnTo>
                  <a:lnTo>
                    <a:pt x="74359" y="240212"/>
                  </a:lnTo>
                  <a:lnTo>
                    <a:pt x="116440" y="276185"/>
                  </a:lnTo>
                  <a:lnTo>
                    <a:pt x="152141" y="308787"/>
                  </a:lnTo>
                  <a:lnTo>
                    <a:pt x="191400" y="342577"/>
                  </a:lnTo>
                  <a:lnTo>
                    <a:pt x="233644" y="380331"/>
                  </a:lnTo>
                  <a:lnTo>
                    <a:pt x="264426" y="402041"/>
                  </a:lnTo>
                  <a:lnTo>
                    <a:pt x="269105" y="404057"/>
                  </a:lnTo>
                  <a:lnTo>
                    <a:pt x="279386" y="403757"/>
                  </a:lnTo>
                  <a:lnTo>
                    <a:pt x="295610" y="39951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3" name="SMARTInkShape-3574"/>
            <p:cNvSpPr/>
            <p:nvPr>
              <p:custDataLst>
                <p:tags r:id="rId82"/>
              </p:custDataLst>
            </p:nvPr>
          </p:nvSpPr>
          <p:spPr bwMode="auto">
            <a:xfrm>
              <a:off x="5249227" y="1884875"/>
              <a:ext cx="317184" cy="223080"/>
            </a:xfrm>
            <a:custGeom>
              <a:avLst/>
              <a:gdLst/>
              <a:ahLst/>
              <a:cxnLst/>
              <a:rect l="0" t="0" r="0" b="0"/>
              <a:pathLst>
                <a:path w="317184" h="223080">
                  <a:moveTo>
                    <a:pt x="0" y="52510"/>
                  </a:moveTo>
                  <a:lnTo>
                    <a:pt x="0" y="52510"/>
                  </a:lnTo>
                  <a:lnTo>
                    <a:pt x="0" y="45129"/>
                  </a:lnTo>
                  <a:lnTo>
                    <a:pt x="16483" y="77007"/>
                  </a:lnTo>
                  <a:lnTo>
                    <a:pt x="22981" y="117236"/>
                  </a:lnTo>
                  <a:lnTo>
                    <a:pt x="21962" y="146364"/>
                  </a:lnTo>
                  <a:lnTo>
                    <a:pt x="16032" y="186999"/>
                  </a:lnTo>
                  <a:lnTo>
                    <a:pt x="8244" y="215548"/>
                  </a:lnTo>
                  <a:lnTo>
                    <a:pt x="4616" y="223079"/>
                  </a:lnTo>
                  <a:lnTo>
                    <a:pt x="6179" y="220076"/>
                  </a:lnTo>
                  <a:lnTo>
                    <a:pt x="9053" y="187033"/>
                  </a:lnTo>
                  <a:lnTo>
                    <a:pt x="12914" y="158970"/>
                  </a:lnTo>
                  <a:lnTo>
                    <a:pt x="20345" y="122368"/>
                  </a:lnTo>
                  <a:lnTo>
                    <a:pt x="29996" y="83558"/>
                  </a:lnTo>
                  <a:lnTo>
                    <a:pt x="40637" y="50434"/>
                  </a:lnTo>
                  <a:lnTo>
                    <a:pt x="52787" y="23214"/>
                  </a:lnTo>
                  <a:lnTo>
                    <a:pt x="57099" y="19644"/>
                  </a:lnTo>
                  <a:lnTo>
                    <a:pt x="61878" y="18217"/>
                  </a:lnTo>
                  <a:lnTo>
                    <a:pt x="66970" y="18218"/>
                  </a:lnTo>
                  <a:lnTo>
                    <a:pt x="70365" y="22029"/>
                  </a:lnTo>
                  <a:lnTo>
                    <a:pt x="74136" y="36423"/>
                  </a:lnTo>
                  <a:lnTo>
                    <a:pt x="75605" y="76708"/>
                  </a:lnTo>
                  <a:lnTo>
                    <a:pt x="72790" y="118814"/>
                  </a:lnTo>
                  <a:lnTo>
                    <a:pt x="74261" y="134366"/>
                  </a:lnTo>
                  <a:lnTo>
                    <a:pt x="73319" y="138513"/>
                  </a:lnTo>
                  <a:lnTo>
                    <a:pt x="71740" y="141278"/>
                  </a:lnTo>
                  <a:lnTo>
                    <a:pt x="71640" y="143121"/>
                  </a:lnTo>
                  <a:lnTo>
                    <a:pt x="72525" y="144350"/>
                  </a:lnTo>
                  <a:lnTo>
                    <a:pt x="74068" y="145169"/>
                  </a:lnTo>
                  <a:lnTo>
                    <a:pt x="75096" y="142858"/>
                  </a:lnTo>
                  <a:lnTo>
                    <a:pt x="81433" y="101767"/>
                  </a:lnTo>
                  <a:lnTo>
                    <a:pt x="93978" y="73449"/>
                  </a:lnTo>
                  <a:lnTo>
                    <a:pt x="113205" y="43719"/>
                  </a:lnTo>
                  <a:lnTo>
                    <a:pt x="148901" y="9371"/>
                  </a:lnTo>
                  <a:lnTo>
                    <a:pt x="169048" y="0"/>
                  </a:lnTo>
                  <a:lnTo>
                    <a:pt x="178422" y="358"/>
                  </a:lnTo>
                  <a:lnTo>
                    <a:pt x="196456" y="8376"/>
                  </a:lnTo>
                  <a:lnTo>
                    <a:pt x="202409" y="15468"/>
                  </a:lnTo>
                  <a:lnTo>
                    <a:pt x="209022" y="33507"/>
                  </a:lnTo>
                  <a:lnTo>
                    <a:pt x="212745" y="69633"/>
                  </a:lnTo>
                  <a:lnTo>
                    <a:pt x="218399" y="110500"/>
                  </a:lnTo>
                  <a:lnTo>
                    <a:pt x="233592" y="136068"/>
                  </a:lnTo>
                  <a:lnTo>
                    <a:pt x="257171" y="159179"/>
                  </a:lnTo>
                  <a:lnTo>
                    <a:pt x="296862" y="185398"/>
                  </a:lnTo>
                  <a:lnTo>
                    <a:pt x="317183" y="1982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4" name="SMARTInkShape-3575"/>
            <p:cNvSpPr/>
            <p:nvPr>
              <p:custDataLst>
                <p:tags r:id="rId83"/>
              </p:custDataLst>
            </p:nvPr>
          </p:nvSpPr>
          <p:spPr bwMode="auto">
            <a:xfrm>
              <a:off x="5729640" y="2160270"/>
              <a:ext cx="433784" cy="137161"/>
            </a:xfrm>
            <a:custGeom>
              <a:avLst/>
              <a:gdLst/>
              <a:ahLst/>
              <a:cxnLst/>
              <a:rect l="0" t="0" r="0" b="0"/>
              <a:pathLst>
                <a:path w="433784" h="137161">
                  <a:moveTo>
                    <a:pt x="8220" y="137160"/>
                  </a:moveTo>
                  <a:lnTo>
                    <a:pt x="8220" y="137160"/>
                  </a:lnTo>
                  <a:lnTo>
                    <a:pt x="3669" y="137160"/>
                  </a:lnTo>
                  <a:lnTo>
                    <a:pt x="2330" y="136207"/>
                  </a:lnTo>
                  <a:lnTo>
                    <a:pt x="1435" y="134620"/>
                  </a:lnTo>
                  <a:lnTo>
                    <a:pt x="0" y="125228"/>
                  </a:lnTo>
                  <a:lnTo>
                    <a:pt x="9964" y="117252"/>
                  </a:lnTo>
                  <a:lnTo>
                    <a:pt x="28998" y="108310"/>
                  </a:lnTo>
                  <a:lnTo>
                    <a:pt x="56507" y="101160"/>
                  </a:lnTo>
                  <a:lnTo>
                    <a:pt x="92864" y="94807"/>
                  </a:lnTo>
                  <a:lnTo>
                    <a:pt x="113226" y="91780"/>
                  </a:lnTo>
                  <a:lnTo>
                    <a:pt x="136327" y="89762"/>
                  </a:lnTo>
                  <a:lnTo>
                    <a:pt x="161252" y="88416"/>
                  </a:lnTo>
                  <a:lnTo>
                    <a:pt x="187393" y="87519"/>
                  </a:lnTo>
                  <a:lnTo>
                    <a:pt x="215299" y="85968"/>
                  </a:lnTo>
                  <a:lnTo>
                    <a:pt x="244380" y="83982"/>
                  </a:lnTo>
                  <a:lnTo>
                    <a:pt x="274245" y="81706"/>
                  </a:lnTo>
                  <a:lnTo>
                    <a:pt x="301775" y="79236"/>
                  </a:lnTo>
                  <a:lnTo>
                    <a:pt x="327748" y="76636"/>
                  </a:lnTo>
                  <a:lnTo>
                    <a:pt x="352684" y="73951"/>
                  </a:lnTo>
                  <a:lnTo>
                    <a:pt x="390550" y="68427"/>
                  </a:lnTo>
                  <a:lnTo>
                    <a:pt x="425668" y="59962"/>
                  </a:lnTo>
                  <a:lnTo>
                    <a:pt x="432251" y="57120"/>
                  </a:lnTo>
                  <a:lnTo>
                    <a:pt x="433783" y="53320"/>
                  </a:lnTo>
                  <a:lnTo>
                    <a:pt x="431946" y="48882"/>
                  </a:lnTo>
                  <a:lnTo>
                    <a:pt x="38541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5" name="SMARTInkShape-3576"/>
            <p:cNvSpPr/>
            <p:nvPr>
              <p:custDataLst>
                <p:tags r:id="rId84"/>
              </p:custDataLst>
            </p:nvPr>
          </p:nvSpPr>
          <p:spPr bwMode="auto">
            <a:xfrm>
              <a:off x="5999165" y="2084309"/>
              <a:ext cx="108915" cy="221694"/>
            </a:xfrm>
            <a:custGeom>
              <a:avLst/>
              <a:gdLst/>
              <a:ahLst/>
              <a:cxnLst/>
              <a:rect l="0" t="0" r="0" b="0"/>
              <a:pathLst>
                <a:path w="108915" h="221694">
                  <a:moveTo>
                    <a:pt x="30160" y="7381"/>
                  </a:moveTo>
                  <a:lnTo>
                    <a:pt x="30160" y="7381"/>
                  </a:lnTo>
                  <a:lnTo>
                    <a:pt x="635" y="0"/>
                  </a:lnTo>
                  <a:lnTo>
                    <a:pt x="0" y="555"/>
                  </a:lnTo>
                  <a:lnTo>
                    <a:pt x="528" y="1878"/>
                  </a:lnTo>
                  <a:lnTo>
                    <a:pt x="1833" y="3712"/>
                  </a:lnTo>
                  <a:lnTo>
                    <a:pt x="43939" y="34873"/>
                  </a:lnTo>
                  <a:lnTo>
                    <a:pt x="80598" y="64422"/>
                  </a:lnTo>
                  <a:lnTo>
                    <a:pt x="100201" y="89882"/>
                  </a:lnTo>
                  <a:lnTo>
                    <a:pt x="108914" y="117073"/>
                  </a:lnTo>
                  <a:lnTo>
                    <a:pt x="105167" y="142493"/>
                  </a:lnTo>
                  <a:lnTo>
                    <a:pt x="100167" y="154606"/>
                  </a:lnTo>
                  <a:lnTo>
                    <a:pt x="65824" y="189856"/>
                  </a:lnTo>
                  <a:lnTo>
                    <a:pt x="26410" y="214417"/>
                  </a:lnTo>
                  <a:lnTo>
                    <a:pt x="13015" y="2216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6" name="SMARTInkShape-3577"/>
            <p:cNvSpPr/>
            <p:nvPr>
              <p:custDataLst>
                <p:tags r:id="rId85"/>
              </p:custDataLst>
            </p:nvPr>
          </p:nvSpPr>
          <p:spPr bwMode="auto">
            <a:xfrm>
              <a:off x="6274127" y="2023110"/>
              <a:ext cx="98099" cy="377191"/>
            </a:xfrm>
            <a:custGeom>
              <a:avLst/>
              <a:gdLst/>
              <a:ahLst/>
              <a:cxnLst/>
              <a:rect l="0" t="0" r="0" b="0"/>
              <a:pathLst>
                <a:path w="98099" h="377191">
                  <a:moveTo>
                    <a:pt x="98098" y="0"/>
                  </a:moveTo>
                  <a:lnTo>
                    <a:pt x="98098" y="0"/>
                  </a:lnTo>
                  <a:lnTo>
                    <a:pt x="83458" y="8749"/>
                  </a:lnTo>
                  <a:lnTo>
                    <a:pt x="69683" y="21033"/>
                  </a:lnTo>
                  <a:lnTo>
                    <a:pt x="50415" y="57667"/>
                  </a:lnTo>
                  <a:lnTo>
                    <a:pt x="41028" y="96115"/>
                  </a:lnTo>
                  <a:lnTo>
                    <a:pt x="37191" y="118369"/>
                  </a:lnTo>
                  <a:lnTo>
                    <a:pt x="33681" y="141778"/>
                  </a:lnTo>
                  <a:lnTo>
                    <a:pt x="30388" y="165956"/>
                  </a:lnTo>
                  <a:lnTo>
                    <a:pt x="27241" y="190647"/>
                  </a:lnTo>
                  <a:lnTo>
                    <a:pt x="24190" y="214728"/>
                  </a:lnTo>
                  <a:lnTo>
                    <a:pt x="21203" y="238402"/>
                  </a:lnTo>
                  <a:lnTo>
                    <a:pt x="18260" y="261805"/>
                  </a:lnTo>
                  <a:lnTo>
                    <a:pt x="12449" y="303048"/>
                  </a:lnTo>
                  <a:lnTo>
                    <a:pt x="6692" y="337570"/>
                  </a:lnTo>
                  <a:lnTo>
                    <a:pt x="0" y="369261"/>
                  </a:lnTo>
                  <a:lnTo>
                    <a:pt x="314" y="372856"/>
                  </a:lnTo>
                  <a:lnTo>
                    <a:pt x="3800" y="3771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7" name="SMARTInkShape-3578"/>
            <p:cNvSpPr/>
            <p:nvPr>
              <p:custDataLst>
                <p:tags r:id="rId86"/>
              </p:custDataLst>
            </p:nvPr>
          </p:nvSpPr>
          <p:spPr bwMode="auto">
            <a:xfrm>
              <a:off x="6306561" y="1997392"/>
              <a:ext cx="39947" cy="347100"/>
            </a:xfrm>
            <a:custGeom>
              <a:avLst/>
              <a:gdLst/>
              <a:ahLst/>
              <a:cxnLst/>
              <a:rect l="0" t="0" r="0" b="0"/>
              <a:pathLst>
                <a:path w="39947" h="347100">
                  <a:moveTo>
                    <a:pt x="39946" y="0"/>
                  </a:moveTo>
                  <a:lnTo>
                    <a:pt x="39946" y="0"/>
                  </a:lnTo>
                  <a:lnTo>
                    <a:pt x="35395" y="0"/>
                  </a:lnTo>
                  <a:lnTo>
                    <a:pt x="35009" y="1905"/>
                  </a:lnTo>
                  <a:lnTo>
                    <a:pt x="39108" y="32966"/>
                  </a:lnTo>
                  <a:lnTo>
                    <a:pt x="39698" y="73268"/>
                  </a:lnTo>
                  <a:lnTo>
                    <a:pt x="39837" y="107494"/>
                  </a:lnTo>
                  <a:lnTo>
                    <a:pt x="37992" y="146835"/>
                  </a:lnTo>
                  <a:lnTo>
                    <a:pt x="34834" y="169328"/>
                  </a:lnTo>
                  <a:lnTo>
                    <a:pt x="30823" y="192895"/>
                  </a:lnTo>
                  <a:lnTo>
                    <a:pt x="27197" y="215274"/>
                  </a:lnTo>
                  <a:lnTo>
                    <a:pt x="20626" y="257920"/>
                  </a:lnTo>
                  <a:lnTo>
                    <a:pt x="11993" y="294019"/>
                  </a:lnTo>
                  <a:lnTo>
                    <a:pt x="1502" y="333497"/>
                  </a:lnTo>
                  <a:lnTo>
                    <a:pt x="0" y="346341"/>
                  </a:lnTo>
                  <a:lnTo>
                    <a:pt x="933" y="347099"/>
                  </a:lnTo>
                  <a:lnTo>
                    <a:pt x="5657" y="3429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8" name="SMARTInkShape-3579"/>
            <p:cNvSpPr/>
            <p:nvPr>
              <p:custDataLst>
                <p:tags r:id="rId87"/>
              </p:custDataLst>
            </p:nvPr>
          </p:nvSpPr>
          <p:spPr bwMode="auto">
            <a:xfrm>
              <a:off x="6299536" y="1940850"/>
              <a:ext cx="261285" cy="348296"/>
            </a:xfrm>
            <a:custGeom>
              <a:avLst/>
              <a:gdLst/>
              <a:ahLst/>
              <a:cxnLst/>
              <a:rect l="0" t="0" r="0" b="0"/>
              <a:pathLst>
                <a:path w="261285" h="348296">
                  <a:moveTo>
                    <a:pt x="4109" y="73688"/>
                  </a:moveTo>
                  <a:lnTo>
                    <a:pt x="4109" y="73688"/>
                  </a:lnTo>
                  <a:lnTo>
                    <a:pt x="20591" y="45273"/>
                  </a:lnTo>
                  <a:lnTo>
                    <a:pt x="40743" y="26004"/>
                  </a:lnTo>
                  <a:lnTo>
                    <a:pt x="79043" y="4332"/>
                  </a:lnTo>
                  <a:lnTo>
                    <a:pt x="97421" y="0"/>
                  </a:lnTo>
                  <a:lnTo>
                    <a:pt x="106322" y="1703"/>
                  </a:lnTo>
                  <a:lnTo>
                    <a:pt x="123832" y="11214"/>
                  </a:lnTo>
                  <a:lnTo>
                    <a:pt x="136059" y="30047"/>
                  </a:lnTo>
                  <a:lnTo>
                    <a:pt x="140653" y="41736"/>
                  </a:lnTo>
                  <a:lnTo>
                    <a:pt x="138138" y="67424"/>
                  </a:lnTo>
                  <a:lnTo>
                    <a:pt x="118116" y="108662"/>
                  </a:lnTo>
                  <a:lnTo>
                    <a:pt x="97642" y="134952"/>
                  </a:lnTo>
                  <a:lnTo>
                    <a:pt x="60291" y="165817"/>
                  </a:lnTo>
                  <a:lnTo>
                    <a:pt x="18135" y="194227"/>
                  </a:lnTo>
                  <a:lnTo>
                    <a:pt x="0" y="200685"/>
                  </a:lnTo>
                  <a:lnTo>
                    <a:pt x="1370" y="201215"/>
                  </a:lnTo>
                  <a:lnTo>
                    <a:pt x="29179" y="207146"/>
                  </a:lnTo>
                  <a:lnTo>
                    <a:pt x="66465" y="225943"/>
                  </a:lnTo>
                  <a:lnTo>
                    <a:pt x="107674" y="255643"/>
                  </a:lnTo>
                  <a:lnTo>
                    <a:pt x="144968" y="288573"/>
                  </a:lnTo>
                  <a:lnTo>
                    <a:pt x="183169" y="329282"/>
                  </a:lnTo>
                  <a:lnTo>
                    <a:pt x="205013" y="347010"/>
                  </a:lnTo>
                  <a:lnTo>
                    <a:pt x="211388" y="348295"/>
                  </a:lnTo>
                  <a:lnTo>
                    <a:pt x="217542" y="347247"/>
                  </a:lnTo>
                  <a:lnTo>
                    <a:pt x="223550" y="344643"/>
                  </a:lnTo>
                  <a:lnTo>
                    <a:pt x="261284" y="305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9" name="SMARTInkShape-3580"/>
            <p:cNvSpPr/>
            <p:nvPr>
              <p:custDataLst>
                <p:tags r:id="rId88"/>
              </p:custDataLst>
            </p:nvPr>
          </p:nvSpPr>
          <p:spPr bwMode="auto">
            <a:xfrm>
              <a:off x="6499470" y="1749143"/>
              <a:ext cx="267091" cy="223509"/>
            </a:xfrm>
            <a:custGeom>
              <a:avLst/>
              <a:gdLst/>
              <a:ahLst/>
              <a:cxnLst/>
              <a:rect l="0" t="0" r="0" b="0"/>
              <a:pathLst>
                <a:path w="267091" h="223509">
                  <a:moveTo>
                    <a:pt x="121357" y="8220"/>
                  </a:moveTo>
                  <a:lnTo>
                    <a:pt x="121357" y="8220"/>
                  </a:lnTo>
                  <a:lnTo>
                    <a:pt x="121357" y="3669"/>
                  </a:lnTo>
                  <a:lnTo>
                    <a:pt x="120405" y="2328"/>
                  </a:lnTo>
                  <a:lnTo>
                    <a:pt x="118818" y="1434"/>
                  </a:lnTo>
                  <a:lnTo>
                    <a:pt x="109426" y="0"/>
                  </a:lnTo>
                  <a:lnTo>
                    <a:pt x="92104" y="8853"/>
                  </a:lnTo>
                  <a:lnTo>
                    <a:pt x="54760" y="43552"/>
                  </a:lnTo>
                  <a:lnTo>
                    <a:pt x="28600" y="82612"/>
                  </a:lnTo>
                  <a:lnTo>
                    <a:pt x="14726" y="113673"/>
                  </a:lnTo>
                  <a:lnTo>
                    <a:pt x="4751" y="143988"/>
                  </a:lnTo>
                  <a:lnTo>
                    <a:pt x="0" y="172383"/>
                  </a:lnTo>
                  <a:lnTo>
                    <a:pt x="4238" y="197704"/>
                  </a:lnTo>
                  <a:lnTo>
                    <a:pt x="11846" y="206932"/>
                  </a:lnTo>
                  <a:lnTo>
                    <a:pt x="35538" y="219726"/>
                  </a:lnTo>
                  <a:lnTo>
                    <a:pt x="55572" y="222566"/>
                  </a:lnTo>
                  <a:lnTo>
                    <a:pt x="80358" y="223508"/>
                  </a:lnTo>
                  <a:lnTo>
                    <a:pt x="108312" y="223182"/>
                  </a:lnTo>
                  <a:lnTo>
                    <a:pt x="138378" y="220108"/>
                  </a:lnTo>
                  <a:lnTo>
                    <a:pt x="169852" y="215201"/>
                  </a:lnTo>
                  <a:lnTo>
                    <a:pt x="202264" y="209072"/>
                  </a:lnTo>
                  <a:lnTo>
                    <a:pt x="267090" y="1968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95" name="SMARTInkShape-Group1152"/>
          <p:cNvGrpSpPr/>
          <p:nvPr/>
        </p:nvGrpSpPr>
        <p:grpSpPr>
          <a:xfrm>
            <a:off x="4169093" y="2022620"/>
            <a:ext cx="477764" cy="557703"/>
            <a:chOff x="4169093" y="2022620"/>
            <a:chExt cx="477764" cy="557703"/>
          </a:xfrm>
        </p:grpSpPr>
        <p:sp>
          <p:nvSpPr>
            <p:cNvPr id="591" name="SMARTInkShape-3581"/>
            <p:cNvSpPr/>
            <p:nvPr>
              <p:custDataLst>
                <p:tags r:id="rId75"/>
              </p:custDataLst>
            </p:nvPr>
          </p:nvSpPr>
          <p:spPr bwMode="auto">
            <a:xfrm>
              <a:off x="4169093" y="2271713"/>
              <a:ext cx="197168" cy="64559"/>
            </a:xfrm>
            <a:custGeom>
              <a:avLst/>
              <a:gdLst/>
              <a:ahLst/>
              <a:cxnLst/>
              <a:rect l="0" t="0" r="0" b="0"/>
              <a:pathLst>
                <a:path w="197168" h="64559">
                  <a:moveTo>
                    <a:pt x="0" y="60007"/>
                  </a:moveTo>
                  <a:lnTo>
                    <a:pt x="0" y="60007"/>
                  </a:lnTo>
                  <a:lnTo>
                    <a:pt x="13652" y="64558"/>
                  </a:lnTo>
                  <a:lnTo>
                    <a:pt x="44896" y="58286"/>
                  </a:lnTo>
                  <a:lnTo>
                    <a:pt x="75833" y="49400"/>
                  </a:lnTo>
                  <a:lnTo>
                    <a:pt x="112761" y="37195"/>
                  </a:lnTo>
                  <a:lnTo>
                    <a:pt x="154573" y="19071"/>
                  </a:lnTo>
                  <a:lnTo>
                    <a:pt x="19716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2" name="SMARTInkShape-3582"/>
            <p:cNvSpPr/>
            <p:nvPr>
              <p:custDataLst>
                <p:tags r:id="rId76"/>
              </p:custDataLst>
            </p:nvPr>
          </p:nvSpPr>
          <p:spPr bwMode="auto">
            <a:xfrm>
              <a:off x="4546282" y="2383881"/>
              <a:ext cx="67037" cy="24992"/>
            </a:xfrm>
            <a:custGeom>
              <a:avLst/>
              <a:gdLst/>
              <a:ahLst/>
              <a:cxnLst/>
              <a:rect l="0" t="0" r="0" b="0"/>
              <a:pathLst>
                <a:path w="67037" h="24992">
                  <a:moveTo>
                    <a:pt x="51436" y="24991"/>
                  </a:moveTo>
                  <a:lnTo>
                    <a:pt x="51436" y="24991"/>
                  </a:lnTo>
                  <a:lnTo>
                    <a:pt x="63367" y="24991"/>
                  </a:lnTo>
                  <a:lnTo>
                    <a:pt x="65105" y="24039"/>
                  </a:lnTo>
                  <a:lnTo>
                    <a:pt x="66264" y="22451"/>
                  </a:lnTo>
                  <a:lnTo>
                    <a:pt x="67036" y="20440"/>
                  </a:lnTo>
                  <a:lnTo>
                    <a:pt x="65354" y="13126"/>
                  </a:lnTo>
                  <a:lnTo>
                    <a:pt x="61064" y="2010"/>
                  </a:lnTo>
                  <a:lnTo>
                    <a:pt x="59759" y="1098"/>
                  </a:lnTo>
                  <a:lnTo>
                    <a:pt x="55770" y="85"/>
                  </a:lnTo>
                  <a:lnTo>
                    <a:pt x="48283" y="4714"/>
                  </a:lnTo>
                  <a:lnTo>
                    <a:pt x="37054" y="14107"/>
                  </a:lnTo>
                  <a:lnTo>
                    <a:pt x="35519" y="17931"/>
                  </a:lnTo>
                  <a:lnTo>
                    <a:pt x="35109" y="20285"/>
                  </a:lnTo>
                  <a:lnTo>
                    <a:pt x="34836" y="20901"/>
                  </a:lnTo>
                  <a:lnTo>
                    <a:pt x="34655" y="20360"/>
                  </a:lnTo>
                  <a:lnTo>
                    <a:pt x="34362" y="17197"/>
                  </a:lnTo>
                  <a:lnTo>
                    <a:pt x="26916" y="1725"/>
                  </a:lnTo>
                  <a:lnTo>
                    <a:pt x="25564" y="908"/>
                  </a:lnTo>
                  <a:lnTo>
                    <a:pt x="21522" y="0"/>
                  </a:lnTo>
                  <a:lnTo>
                    <a:pt x="14011" y="4677"/>
                  </a:lnTo>
                  <a:lnTo>
                    <a:pt x="0" y="1641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3" name="SMARTInkShape-3583"/>
            <p:cNvSpPr/>
            <p:nvPr>
              <p:custDataLst>
                <p:tags r:id="rId77"/>
              </p:custDataLst>
            </p:nvPr>
          </p:nvSpPr>
          <p:spPr bwMode="auto">
            <a:xfrm>
              <a:off x="4575578" y="2172685"/>
              <a:ext cx="71279" cy="87470"/>
            </a:xfrm>
            <a:custGeom>
              <a:avLst/>
              <a:gdLst/>
              <a:ahLst/>
              <a:cxnLst/>
              <a:rect l="0" t="0" r="0" b="0"/>
              <a:pathLst>
                <a:path w="71279" h="87470">
                  <a:moveTo>
                    <a:pt x="56429" y="13303"/>
                  </a:moveTo>
                  <a:lnTo>
                    <a:pt x="56429" y="13303"/>
                  </a:lnTo>
                  <a:lnTo>
                    <a:pt x="56429" y="1371"/>
                  </a:lnTo>
                  <a:lnTo>
                    <a:pt x="55477" y="585"/>
                  </a:lnTo>
                  <a:lnTo>
                    <a:pt x="53890" y="1014"/>
                  </a:lnTo>
                  <a:lnTo>
                    <a:pt x="51879" y="2253"/>
                  </a:lnTo>
                  <a:lnTo>
                    <a:pt x="20735" y="41625"/>
                  </a:lnTo>
                  <a:lnTo>
                    <a:pt x="1789" y="75341"/>
                  </a:lnTo>
                  <a:lnTo>
                    <a:pt x="0" y="80379"/>
                  </a:lnTo>
                  <a:lnTo>
                    <a:pt x="1665" y="83738"/>
                  </a:lnTo>
                  <a:lnTo>
                    <a:pt x="5632" y="85977"/>
                  </a:lnTo>
                  <a:lnTo>
                    <a:pt x="11134" y="87469"/>
                  </a:lnTo>
                  <a:lnTo>
                    <a:pt x="17661" y="85607"/>
                  </a:lnTo>
                  <a:lnTo>
                    <a:pt x="32531" y="75918"/>
                  </a:lnTo>
                  <a:lnTo>
                    <a:pt x="52418" y="54398"/>
                  </a:lnTo>
                  <a:lnTo>
                    <a:pt x="65824" y="29924"/>
                  </a:lnTo>
                  <a:lnTo>
                    <a:pt x="71278" y="9126"/>
                  </a:lnTo>
                  <a:lnTo>
                    <a:pt x="70139" y="4803"/>
                  </a:lnTo>
                  <a:lnTo>
                    <a:pt x="67474" y="1921"/>
                  </a:lnTo>
                  <a:lnTo>
                    <a:pt x="63793" y="0"/>
                  </a:lnTo>
                  <a:lnTo>
                    <a:pt x="60386" y="624"/>
                  </a:lnTo>
                  <a:lnTo>
                    <a:pt x="47857" y="1330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4" name="SMARTInkShape-3584"/>
            <p:cNvSpPr/>
            <p:nvPr>
              <p:custDataLst>
                <p:tags r:id="rId78"/>
              </p:custDataLst>
            </p:nvPr>
          </p:nvSpPr>
          <p:spPr bwMode="auto">
            <a:xfrm>
              <a:off x="4264717" y="2022620"/>
              <a:ext cx="101544" cy="557703"/>
            </a:xfrm>
            <a:custGeom>
              <a:avLst/>
              <a:gdLst/>
              <a:ahLst/>
              <a:cxnLst/>
              <a:rect l="0" t="0" r="0" b="0"/>
              <a:pathLst>
                <a:path w="101544" h="557703">
                  <a:moveTo>
                    <a:pt x="24390" y="557702"/>
                  </a:moveTo>
                  <a:lnTo>
                    <a:pt x="24390" y="557702"/>
                  </a:lnTo>
                  <a:lnTo>
                    <a:pt x="19840" y="557702"/>
                  </a:lnTo>
                  <a:lnTo>
                    <a:pt x="15065" y="550083"/>
                  </a:lnTo>
                  <a:lnTo>
                    <a:pt x="10721" y="535266"/>
                  </a:lnTo>
                  <a:lnTo>
                    <a:pt x="7323" y="496339"/>
                  </a:lnTo>
                  <a:lnTo>
                    <a:pt x="3152" y="455182"/>
                  </a:lnTo>
                  <a:lnTo>
                    <a:pt x="1659" y="430301"/>
                  </a:lnTo>
                  <a:lnTo>
                    <a:pt x="664" y="403235"/>
                  </a:lnTo>
                  <a:lnTo>
                    <a:pt x="0" y="374714"/>
                  </a:lnTo>
                  <a:lnTo>
                    <a:pt x="510" y="341413"/>
                  </a:lnTo>
                  <a:lnTo>
                    <a:pt x="1803" y="304924"/>
                  </a:lnTo>
                  <a:lnTo>
                    <a:pt x="3617" y="266311"/>
                  </a:lnTo>
                  <a:lnTo>
                    <a:pt x="5779" y="229139"/>
                  </a:lnTo>
                  <a:lnTo>
                    <a:pt x="8173" y="192928"/>
                  </a:lnTo>
                  <a:lnTo>
                    <a:pt x="10721" y="157357"/>
                  </a:lnTo>
                  <a:lnTo>
                    <a:pt x="13373" y="126975"/>
                  </a:lnTo>
                  <a:lnTo>
                    <a:pt x="16093" y="100054"/>
                  </a:lnTo>
                  <a:lnTo>
                    <a:pt x="18859" y="75438"/>
                  </a:lnTo>
                  <a:lnTo>
                    <a:pt x="24472" y="40468"/>
                  </a:lnTo>
                  <a:lnTo>
                    <a:pt x="31094" y="17305"/>
                  </a:lnTo>
                  <a:lnTo>
                    <a:pt x="40387" y="3836"/>
                  </a:lnTo>
                  <a:lnTo>
                    <a:pt x="46485" y="816"/>
                  </a:lnTo>
                  <a:lnTo>
                    <a:pt x="60880" y="0"/>
                  </a:lnTo>
                  <a:lnTo>
                    <a:pt x="67767" y="3021"/>
                  </a:lnTo>
                  <a:lnTo>
                    <a:pt x="80499" y="13997"/>
                  </a:lnTo>
                  <a:lnTo>
                    <a:pt x="93826" y="49895"/>
                  </a:lnTo>
                  <a:lnTo>
                    <a:pt x="99257" y="92175"/>
                  </a:lnTo>
                  <a:lnTo>
                    <a:pt x="100527" y="123154"/>
                  </a:lnTo>
                  <a:lnTo>
                    <a:pt x="101543" y="1719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02" name="SMARTInkShape-Group1153"/>
          <p:cNvGrpSpPr/>
          <p:nvPr/>
        </p:nvGrpSpPr>
        <p:grpSpPr>
          <a:xfrm>
            <a:off x="5737860" y="818456"/>
            <a:ext cx="891541" cy="529103"/>
            <a:chOff x="5737860" y="818456"/>
            <a:chExt cx="891541" cy="529103"/>
          </a:xfrm>
        </p:grpSpPr>
        <p:sp>
          <p:nvSpPr>
            <p:cNvPr id="596" name="SMARTInkShape-3585"/>
            <p:cNvSpPr/>
            <p:nvPr>
              <p:custDataLst>
                <p:tags r:id="rId69"/>
              </p:custDataLst>
            </p:nvPr>
          </p:nvSpPr>
          <p:spPr bwMode="auto">
            <a:xfrm>
              <a:off x="5737860" y="1097280"/>
              <a:ext cx="324366" cy="50978"/>
            </a:xfrm>
            <a:custGeom>
              <a:avLst/>
              <a:gdLst/>
              <a:ahLst/>
              <a:cxnLst/>
              <a:rect l="0" t="0" r="0" b="0"/>
              <a:pathLst>
                <a:path w="324366" h="50978">
                  <a:moveTo>
                    <a:pt x="0" y="34290"/>
                  </a:moveTo>
                  <a:lnTo>
                    <a:pt x="0" y="34290"/>
                  </a:lnTo>
                  <a:lnTo>
                    <a:pt x="15600" y="49890"/>
                  </a:lnTo>
                  <a:lnTo>
                    <a:pt x="30340" y="50977"/>
                  </a:lnTo>
                  <a:lnTo>
                    <a:pt x="66457" y="46749"/>
                  </a:lnTo>
                  <a:lnTo>
                    <a:pt x="104784" y="39510"/>
                  </a:lnTo>
                  <a:lnTo>
                    <a:pt x="127006" y="34912"/>
                  </a:lnTo>
                  <a:lnTo>
                    <a:pt x="149440" y="30895"/>
                  </a:lnTo>
                  <a:lnTo>
                    <a:pt x="172017" y="27264"/>
                  </a:lnTo>
                  <a:lnTo>
                    <a:pt x="194688" y="23891"/>
                  </a:lnTo>
                  <a:lnTo>
                    <a:pt x="235118" y="20143"/>
                  </a:lnTo>
                  <a:lnTo>
                    <a:pt x="270232" y="18477"/>
                  </a:lnTo>
                  <a:lnTo>
                    <a:pt x="308563" y="17540"/>
                  </a:lnTo>
                  <a:lnTo>
                    <a:pt x="322241" y="17320"/>
                  </a:lnTo>
                  <a:lnTo>
                    <a:pt x="324365" y="16309"/>
                  </a:lnTo>
                  <a:lnTo>
                    <a:pt x="323876" y="14683"/>
                  </a:lnTo>
                  <a:lnTo>
                    <a:pt x="321645" y="12646"/>
                  </a:lnTo>
                  <a:lnTo>
                    <a:pt x="2914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7" name="SMARTInkShape-3586"/>
            <p:cNvSpPr/>
            <p:nvPr>
              <p:custDataLst>
                <p:tags r:id="rId70"/>
              </p:custDataLst>
            </p:nvPr>
          </p:nvSpPr>
          <p:spPr bwMode="auto">
            <a:xfrm>
              <a:off x="5915425" y="1040906"/>
              <a:ext cx="140699" cy="167817"/>
            </a:xfrm>
            <a:custGeom>
              <a:avLst/>
              <a:gdLst/>
              <a:ahLst/>
              <a:cxnLst/>
              <a:rect l="0" t="0" r="0" b="0"/>
              <a:pathLst>
                <a:path w="140699" h="167817">
                  <a:moveTo>
                    <a:pt x="11030" y="4939"/>
                  </a:moveTo>
                  <a:lnTo>
                    <a:pt x="11030" y="4939"/>
                  </a:lnTo>
                  <a:lnTo>
                    <a:pt x="1929" y="388"/>
                  </a:lnTo>
                  <a:lnTo>
                    <a:pt x="199" y="0"/>
                  </a:lnTo>
                  <a:lnTo>
                    <a:pt x="0" y="694"/>
                  </a:lnTo>
                  <a:lnTo>
                    <a:pt x="819" y="2109"/>
                  </a:lnTo>
                  <a:lnTo>
                    <a:pt x="11074" y="8651"/>
                  </a:lnTo>
                  <a:lnTo>
                    <a:pt x="52137" y="20348"/>
                  </a:lnTo>
                  <a:lnTo>
                    <a:pt x="91261" y="35645"/>
                  </a:lnTo>
                  <a:lnTo>
                    <a:pt x="124549" y="57852"/>
                  </a:lnTo>
                  <a:lnTo>
                    <a:pt x="137047" y="74176"/>
                  </a:lnTo>
                  <a:lnTo>
                    <a:pt x="140698" y="90956"/>
                  </a:lnTo>
                  <a:lnTo>
                    <a:pt x="140338" y="99431"/>
                  </a:lnTo>
                  <a:lnTo>
                    <a:pt x="135335" y="107939"/>
                  </a:lnTo>
                  <a:lnTo>
                    <a:pt x="93087" y="142125"/>
                  </a:lnTo>
                  <a:lnTo>
                    <a:pt x="68455" y="156398"/>
                  </a:lnTo>
                  <a:lnTo>
                    <a:pt x="28175" y="16781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8" name="SMARTInkShape-3587"/>
            <p:cNvSpPr/>
            <p:nvPr>
              <p:custDataLst>
                <p:tags r:id="rId71"/>
              </p:custDataLst>
            </p:nvPr>
          </p:nvSpPr>
          <p:spPr bwMode="auto">
            <a:xfrm>
              <a:off x="6244341" y="1011908"/>
              <a:ext cx="45875" cy="335651"/>
            </a:xfrm>
            <a:custGeom>
              <a:avLst/>
              <a:gdLst/>
              <a:ahLst/>
              <a:cxnLst/>
              <a:rect l="0" t="0" r="0" b="0"/>
              <a:pathLst>
                <a:path w="45875" h="335651">
                  <a:moveTo>
                    <a:pt x="33586" y="8219"/>
                  </a:moveTo>
                  <a:lnTo>
                    <a:pt x="33586" y="8219"/>
                  </a:lnTo>
                  <a:lnTo>
                    <a:pt x="33586" y="0"/>
                  </a:lnTo>
                  <a:lnTo>
                    <a:pt x="38137" y="4302"/>
                  </a:lnTo>
                  <a:lnTo>
                    <a:pt x="45518" y="29813"/>
                  </a:lnTo>
                  <a:lnTo>
                    <a:pt x="45874" y="61949"/>
                  </a:lnTo>
                  <a:lnTo>
                    <a:pt x="42858" y="102584"/>
                  </a:lnTo>
                  <a:lnTo>
                    <a:pt x="40720" y="125422"/>
                  </a:lnTo>
                  <a:lnTo>
                    <a:pt x="38342" y="149219"/>
                  </a:lnTo>
                  <a:lnTo>
                    <a:pt x="33900" y="172704"/>
                  </a:lnTo>
                  <a:lnTo>
                    <a:pt x="28080" y="195981"/>
                  </a:lnTo>
                  <a:lnTo>
                    <a:pt x="21343" y="219119"/>
                  </a:lnTo>
                  <a:lnTo>
                    <a:pt x="11318" y="260068"/>
                  </a:lnTo>
                  <a:lnTo>
                    <a:pt x="4639" y="294460"/>
                  </a:lnTo>
                  <a:lnTo>
                    <a:pt x="0" y="335650"/>
                  </a:lnTo>
                  <a:lnTo>
                    <a:pt x="7869" y="30825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9" name="SMARTInkShape-3588"/>
            <p:cNvSpPr/>
            <p:nvPr>
              <p:custDataLst>
                <p:tags r:id="rId72"/>
              </p:custDataLst>
            </p:nvPr>
          </p:nvSpPr>
          <p:spPr bwMode="auto">
            <a:xfrm>
              <a:off x="6295530" y="994410"/>
              <a:ext cx="25261" cy="320062"/>
            </a:xfrm>
            <a:custGeom>
              <a:avLst/>
              <a:gdLst/>
              <a:ahLst/>
              <a:cxnLst/>
              <a:rect l="0" t="0" r="0" b="0"/>
              <a:pathLst>
                <a:path w="25261" h="320062">
                  <a:moveTo>
                    <a:pt x="16688" y="0"/>
                  </a:moveTo>
                  <a:lnTo>
                    <a:pt x="16688" y="0"/>
                  </a:lnTo>
                  <a:lnTo>
                    <a:pt x="16688" y="32965"/>
                  </a:lnTo>
                  <a:lnTo>
                    <a:pt x="16688" y="61006"/>
                  </a:lnTo>
                  <a:lnTo>
                    <a:pt x="16688" y="97599"/>
                  </a:lnTo>
                  <a:lnTo>
                    <a:pt x="16688" y="119358"/>
                  </a:lnTo>
                  <a:lnTo>
                    <a:pt x="16688" y="142437"/>
                  </a:lnTo>
                  <a:lnTo>
                    <a:pt x="15735" y="165443"/>
                  </a:lnTo>
                  <a:lnTo>
                    <a:pt x="14148" y="188400"/>
                  </a:lnTo>
                  <a:lnTo>
                    <a:pt x="12137" y="211325"/>
                  </a:lnTo>
                  <a:lnTo>
                    <a:pt x="7363" y="252037"/>
                  </a:lnTo>
                  <a:lnTo>
                    <a:pt x="3018" y="285372"/>
                  </a:lnTo>
                  <a:lnTo>
                    <a:pt x="0" y="320061"/>
                  </a:lnTo>
                  <a:lnTo>
                    <a:pt x="11468" y="280085"/>
                  </a:lnTo>
                  <a:lnTo>
                    <a:pt x="25260" y="23145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0" name="SMARTInkShape-3589"/>
            <p:cNvSpPr/>
            <p:nvPr>
              <p:custDataLst>
                <p:tags r:id="rId73"/>
              </p:custDataLst>
            </p:nvPr>
          </p:nvSpPr>
          <p:spPr bwMode="auto">
            <a:xfrm>
              <a:off x="6238632" y="970051"/>
              <a:ext cx="262182" cy="286290"/>
            </a:xfrm>
            <a:custGeom>
              <a:avLst/>
              <a:gdLst/>
              <a:ahLst/>
              <a:cxnLst/>
              <a:rect l="0" t="0" r="0" b="0"/>
              <a:pathLst>
                <a:path w="262182" h="286290">
                  <a:moveTo>
                    <a:pt x="47868" y="32931"/>
                  </a:moveTo>
                  <a:lnTo>
                    <a:pt x="47868" y="32931"/>
                  </a:lnTo>
                  <a:lnTo>
                    <a:pt x="15829" y="9112"/>
                  </a:lnTo>
                  <a:lnTo>
                    <a:pt x="16983" y="7527"/>
                  </a:lnTo>
                  <a:lnTo>
                    <a:pt x="23345" y="3225"/>
                  </a:lnTo>
                  <a:lnTo>
                    <a:pt x="46741" y="0"/>
                  </a:lnTo>
                  <a:lnTo>
                    <a:pt x="86904" y="8146"/>
                  </a:lnTo>
                  <a:lnTo>
                    <a:pt x="125897" y="31726"/>
                  </a:lnTo>
                  <a:lnTo>
                    <a:pt x="152479" y="62843"/>
                  </a:lnTo>
                  <a:lnTo>
                    <a:pt x="158497" y="87500"/>
                  </a:lnTo>
                  <a:lnTo>
                    <a:pt x="158767" y="100743"/>
                  </a:lnTo>
                  <a:lnTo>
                    <a:pt x="148910" y="128158"/>
                  </a:lnTo>
                  <a:lnTo>
                    <a:pt x="130875" y="154312"/>
                  </a:lnTo>
                  <a:lnTo>
                    <a:pt x="94899" y="184149"/>
                  </a:lnTo>
                  <a:lnTo>
                    <a:pt x="58734" y="203572"/>
                  </a:lnTo>
                  <a:lnTo>
                    <a:pt x="22089" y="209222"/>
                  </a:lnTo>
                  <a:lnTo>
                    <a:pt x="0" y="205207"/>
                  </a:lnTo>
                  <a:lnTo>
                    <a:pt x="15692" y="204626"/>
                  </a:lnTo>
                  <a:lnTo>
                    <a:pt x="44473" y="213556"/>
                  </a:lnTo>
                  <a:lnTo>
                    <a:pt x="81681" y="232817"/>
                  </a:lnTo>
                  <a:lnTo>
                    <a:pt x="118318" y="256622"/>
                  </a:lnTo>
                  <a:lnTo>
                    <a:pt x="153303" y="277222"/>
                  </a:lnTo>
                  <a:lnTo>
                    <a:pt x="187798" y="286289"/>
                  </a:lnTo>
                  <a:lnTo>
                    <a:pt x="208167" y="283330"/>
                  </a:lnTo>
                  <a:lnTo>
                    <a:pt x="217599" y="279874"/>
                  </a:lnTo>
                  <a:lnTo>
                    <a:pt x="262181" y="2386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1" name="SMARTInkShape-3590"/>
            <p:cNvSpPr/>
            <p:nvPr>
              <p:custDataLst>
                <p:tags r:id="rId74"/>
              </p:custDataLst>
            </p:nvPr>
          </p:nvSpPr>
          <p:spPr bwMode="auto">
            <a:xfrm>
              <a:off x="6397943" y="818456"/>
              <a:ext cx="231458" cy="175955"/>
            </a:xfrm>
            <a:custGeom>
              <a:avLst/>
              <a:gdLst/>
              <a:ahLst/>
              <a:cxnLst/>
              <a:rect l="0" t="0" r="0" b="0"/>
              <a:pathLst>
                <a:path w="231458" h="175955">
                  <a:moveTo>
                    <a:pt x="0" y="13076"/>
                  </a:moveTo>
                  <a:lnTo>
                    <a:pt x="0" y="13076"/>
                  </a:lnTo>
                  <a:lnTo>
                    <a:pt x="7381" y="5696"/>
                  </a:lnTo>
                  <a:lnTo>
                    <a:pt x="17320" y="9408"/>
                  </a:lnTo>
                  <a:lnTo>
                    <a:pt x="24525" y="19066"/>
                  </a:lnTo>
                  <a:lnTo>
                    <a:pt x="36912" y="57651"/>
                  </a:lnTo>
                  <a:lnTo>
                    <a:pt x="41099" y="92747"/>
                  </a:lnTo>
                  <a:lnTo>
                    <a:pt x="37789" y="127276"/>
                  </a:lnTo>
                  <a:lnTo>
                    <a:pt x="34494" y="163496"/>
                  </a:lnTo>
                  <a:lnTo>
                    <a:pt x="35260" y="130065"/>
                  </a:lnTo>
                  <a:lnTo>
                    <a:pt x="42091" y="87745"/>
                  </a:lnTo>
                  <a:lnTo>
                    <a:pt x="55757" y="46525"/>
                  </a:lnTo>
                  <a:lnTo>
                    <a:pt x="78509" y="6051"/>
                  </a:lnTo>
                  <a:lnTo>
                    <a:pt x="80914" y="3630"/>
                  </a:lnTo>
                  <a:lnTo>
                    <a:pt x="82518" y="2969"/>
                  </a:lnTo>
                  <a:lnTo>
                    <a:pt x="83586" y="3481"/>
                  </a:lnTo>
                  <a:lnTo>
                    <a:pt x="85091" y="22404"/>
                  </a:lnTo>
                  <a:lnTo>
                    <a:pt x="80986" y="61243"/>
                  </a:lnTo>
                  <a:lnTo>
                    <a:pt x="76316" y="90046"/>
                  </a:lnTo>
                  <a:lnTo>
                    <a:pt x="68331" y="127957"/>
                  </a:lnTo>
                  <a:lnTo>
                    <a:pt x="61651" y="152715"/>
                  </a:lnTo>
                  <a:lnTo>
                    <a:pt x="62056" y="153794"/>
                  </a:lnTo>
                  <a:lnTo>
                    <a:pt x="63278" y="153560"/>
                  </a:lnTo>
                  <a:lnTo>
                    <a:pt x="65045" y="152452"/>
                  </a:lnTo>
                  <a:lnTo>
                    <a:pt x="88413" y="114550"/>
                  </a:lnTo>
                  <a:lnTo>
                    <a:pt x="104064" y="81671"/>
                  </a:lnTo>
                  <a:lnTo>
                    <a:pt x="125625" y="49913"/>
                  </a:lnTo>
                  <a:lnTo>
                    <a:pt x="159460" y="12878"/>
                  </a:lnTo>
                  <a:lnTo>
                    <a:pt x="169171" y="4372"/>
                  </a:lnTo>
                  <a:lnTo>
                    <a:pt x="177550" y="606"/>
                  </a:lnTo>
                  <a:lnTo>
                    <a:pt x="185042" y="0"/>
                  </a:lnTo>
                  <a:lnTo>
                    <a:pt x="191941" y="1502"/>
                  </a:lnTo>
                  <a:lnTo>
                    <a:pt x="196541" y="6312"/>
                  </a:lnTo>
                  <a:lnTo>
                    <a:pt x="201651" y="21818"/>
                  </a:lnTo>
                  <a:lnTo>
                    <a:pt x="204528" y="61069"/>
                  </a:lnTo>
                  <a:lnTo>
                    <a:pt x="207741" y="89969"/>
                  </a:lnTo>
                  <a:lnTo>
                    <a:pt x="213297" y="118688"/>
                  </a:lnTo>
                  <a:lnTo>
                    <a:pt x="225229" y="156870"/>
                  </a:lnTo>
                  <a:lnTo>
                    <a:pt x="231457" y="17595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07" name="SMARTInkShape-Group1154"/>
          <p:cNvGrpSpPr/>
          <p:nvPr/>
        </p:nvGrpSpPr>
        <p:grpSpPr>
          <a:xfrm>
            <a:off x="5037950" y="825126"/>
            <a:ext cx="434164" cy="520411"/>
            <a:chOff x="5037950" y="825126"/>
            <a:chExt cx="434164" cy="520411"/>
          </a:xfrm>
        </p:grpSpPr>
        <p:sp>
          <p:nvSpPr>
            <p:cNvPr id="603" name="SMARTInkShape-3591"/>
            <p:cNvSpPr/>
            <p:nvPr>
              <p:custDataLst>
                <p:tags r:id="rId65"/>
              </p:custDataLst>
            </p:nvPr>
          </p:nvSpPr>
          <p:spPr bwMode="auto">
            <a:xfrm>
              <a:off x="5037950" y="996164"/>
              <a:ext cx="35454" cy="348378"/>
            </a:xfrm>
            <a:custGeom>
              <a:avLst/>
              <a:gdLst/>
              <a:ahLst/>
              <a:cxnLst/>
              <a:rect l="0" t="0" r="0" b="0"/>
              <a:pathLst>
                <a:path w="35454" h="348378">
                  <a:moveTo>
                    <a:pt x="22682" y="32536"/>
                  </a:moveTo>
                  <a:lnTo>
                    <a:pt x="22682" y="32536"/>
                  </a:lnTo>
                  <a:lnTo>
                    <a:pt x="22682" y="4165"/>
                  </a:lnTo>
                  <a:lnTo>
                    <a:pt x="23635" y="2192"/>
                  </a:lnTo>
                  <a:lnTo>
                    <a:pt x="25222" y="877"/>
                  </a:lnTo>
                  <a:lnTo>
                    <a:pt x="27233" y="0"/>
                  </a:lnTo>
                  <a:lnTo>
                    <a:pt x="28574" y="368"/>
                  </a:lnTo>
                  <a:lnTo>
                    <a:pt x="29467" y="1566"/>
                  </a:lnTo>
                  <a:lnTo>
                    <a:pt x="35453" y="19433"/>
                  </a:lnTo>
                  <a:lnTo>
                    <a:pt x="33981" y="51408"/>
                  </a:lnTo>
                  <a:lnTo>
                    <a:pt x="29926" y="87596"/>
                  </a:lnTo>
                  <a:lnTo>
                    <a:pt x="27512" y="109248"/>
                  </a:lnTo>
                  <a:lnTo>
                    <a:pt x="23997" y="132255"/>
                  </a:lnTo>
                  <a:lnTo>
                    <a:pt x="19749" y="156165"/>
                  </a:lnTo>
                  <a:lnTo>
                    <a:pt x="15012" y="180678"/>
                  </a:lnTo>
                  <a:lnTo>
                    <a:pt x="10901" y="204640"/>
                  </a:lnTo>
                  <a:lnTo>
                    <a:pt x="7208" y="228234"/>
                  </a:lnTo>
                  <a:lnTo>
                    <a:pt x="3794" y="251584"/>
                  </a:lnTo>
                  <a:lnTo>
                    <a:pt x="0" y="290228"/>
                  </a:lnTo>
                  <a:lnTo>
                    <a:pt x="404" y="331139"/>
                  </a:lnTo>
                  <a:lnTo>
                    <a:pt x="4017" y="347706"/>
                  </a:lnTo>
                  <a:lnTo>
                    <a:pt x="4524" y="348377"/>
                  </a:lnTo>
                  <a:lnTo>
                    <a:pt x="5337" y="308214"/>
                  </a:lnTo>
                  <a:lnTo>
                    <a:pt x="5538" y="28971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4" name="SMARTInkShape-3592"/>
            <p:cNvSpPr/>
            <p:nvPr>
              <p:custDataLst>
                <p:tags r:id="rId66"/>
              </p:custDataLst>
            </p:nvPr>
          </p:nvSpPr>
          <p:spPr bwMode="auto">
            <a:xfrm>
              <a:off x="5129213" y="1045845"/>
              <a:ext cx="8043" cy="299692"/>
            </a:xfrm>
            <a:custGeom>
              <a:avLst/>
              <a:gdLst/>
              <a:ahLst/>
              <a:cxnLst/>
              <a:rect l="0" t="0" r="0" b="0"/>
              <a:pathLst>
                <a:path w="8043" h="299692">
                  <a:moveTo>
                    <a:pt x="0" y="0"/>
                  </a:moveTo>
                  <a:lnTo>
                    <a:pt x="0" y="0"/>
                  </a:lnTo>
                  <a:lnTo>
                    <a:pt x="4550" y="0"/>
                  </a:lnTo>
                  <a:lnTo>
                    <a:pt x="6784" y="10160"/>
                  </a:lnTo>
                  <a:lnTo>
                    <a:pt x="8042" y="44920"/>
                  </a:lnTo>
                  <a:lnTo>
                    <a:pt x="7384" y="79972"/>
                  </a:lnTo>
                  <a:lnTo>
                    <a:pt x="3917" y="120951"/>
                  </a:lnTo>
                  <a:lnTo>
                    <a:pt x="2611" y="142546"/>
                  </a:lnTo>
                  <a:lnTo>
                    <a:pt x="1740" y="164563"/>
                  </a:lnTo>
                  <a:lnTo>
                    <a:pt x="773" y="206489"/>
                  </a:lnTo>
                  <a:lnTo>
                    <a:pt x="343" y="240998"/>
                  </a:lnTo>
                  <a:lnTo>
                    <a:pt x="101" y="278099"/>
                  </a:lnTo>
                  <a:lnTo>
                    <a:pt x="19" y="299691"/>
                  </a:lnTo>
                  <a:lnTo>
                    <a:pt x="0" y="2914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5" name="SMARTInkShape-3593"/>
            <p:cNvSpPr/>
            <p:nvPr>
              <p:custDataLst>
                <p:tags r:id="rId67"/>
              </p:custDataLst>
            </p:nvPr>
          </p:nvSpPr>
          <p:spPr bwMode="auto">
            <a:xfrm>
              <a:off x="5050837" y="949666"/>
              <a:ext cx="258399" cy="339287"/>
            </a:xfrm>
            <a:custGeom>
              <a:avLst/>
              <a:gdLst/>
              <a:ahLst/>
              <a:cxnLst/>
              <a:rect l="0" t="0" r="0" b="0"/>
              <a:pathLst>
                <a:path w="258399" h="339287">
                  <a:moveTo>
                    <a:pt x="35513" y="70461"/>
                  </a:moveTo>
                  <a:lnTo>
                    <a:pt x="35513" y="70461"/>
                  </a:lnTo>
                  <a:lnTo>
                    <a:pt x="35513" y="52258"/>
                  </a:lnTo>
                  <a:lnTo>
                    <a:pt x="44616" y="27285"/>
                  </a:lnTo>
                  <a:lnTo>
                    <a:pt x="64324" y="15395"/>
                  </a:lnTo>
                  <a:lnTo>
                    <a:pt x="92134" y="6935"/>
                  </a:lnTo>
                  <a:lnTo>
                    <a:pt x="123543" y="0"/>
                  </a:lnTo>
                  <a:lnTo>
                    <a:pt x="151472" y="1363"/>
                  </a:lnTo>
                  <a:lnTo>
                    <a:pt x="164254" y="4393"/>
                  </a:lnTo>
                  <a:lnTo>
                    <a:pt x="183536" y="17920"/>
                  </a:lnTo>
                  <a:lnTo>
                    <a:pt x="191345" y="26862"/>
                  </a:lnTo>
                  <a:lnTo>
                    <a:pt x="197481" y="49496"/>
                  </a:lnTo>
                  <a:lnTo>
                    <a:pt x="197784" y="62200"/>
                  </a:lnTo>
                  <a:lnTo>
                    <a:pt x="187961" y="89014"/>
                  </a:lnTo>
                  <a:lnTo>
                    <a:pt x="158471" y="130886"/>
                  </a:lnTo>
                  <a:lnTo>
                    <a:pt x="132071" y="156372"/>
                  </a:lnTo>
                  <a:lnTo>
                    <a:pt x="101287" y="174049"/>
                  </a:lnTo>
                  <a:lnTo>
                    <a:pt x="71096" y="185715"/>
                  </a:lnTo>
                  <a:lnTo>
                    <a:pt x="29863" y="195098"/>
                  </a:lnTo>
                  <a:lnTo>
                    <a:pt x="0" y="198269"/>
                  </a:lnTo>
                  <a:lnTo>
                    <a:pt x="409" y="199481"/>
                  </a:lnTo>
                  <a:lnTo>
                    <a:pt x="8481" y="203369"/>
                  </a:lnTo>
                  <a:lnTo>
                    <a:pt x="38193" y="210912"/>
                  </a:lnTo>
                  <a:lnTo>
                    <a:pt x="68771" y="221467"/>
                  </a:lnTo>
                  <a:lnTo>
                    <a:pt x="102682" y="235682"/>
                  </a:lnTo>
                  <a:lnTo>
                    <a:pt x="133629" y="251525"/>
                  </a:lnTo>
                  <a:lnTo>
                    <a:pt x="173275" y="281061"/>
                  </a:lnTo>
                  <a:lnTo>
                    <a:pt x="212056" y="316426"/>
                  </a:lnTo>
                  <a:lnTo>
                    <a:pt x="234327" y="337966"/>
                  </a:lnTo>
                  <a:lnTo>
                    <a:pt x="237588" y="339286"/>
                  </a:lnTo>
                  <a:lnTo>
                    <a:pt x="240715" y="339213"/>
                  </a:lnTo>
                  <a:lnTo>
                    <a:pt x="243751" y="338211"/>
                  </a:lnTo>
                  <a:lnTo>
                    <a:pt x="249666" y="324399"/>
                  </a:lnTo>
                  <a:lnTo>
                    <a:pt x="258398" y="29334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6" name="SMARTInkShape-3594"/>
            <p:cNvSpPr/>
            <p:nvPr>
              <p:custDataLst>
                <p:tags r:id="rId68"/>
              </p:custDataLst>
            </p:nvPr>
          </p:nvSpPr>
          <p:spPr bwMode="auto">
            <a:xfrm>
              <a:off x="5281121" y="825126"/>
              <a:ext cx="190993" cy="203575"/>
            </a:xfrm>
            <a:custGeom>
              <a:avLst/>
              <a:gdLst/>
              <a:ahLst/>
              <a:cxnLst/>
              <a:rect l="0" t="0" r="0" b="0"/>
              <a:pathLst>
                <a:path w="190993" h="203575">
                  <a:moveTo>
                    <a:pt x="105267" y="186429"/>
                  </a:moveTo>
                  <a:lnTo>
                    <a:pt x="105267" y="186429"/>
                  </a:lnTo>
                  <a:lnTo>
                    <a:pt x="105267" y="145040"/>
                  </a:lnTo>
                  <a:lnTo>
                    <a:pt x="103361" y="140739"/>
                  </a:lnTo>
                  <a:lnTo>
                    <a:pt x="85955" y="123944"/>
                  </a:lnTo>
                  <a:lnTo>
                    <a:pt x="74776" y="120558"/>
                  </a:lnTo>
                  <a:lnTo>
                    <a:pt x="67794" y="119655"/>
                  </a:lnTo>
                  <a:lnTo>
                    <a:pt x="49878" y="126272"/>
                  </a:lnTo>
                  <a:lnTo>
                    <a:pt x="16432" y="149252"/>
                  </a:lnTo>
                  <a:lnTo>
                    <a:pt x="2004" y="170969"/>
                  </a:lnTo>
                  <a:lnTo>
                    <a:pt x="230" y="177075"/>
                  </a:lnTo>
                  <a:lnTo>
                    <a:pt x="0" y="182098"/>
                  </a:lnTo>
                  <a:lnTo>
                    <a:pt x="798" y="186399"/>
                  </a:lnTo>
                  <a:lnTo>
                    <a:pt x="3236" y="188314"/>
                  </a:lnTo>
                  <a:lnTo>
                    <a:pt x="6767" y="188638"/>
                  </a:lnTo>
                  <a:lnTo>
                    <a:pt x="11025" y="187902"/>
                  </a:lnTo>
                  <a:lnTo>
                    <a:pt x="30670" y="173213"/>
                  </a:lnTo>
                  <a:lnTo>
                    <a:pt x="50038" y="146212"/>
                  </a:lnTo>
                  <a:lnTo>
                    <a:pt x="67842" y="104980"/>
                  </a:lnTo>
                  <a:lnTo>
                    <a:pt x="76886" y="75617"/>
                  </a:lnTo>
                  <a:lnTo>
                    <a:pt x="82176" y="47644"/>
                  </a:lnTo>
                  <a:lnTo>
                    <a:pt x="80083" y="5146"/>
                  </a:lnTo>
                  <a:lnTo>
                    <a:pt x="79707" y="0"/>
                  </a:lnTo>
                  <a:lnTo>
                    <a:pt x="78702" y="231"/>
                  </a:lnTo>
                  <a:lnTo>
                    <a:pt x="75045" y="3027"/>
                  </a:lnTo>
                  <a:lnTo>
                    <a:pt x="72182" y="23608"/>
                  </a:lnTo>
                  <a:lnTo>
                    <a:pt x="71334" y="58388"/>
                  </a:lnTo>
                  <a:lnTo>
                    <a:pt x="76216" y="87612"/>
                  </a:lnTo>
                  <a:lnTo>
                    <a:pt x="85687" y="117745"/>
                  </a:lnTo>
                  <a:lnTo>
                    <a:pt x="108038" y="155177"/>
                  </a:lnTo>
                  <a:lnTo>
                    <a:pt x="127771" y="175397"/>
                  </a:lnTo>
                  <a:lnTo>
                    <a:pt x="164850" y="193744"/>
                  </a:lnTo>
                  <a:lnTo>
                    <a:pt x="190992" y="20357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11" name="SMARTInkShape-Group1155"/>
          <p:cNvGrpSpPr/>
          <p:nvPr/>
        </p:nvGrpSpPr>
        <p:grpSpPr>
          <a:xfrm>
            <a:off x="4247491" y="1106341"/>
            <a:ext cx="483754" cy="549340"/>
            <a:chOff x="4247491" y="1106341"/>
            <a:chExt cx="483754" cy="549340"/>
          </a:xfrm>
        </p:grpSpPr>
        <p:sp>
          <p:nvSpPr>
            <p:cNvPr id="608" name="SMARTInkShape-3595"/>
            <p:cNvSpPr/>
            <p:nvPr>
              <p:custDataLst>
                <p:tags r:id="rId62"/>
              </p:custDataLst>
            </p:nvPr>
          </p:nvSpPr>
          <p:spPr bwMode="auto">
            <a:xfrm>
              <a:off x="4651994" y="1280700"/>
              <a:ext cx="43610" cy="59814"/>
            </a:xfrm>
            <a:custGeom>
              <a:avLst/>
              <a:gdLst/>
              <a:ahLst/>
              <a:cxnLst/>
              <a:rect l="0" t="0" r="0" b="0"/>
              <a:pathLst>
                <a:path w="43610" h="59814">
                  <a:moveTo>
                    <a:pt x="31449" y="13747"/>
                  </a:moveTo>
                  <a:lnTo>
                    <a:pt x="31449" y="13747"/>
                  </a:lnTo>
                  <a:lnTo>
                    <a:pt x="19517" y="13747"/>
                  </a:lnTo>
                  <a:lnTo>
                    <a:pt x="11541" y="23907"/>
                  </a:lnTo>
                  <a:lnTo>
                    <a:pt x="1420" y="43428"/>
                  </a:lnTo>
                  <a:lnTo>
                    <a:pt x="0" y="47822"/>
                  </a:lnTo>
                  <a:lnTo>
                    <a:pt x="5" y="51704"/>
                  </a:lnTo>
                  <a:lnTo>
                    <a:pt x="2551" y="58557"/>
                  </a:lnTo>
                  <a:lnTo>
                    <a:pt x="4564" y="59813"/>
                  </a:lnTo>
                  <a:lnTo>
                    <a:pt x="6858" y="59698"/>
                  </a:lnTo>
                  <a:lnTo>
                    <a:pt x="9340" y="58669"/>
                  </a:lnTo>
                  <a:lnTo>
                    <a:pt x="21934" y="48118"/>
                  </a:lnTo>
                  <a:lnTo>
                    <a:pt x="42545" y="8980"/>
                  </a:lnTo>
                  <a:lnTo>
                    <a:pt x="43609" y="4854"/>
                  </a:lnTo>
                  <a:lnTo>
                    <a:pt x="43365" y="2104"/>
                  </a:lnTo>
                  <a:lnTo>
                    <a:pt x="42250" y="270"/>
                  </a:lnTo>
                  <a:lnTo>
                    <a:pt x="39603" y="0"/>
                  </a:lnTo>
                  <a:lnTo>
                    <a:pt x="21664" y="6411"/>
                  </a:lnTo>
                  <a:lnTo>
                    <a:pt x="5731" y="1374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9" name="SMARTInkShape-3596"/>
            <p:cNvSpPr/>
            <p:nvPr>
              <p:custDataLst>
                <p:tags r:id="rId63"/>
              </p:custDataLst>
            </p:nvPr>
          </p:nvSpPr>
          <p:spPr bwMode="auto">
            <a:xfrm>
              <a:off x="4247491" y="1112451"/>
              <a:ext cx="204111" cy="543230"/>
            </a:xfrm>
            <a:custGeom>
              <a:avLst/>
              <a:gdLst/>
              <a:ahLst/>
              <a:cxnLst/>
              <a:rect l="0" t="0" r="0" b="0"/>
              <a:pathLst>
                <a:path w="204111" h="543230">
                  <a:moveTo>
                    <a:pt x="161631" y="70554"/>
                  </a:moveTo>
                  <a:lnTo>
                    <a:pt x="161631" y="70554"/>
                  </a:lnTo>
                  <a:lnTo>
                    <a:pt x="168417" y="54444"/>
                  </a:lnTo>
                  <a:lnTo>
                    <a:pt x="169851" y="37633"/>
                  </a:lnTo>
                  <a:lnTo>
                    <a:pt x="160998" y="16984"/>
                  </a:lnTo>
                  <a:lnTo>
                    <a:pt x="150860" y="1871"/>
                  </a:lnTo>
                  <a:lnTo>
                    <a:pt x="144926" y="0"/>
                  </a:lnTo>
                  <a:lnTo>
                    <a:pt x="128172" y="462"/>
                  </a:lnTo>
                  <a:lnTo>
                    <a:pt x="88217" y="19729"/>
                  </a:lnTo>
                  <a:lnTo>
                    <a:pt x="56613" y="44155"/>
                  </a:lnTo>
                  <a:lnTo>
                    <a:pt x="27326" y="73109"/>
                  </a:lnTo>
                  <a:lnTo>
                    <a:pt x="7960" y="101852"/>
                  </a:lnTo>
                  <a:lnTo>
                    <a:pt x="623" y="127962"/>
                  </a:lnTo>
                  <a:lnTo>
                    <a:pt x="0" y="140258"/>
                  </a:lnTo>
                  <a:lnTo>
                    <a:pt x="4347" y="149408"/>
                  </a:lnTo>
                  <a:lnTo>
                    <a:pt x="21877" y="162115"/>
                  </a:lnTo>
                  <a:lnTo>
                    <a:pt x="50623" y="163318"/>
                  </a:lnTo>
                  <a:lnTo>
                    <a:pt x="84672" y="156550"/>
                  </a:lnTo>
                  <a:lnTo>
                    <a:pt x="118855" y="144017"/>
                  </a:lnTo>
                  <a:lnTo>
                    <a:pt x="150558" y="128922"/>
                  </a:lnTo>
                  <a:lnTo>
                    <a:pt x="185021" y="106898"/>
                  </a:lnTo>
                  <a:lnTo>
                    <a:pt x="191512" y="100498"/>
                  </a:lnTo>
                  <a:lnTo>
                    <a:pt x="194886" y="94327"/>
                  </a:lnTo>
                  <a:lnTo>
                    <a:pt x="196183" y="88308"/>
                  </a:lnTo>
                  <a:lnTo>
                    <a:pt x="195086" y="77492"/>
                  </a:lnTo>
                  <a:lnTo>
                    <a:pt x="188556" y="64212"/>
                  </a:lnTo>
                  <a:lnTo>
                    <a:pt x="188154" y="64421"/>
                  </a:lnTo>
                  <a:lnTo>
                    <a:pt x="187588" y="71171"/>
                  </a:lnTo>
                  <a:lnTo>
                    <a:pt x="189937" y="103167"/>
                  </a:lnTo>
                  <a:lnTo>
                    <a:pt x="194148" y="143717"/>
                  </a:lnTo>
                  <a:lnTo>
                    <a:pt x="196086" y="177366"/>
                  </a:lnTo>
                  <a:lnTo>
                    <a:pt x="200122" y="217721"/>
                  </a:lnTo>
                  <a:lnTo>
                    <a:pt x="201580" y="239150"/>
                  </a:lnTo>
                  <a:lnTo>
                    <a:pt x="202551" y="261057"/>
                  </a:lnTo>
                  <a:lnTo>
                    <a:pt x="203199" y="283281"/>
                  </a:lnTo>
                  <a:lnTo>
                    <a:pt x="203630" y="305717"/>
                  </a:lnTo>
                  <a:lnTo>
                    <a:pt x="203918" y="328294"/>
                  </a:lnTo>
                  <a:lnTo>
                    <a:pt x="204110" y="350966"/>
                  </a:lnTo>
                  <a:lnTo>
                    <a:pt x="203285" y="373700"/>
                  </a:lnTo>
                  <a:lnTo>
                    <a:pt x="201783" y="396476"/>
                  </a:lnTo>
                  <a:lnTo>
                    <a:pt x="199829" y="419281"/>
                  </a:lnTo>
                  <a:lnTo>
                    <a:pt x="192578" y="459859"/>
                  </a:lnTo>
                  <a:lnTo>
                    <a:pt x="183006" y="494086"/>
                  </a:lnTo>
                  <a:lnTo>
                    <a:pt x="172401" y="518823"/>
                  </a:lnTo>
                  <a:lnTo>
                    <a:pt x="158798" y="534262"/>
                  </a:lnTo>
                  <a:lnTo>
                    <a:pt x="151170" y="539713"/>
                  </a:lnTo>
                  <a:lnTo>
                    <a:pt x="129995" y="543229"/>
                  </a:lnTo>
                  <a:lnTo>
                    <a:pt x="117680" y="542833"/>
                  </a:lnTo>
                  <a:lnTo>
                    <a:pt x="91298" y="532233"/>
                  </a:lnTo>
                  <a:lnTo>
                    <a:pt x="64650" y="512917"/>
                  </a:lnTo>
                  <a:lnTo>
                    <a:pt x="40106" y="485282"/>
                  </a:lnTo>
                  <a:lnTo>
                    <a:pt x="26657" y="456490"/>
                  </a:lnTo>
                  <a:lnTo>
                    <a:pt x="22586" y="428771"/>
                  </a:lnTo>
                  <a:lnTo>
                    <a:pt x="27126" y="403752"/>
                  </a:lnTo>
                  <a:lnTo>
                    <a:pt x="43114" y="379932"/>
                  </a:lnTo>
                  <a:lnTo>
                    <a:pt x="83970" y="345102"/>
                  </a:lnTo>
                  <a:lnTo>
                    <a:pt x="119495" y="322115"/>
                  </a:lnTo>
                  <a:lnTo>
                    <a:pt x="157509" y="299199"/>
                  </a:lnTo>
                  <a:lnTo>
                    <a:pt x="195922" y="27629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0" name="SMARTInkShape-3597"/>
            <p:cNvSpPr/>
            <p:nvPr>
              <p:custDataLst>
                <p:tags r:id="rId64"/>
              </p:custDataLst>
            </p:nvPr>
          </p:nvSpPr>
          <p:spPr bwMode="auto">
            <a:xfrm>
              <a:off x="4671338" y="1106341"/>
              <a:ext cx="59907" cy="61661"/>
            </a:xfrm>
            <a:custGeom>
              <a:avLst/>
              <a:gdLst/>
              <a:ahLst/>
              <a:cxnLst/>
              <a:rect l="0" t="0" r="0" b="0"/>
              <a:pathLst>
                <a:path w="59907" h="61661">
                  <a:moveTo>
                    <a:pt x="54967" y="25229"/>
                  </a:moveTo>
                  <a:lnTo>
                    <a:pt x="54967" y="25229"/>
                  </a:lnTo>
                  <a:lnTo>
                    <a:pt x="59518" y="20678"/>
                  </a:lnTo>
                  <a:lnTo>
                    <a:pt x="59906" y="18385"/>
                  </a:lnTo>
                  <a:lnTo>
                    <a:pt x="59212" y="15904"/>
                  </a:lnTo>
                  <a:lnTo>
                    <a:pt x="46821" y="0"/>
                  </a:lnTo>
                  <a:lnTo>
                    <a:pt x="37420" y="4207"/>
                  </a:lnTo>
                  <a:lnTo>
                    <a:pt x="22568" y="20588"/>
                  </a:lnTo>
                  <a:lnTo>
                    <a:pt x="0" y="61301"/>
                  </a:lnTo>
                  <a:lnTo>
                    <a:pt x="225" y="61660"/>
                  </a:lnTo>
                  <a:lnTo>
                    <a:pt x="27202" y="43162"/>
                  </a:lnTo>
                  <a:lnTo>
                    <a:pt x="33102" y="32882"/>
                  </a:lnTo>
                  <a:lnTo>
                    <a:pt x="36890" y="15311"/>
                  </a:lnTo>
                  <a:lnTo>
                    <a:pt x="36248" y="12902"/>
                  </a:lnTo>
                  <a:lnTo>
                    <a:pt x="34868" y="11296"/>
                  </a:lnTo>
                  <a:lnTo>
                    <a:pt x="32995" y="10225"/>
                  </a:lnTo>
                  <a:lnTo>
                    <a:pt x="25834" y="11576"/>
                  </a:lnTo>
                  <a:lnTo>
                    <a:pt x="21258" y="13269"/>
                  </a:lnTo>
                  <a:lnTo>
                    <a:pt x="13633" y="20231"/>
                  </a:lnTo>
                  <a:lnTo>
                    <a:pt x="8021" y="28723"/>
                  </a:lnTo>
                  <a:lnTo>
                    <a:pt x="3532" y="4237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18" name="SMARTInkShape-Group1156"/>
          <p:cNvGrpSpPr/>
          <p:nvPr/>
        </p:nvGrpSpPr>
        <p:grpSpPr>
          <a:xfrm>
            <a:off x="1640205" y="2538787"/>
            <a:ext cx="960121" cy="658756"/>
            <a:chOff x="1640205" y="2538787"/>
            <a:chExt cx="960121" cy="658756"/>
          </a:xfrm>
        </p:grpSpPr>
        <p:sp>
          <p:nvSpPr>
            <p:cNvPr id="612" name="SMARTInkShape-3598"/>
            <p:cNvSpPr/>
            <p:nvPr>
              <p:custDataLst>
                <p:tags r:id="rId56"/>
              </p:custDataLst>
            </p:nvPr>
          </p:nvSpPr>
          <p:spPr bwMode="auto">
            <a:xfrm>
              <a:off x="1702183" y="2855100"/>
              <a:ext cx="255905" cy="315992"/>
            </a:xfrm>
            <a:custGeom>
              <a:avLst/>
              <a:gdLst/>
              <a:ahLst/>
              <a:cxnLst/>
              <a:rect l="0" t="0" r="0" b="0"/>
              <a:pathLst>
                <a:path w="255905" h="315992">
                  <a:moveTo>
                    <a:pt x="195197" y="16688"/>
                  </a:moveTo>
                  <a:lnTo>
                    <a:pt x="195197" y="16688"/>
                  </a:lnTo>
                  <a:lnTo>
                    <a:pt x="195197" y="12137"/>
                  </a:lnTo>
                  <a:lnTo>
                    <a:pt x="192657" y="7362"/>
                  </a:lnTo>
                  <a:lnTo>
                    <a:pt x="190646" y="4756"/>
                  </a:lnTo>
                  <a:lnTo>
                    <a:pt x="183332" y="1860"/>
                  </a:lnTo>
                  <a:lnTo>
                    <a:pt x="158563" y="0"/>
                  </a:lnTo>
                  <a:lnTo>
                    <a:pt x="134495" y="4229"/>
                  </a:lnTo>
                  <a:lnTo>
                    <a:pt x="104715" y="25167"/>
                  </a:lnTo>
                  <a:lnTo>
                    <a:pt x="67211" y="64602"/>
                  </a:lnTo>
                  <a:lnTo>
                    <a:pt x="39889" y="98626"/>
                  </a:lnTo>
                  <a:lnTo>
                    <a:pt x="15682" y="136924"/>
                  </a:lnTo>
                  <a:lnTo>
                    <a:pt x="1747" y="179346"/>
                  </a:lnTo>
                  <a:lnTo>
                    <a:pt x="0" y="218520"/>
                  </a:lnTo>
                  <a:lnTo>
                    <a:pt x="7478" y="253076"/>
                  </a:lnTo>
                  <a:lnTo>
                    <a:pt x="23501" y="281134"/>
                  </a:lnTo>
                  <a:lnTo>
                    <a:pt x="50943" y="301224"/>
                  </a:lnTo>
                  <a:lnTo>
                    <a:pt x="86317" y="313646"/>
                  </a:lnTo>
                  <a:lnTo>
                    <a:pt x="127438" y="315991"/>
                  </a:lnTo>
                  <a:lnTo>
                    <a:pt x="166035" y="311319"/>
                  </a:lnTo>
                  <a:lnTo>
                    <a:pt x="200333" y="301940"/>
                  </a:lnTo>
                  <a:lnTo>
                    <a:pt x="228277" y="288246"/>
                  </a:lnTo>
                  <a:lnTo>
                    <a:pt x="245777" y="272635"/>
                  </a:lnTo>
                  <a:lnTo>
                    <a:pt x="251777" y="264472"/>
                  </a:lnTo>
                  <a:lnTo>
                    <a:pt x="255904" y="245241"/>
                  </a:lnTo>
                  <a:lnTo>
                    <a:pt x="255205" y="2138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3" name="SMARTInkShape-3599"/>
            <p:cNvSpPr/>
            <p:nvPr>
              <p:custDataLst>
                <p:tags r:id="rId57"/>
              </p:custDataLst>
            </p:nvPr>
          </p:nvSpPr>
          <p:spPr bwMode="auto">
            <a:xfrm>
              <a:off x="1640205" y="2957513"/>
              <a:ext cx="385764" cy="102870"/>
            </a:xfrm>
            <a:custGeom>
              <a:avLst/>
              <a:gdLst/>
              <a:ahLst/>
              <a:cxnLst/>
              <a:rect l="0" t="0" r="0" b="0"/>
              <a:pathLst>
                <a:path w="385764" h="102870">
                  <a:moveTo>
                    <a:pt x="0" y="102869"/>
                  </a:moveTo>
                  <a:lnTo>
                    <a:pt x="0" y="102869"/>
                  </a:lnTo>
                  <a:lnTo>
                    <a:pt x="36124" y="100964"/>
                  </a:lnTo>
                  <a:lnTo>
                    <a:pt x="68760" y="93768"/>
                  </a:lnTo>
                  <a:lnTo>
                    <a:pt x="89655" y="88229"/>
                  </a:lnTo>
                  <a:lnTo>
                    <a:pt x="113110" y="81679"/>
                  </a:lnTo>
                  <a:lnTo>
                    <a:pt x="138272" y="74455"/>
                  </a:lnTo>
                  <a:lnTo>
                    <a:pt x="163619" y="67734"/>
                  </a:lnTo>
                  <a:lnTo>
                    <a:pt x="189089" y="61348"/>
                  </a:lnTo>
                  <a:lnTo>
                    <a:pt x="214642" y="55186"/>
                  </a:lnTo>
                  <a:lnTo>
                    <a:pt x="239297" y="48221"/>
                  </a:lnTo>
                  <a:lnTo>
                    <a:pt x="263354" y="40719"/>
                  </a:lnTo>
                  <a:lnTo>
                    <a:pt x="287012" y="32861"/>
                  </a:lnTo>
                  <a:lnTo>
                    <a:pt x="328538" y="19050"/>
                  </a:lnTo>
                  <a:lnTo>
                    <a:pt x="38576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4" name="SMARTInkShape-3600"/>
            <p:cNvSpPr/>
            <p:nvPr>
              <p:custDataLst>
                <p:tags r:id="rId58"/>
              </p:custDataLst>
            </p:nvPr>
          </p:nvSpPr>
          <p:spPr bwMode="auto">
            <a:xfrm>
              <a:off x="2191313" y="2828925"/>
              <a:ext cx="66113" cy="368618"/>
            </a:xfrm>
            <a:custGeom>
              <a:avLst/>
              <a:gdLst/>
              <a:ahLst/>
              <a:cxnLst/>
              <a:rect l="0" t="0" r="0" b="0"/>
              <a:pathLst>
                <a:path w="66113" h="368618">
                  <a:moveTo>
                    <a:pt x="66112" y="0"/>
                  </a:moveTo>
                  <a:lnTo>
                    <a:pt x="66112" y="0"/>
                  </a:lnTo>
                  <a:lnTo>
                    <a:pt x="61561" y="0"/>
                  </a:lnTo>
                  <a:lnTo>
                    <a:pt x="61173" y="953"/>
                  </a:lnTo>
                  <a:lnTo>
                    <a:pt x="64225" y="8749"/>
                  </a:lnTo>
                  <a:lnTo>
                    <a:pt x="65739" y="43638"/>
                  </a:lnTo>
                  <a:lnTo>
                    <a:pt x="64041" y="74640"/>
                  </a:lnTo>
                  <a:lnTo>
                    <a:pt x="56937" y="113818"/>
                  </a:lnTo>
                  <a:lnTo>
                    <a:pt x="51423" y="135886"/>
                  </a:lnTo>
                  <a:lnTo>
                    <a:pt x="44889" y="159171"/>
                  </a:lnTo>
                  <a:lnTo>
                    <a:pt x="37676" y="183266"/>
                  </a:lnTo>
                  <a:lnTo>
                    <a:pt x="30962" y="206950"/>
                  </a:lnTo>
                  <a:lnTo>
                    <a:pt x="24581" y="230359"/>
                  </a:lnTo>
                  <a:lnTo>
                    <a:pt x="18422" y="253585"/>
                  </a:lnTo>
                  <a:lnTo>
                    <a:pt x="9039" y="294632"/>
                  </a:lnTo>
                  <a:lnTo>
                    <a:pt x="2646" y="330020"/>
                  </a:lnTo>
                  <a:lnTo>
                    <a:pt x="0" y="365648"/>
                  </a:lnTo>
                  <a:lnTo>
                    <a:pt x="1082" y="368543"/>
                  </a:lnTo>
                  <a:lnTo>
                    <a:pt x="6105" y="3686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5" name="SMARTInkShape-3601"/>
            <p:cNvSpPr/>
            <p:nvPr>
              <p:custDataLst>
                <p:tags r:id="rId59"/>
              </p:custDataLst>
            </p:nvPr>
          </p:nvSpPr>
          <p:spPr bwMode="auto">
            <a:xfrm>
              <a:off x="2283535" y="2786063"/>
              <a:ext cx="23579" cy="333026"/>
            </a:xfrm>
            <a:custGeom>
              <a:avLst/>
              <a:gdLst/>
              <a:ahLst/>
              <a:cxnLst/>
              <a:rect l="0" t="0" r="0" b="0"/>
              <a:pathLst>
                <a:path w="23579" h="333026">
                  <a:moveTo>
                    <a:pt x="16753" y="0"/>
                  </a:moveTo>
                  <a:lnTo>
                    <a:pt x="16753" y="0"/>
                  </a:lnTo>
                  <a:lnTo>
                    <a:pt x="23538" y="39840"/>
                  </a:lnTo>
                  <a:lnTo>
                    <a:pt x="23578" y="68189"/>
                  </a:lnTo>
                  <a:lnTo>
                    <a:pt x="20421" y="106188"/>
                  </a:lnTo>
                  <a:lnTo>
                    <a:pt x="15843" y="148477"/>
                  </a:lnTo>
                  <a:lnTo>
                    <a:pt x="13289" y="170422"/>
                  </a:lnTo>
                  <a:lnTo>
                    <a:pt x="11586" y="192672"/>
                  </a:lnTo>
                  <a:lnTo>
                    <a:pt x="10451" y="215125"/>
                  </a:lnTo>
                  <a:lnTo>
                    <a:pt x="8237" y="257536"/>
                  </a:lnTo>
                  <a:lnTo>
                    <a:pt x="4078" y="292260"/>
                  </a:lnTo>
                  <a:lnTo>
                    <a:pt x="0" y="333025"/>
                  </a:lnTo>
                  <a:lnTo>
                    <a:pt x="8180" y="29146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6" name="SMARTInkShape-3602"/>
            <p:cNvSpPr/>
            <p:nvPr>
              <p:custDataLst>
                <p:tags r:id="rId60"/>
              </p:custDataLst>
            </p:nvPr>
          </p:nvSpPr>
          <p:spPr bwMode="auto">
            <a:xfrm>
              <a:off x="2233385" y="2712686"/>
              <a:ext cx="332651" cy="426568"/>
            </a:xfrm>
            <a:custGeom>
              <a:avLst/>
              <a:gdLst/>
              <a:ahLst/>
              <a:cxnLst/>
              <a:rect l="0" t="0" r="0" b="0"/>
              <a:pathLst>
                <a:path w="332651" h="426568">
                  <a:moveTo>
                    <a:pt x="41185" y="107667"/>
                  </a:moveTo>
                  <a:lnTo>
                    <a:pt x="41185" y="107667"/>
                  </a:lnTo>
                  <a:lnTo>
                    <a:pt x="42138" y="70626"/>
                  </a:lnTo>
                  <a:lnTo>
                    <a:pt x="48982" y="41235"/>
                  </a:lnTo>
                  <a:lnTo>
                    <a:pt x="62651" y="15911"/>
                  </a:lnTo>
                  <a:lnTo>
                    <a:pt x="73268" y="5609"/>
                  </a:lnTo>
                  <a:lnTo>
                    <a:pt x="89417" y="395"/>
                  </a:lnTo>
                  <a:lnTo>
                    <a:pt x="122468" y="0"/>
                  </a:lnTo>
                  <a:lnTo>
                    <a:pt x="135379" y="1599"/>
                  </a:lnTo>
                  <a:lnTo>
                    <a:pt x="157344" y="13535"/>
                  </a:lnTo>
                  <a:lnTo>
                    <a:pt x="174726" y="31540"/>
                  </a:lnTo>
                  <a:lnTo>
                    <a:pt x="185627" y="52243"/>
                  </a:lnTo>
                  <a:lnTo>
                    <a:pt x="186057" y="64050"/>
                  </a:lnTo>
                  <a:lnTo>
                    <a:pt x="178915" y="89869"/>
                  </a:lnTo>
                  <a:lnTo>
                    <a:pt x="154278" y="131180"/>
                  </a:lnTo>
                  <a:lnTo>
                    <a:pt x="113747" y="169032"/>
                  </a:lnTo>
                  <a:lnTo>
                    <a:pt x="84547" y="190185"/>
                  </a:lnTo>
                  <a:lnTo>
                    <a:pt x="55695" y="206254"/>
                  </a:lnTo>
                  <a:lnTo>
                    <a:pt x="16486" y="216252"/>
                  </a:lnTo>
                  <a:lnTo>
                    <a:pt x="2268" y="221967"/>
                  </a:lnTo>
                  <a:lnTo>
                    <a:pt x="0" y="223872"/>
                  </a:lnTo>
                  <a:lnTo>
                    <a:pt x="393" y="225142"/>
                  </a:lnTo>
                  <a:lnTo>
                    <a:pt x="2561" y="225988"/>
                  </a:lnTo>
                  <a:lnTo>
                    <a:pt x="40258" y="229252"/>
                  </a:lnTo>
                  <a:lnTo>
                    <a:pt x="80704" y="244128"/>
                  </a:lnTo>
                  <a:lnTo>
                    <a:pt x="112089" y="265154"/>
                  </a:lnTo>
                  <a:lnTo>
                    <a:pt x="152787" y="299215"/>
                  </a:lnTo>
                  <a:lnTo>
                    <a:pt x="188976" y="337988"/>
                  </a:lnTo>
                  <a:lnTo>
                    <a:pt x="219277" y="375088"/>
                  </a:lnTo>
                  <a:lnTo>
                    <a:pt x="261008" y="413009"/>
                  </a:lnTo>
                  <a:lnTo>
                    <a:pt x="279854" y="423714"/>
                  </a:lnTo>
                  <a:lnTo>
                    <a:pt x="300295" y="426567"/>
                  </a:lnTo>
                  <a:lnTo>
                    <a:pt x="332650" y="42484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7" name="SMARTInkShape-3603"/>
            <p:cNvSpPr/>
            <p:nvPr>
              <p:custDataLst>
                <p:tags r:id="rId61"/>
              </p:custDataLst>
            </p:nvPr>
          </p:nvSpPr>
          <p:spPr bwMode="auto">
            <a:xfrm>
              <a:off x="2444112" y="2538787"/>
              <a:ext cx="156214" cy="147383"/>
            </a:xfrm>
            <a:custGeom>
              <a:avLst/>
              <a:gdLst/>
              <a:ahLst/>
              <a:cxnLst/>
              <a:rect l="0" t="0" r="0" b="0"/>
              <a:pathLst>
                <a:path w="156214" h="147383">
                  <a:moveTo>
                    <a:pt x="79060" y="24391"/>
                  </a:moveTo>
                  <a:lnTo>
                    <a:pt x="79060" y="24391"/>
                  </a:lnTo>
                  <a:lnTo>
                    <a:pt x="88162" y="24391"/>
                  </a:lnTo>
                  <a:lnTo>
                    <a:pt x="90843" y="23438"/>
                  </a:lnTo>
                  <a:lnTo>
                    <a:pt x="92630" y="21850"/>
                  </a:lnTo>
                  <a:lnTo>
                    <a:pt x="94617" y="17546"/>
                  </a:lnTo>
                  <a:lnTo>
                    <a:pt x="96143" y="3152"/>
                  </a:lnTo>
                  <a:lnTo>
                    <a:pt x="94259" y="1659"/>
                  </a:lnTo>
                  <a:lnTo>
                    <a:pt x="87085" y="0"/>
                  </a:lnTo>
                  <a:lnTo>
                    <a:pt x="77547" y="1803"/>
                  </a:lnTo>
                  <a:lnTo>
                    <a:pt x="65053" y="7684"/>
                  </a:lnTo>
                  <a:lnTo>
                    <a:pt x="37551" y="28965"/>
                  </a:lnTo>
                  <a:lnTo>
                    <a:pt x="12786" y="63634"/>
                  </a:lnTo>
                  <a:lnTo>
                    <a:pt x="2615" y="86917"/>
                  </a:lnTo>
                  <a:lnTo>
                    <a:pt x="0" y="107425"/>
                  </a:lnTo>
                  <a:lnTo>
                    <a:pt x="2013" y="124160"/>
                  </a:lnTo>
                  <a:lnTo>
                    <a:pt x="6082" y="134772"/>
                  </a:lnTo>
                  <a:lnTo>
                    <a:pt x="16146" y="142664"/>
                  </a:lnTo>
                  <a:lnTo>
                    <a:pt x="22830" y="146102"/>
                  </a:lnTo>
                  <a:lnTo>
                    <a:pt x="40417" y="147382"/>
                  </a:lnTo>
                  <a:lnTo>
                    <a:pt x="74278" y="142747"/>
                  </a:lnTo>
                  <a:lnTo>
                    <a:pt x="109393" y="132802"/>
                  </a:lnTo>
                  <a:lnTo>
                    <a:pt x="135356" y="122870"/>
                  </a:lnTo>
                  <a:lnTo>
                    <a:pt x="156213" y="1186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22" name="SMARTInkShape-Group1157"/>
          <p:cNvGrpSpPr/>
          <p:nvPr/>
        </p:nvGrpSpPr>
        <p:grpSpPr>
          <a:xfrm>
            <a:off x="1118474" y="2708910"/>
            <a:ext cx="298847" cy="714436"/>
            <a:chOff x="1118474" y="2708910"/>
            <a:chExt cx="298847" cy="714436"/>
          </a:xfrm>
        </p:grpSpPr>
        <p:sp>
          <p:nvSpPr>
            <p:cNvPr id="619" name="SMARTInkShape-3604"/>
            <p:cNvSpPr/>
            <p:nvPr>
              <p:custDataLst>
                <p:tags r:id="rId53"/>
              </p:custDataLst>
            </p:nvPr>
          </p:nvSpPr>
          <p:spPr bwMode="auto">
            <a:xfrm>
              <a:off x="1118474" y="2726055"/>
              <a:ext cx="235078" cy="59995"/>
            </a:xfrm>
            <a:custGeom>
              <a:avLst/>
              <a:gdLst/>
              <a:ahLst/>
              <a:cxnLst/>
              <a:rect l="0" t="0" r="0" b="0"/>
              <a:pathLst>
                <a:path w="235078" h="59995">
                  <a:moveTo>
                    <a:pt x="7381" y="51435"/>
                  </a:moveTo>
                  <a:lnTo>
                    <a:pt x="7381" y="51435"/>
                  </a:lnTo>
                  <a:lnTo>
                    <a:pt x="2830" y="51435"/>
                  </a:lnTo>
                  <a:lnTo>
                    <a:pt x="1490" y="52387"/>
                  </a:lnTo>
                  <a:lnTo>
                    <a:pt x="596" y="53975"/>
                  </a:lnTo>
                  <a:lnTo>
                    <a:pt x="0" y="55986"/>
                  </a:lnTo>
                  <a:lnTo>
                    <a:pt x="555" y="57326"/>
                  </a:lnTo>
                  <a:lnTo>
                    <a:pt x="1878" y="58220"/>
                  </a:lnTo>
                  <a:lnTo>
                    <a:pt x="7793" y="59213"/>
                  </a:lnTo>
                  <a:lnTo>
                    <a:pt x="42493" y="59851"/>
                  </a:lnTo>
                  <a:lnTo>
                    <a:pt x="72516" y="59938"/>
                  </a:lnTo>
                  <a:lnTo>
                    <a:pt x="108085" y="59976"/>
                  </a:lnTo>
                  <a:lnTo>
                    <a:pt x="141038" y="59994"/>
                  </a:lnTo>
                  <a:lnTo>
                    <a:pt x="171559" y="59049"/>
                  </a:lnTo>
                  <a:lnTo>
                    <a:pt x="211707" y="53162"/>
                  </a:lnTo>
                  <a:lnTo>
                    <a:pt x="226145" y="48075"/>
                  </a:lnTo>
                  <a:lnTo>
                    <a:pt x="233197" y="42639"/>
                  </a:lnTo>
                  <a:lnTo>
                    <a:pt x="235077" y="39856"/>
                  </a:lnTo>
                  <a:lnTo>
                    <a:pt x="234426" y="36096"/>
                  </a:lnTo>
                  <a:lnTo>
                    <a:pt x="228623" y="26837"/>
                  </a:lnTo>
                  <a:lnTo>
                    <a:pt x="19597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0" name="SMARTInkShape-3605"/>
            <p:cNvSpPr/>
            <p:nvPr>
              <p:custDataLst>
                <p:tags r:id="rId54"/>
              </p:custDataLst>
            </p:nvPr>
          </p:nvSpPr>
          <p:spPr bwMode="auto">
            <a:xfrm>
              <a:off x="1240931" y="2708910"/>
              <a:ext cx="133407" cy="188596"/>
            </a:xfrm>
            <a:custGeom>
              <a:avLst/>
              <a:gdLst/>
              <a:ahLst/>
              <a:cxnLst/>
              <a:rect l="0" t="0" r="0" b="0"/>
              <a:pathLst>
                <a:path w="133407" h="188596">
                  <a:moveTo>
                    <a:pt x="4939" y="0"/>
                  </a:moveTo>
                  <a:lnTo>
                    <a:pt x="4939" y="0"/>
                  </a:lnTo>
                  <a:lnTo>
                    <a:pt x="0" y="0"/>
                  </a:lnTo>
                  <a:lnTo>
                    <a:pt x="2109" y="0"/>
                  </a:lnTo>
                  <a:lnTo>
                    <a:pt x="6221" y="2540"/>
                  </a:lnTo>
                  <a:lnTo>
                    <a:pt x="43387" y="26693"/>
                  </a:lnTo>
                  <a:lnTo>
                    <a:pt x="77291" y="45692"/>
                  </a:lnTo>
                  <a:lnTo>
                    <a:pt x="109879" y="69418"/>
                  </a:lnTo>
                  <a:lnTo>
                    <a:pt x="123969" y="87050"/>
                  </a:lnTo>
                  <a:lnTo>
                    <a:pt x="133406" y="107586"/>
                  </a:lnTo>
                  <a:lnTo>
                    <a:pt x="133156" y="129414"/>
                  </a:lnTo>
                  <a:lnTo>
                    <a:pt x="125742" y="150862"/>
                  </a:lnTo>
                  <a:lnTo>
                    <a:pt x="99237"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1" name="SMARTInkShape-3606"/>
            <p:cNvSpPr/>
            <p:nvPr>
              <p:custDataLst>
                <p:tags r:id="rId55"/>
              </p:custDataLst>
            </p:nvPr>
          </p:nvSpPr>
          <p:spPr bwMode="auto">
            <a:xfrm>
              <a:off x="1178138" y="2855834"/>
              <a:ext cx="239183" cy="567512"/>
            </a:xfrm>
            <a:custGeom>
              <a:avLst/>
              <a:gdLst/>
              <a:ahLst/>
              <a:cxnLst/>
              <a:rect l="0" t="0" r="0" b="0"/>
              <a:pathLst>
                <a:path w="239183" h="567512">
                  <a:moveTo>
                    <a:pt x="42015" y="7381"/>
                  </a:moveTo>
                  <a:lnTo>
                    <a:pt x="42015" y="7381"/>
                  </a:lnTo>
                  <a:lnTo>
                    <a:pt x="34634" y="0"/>
                  </a:lnTo>
                  <a:lnTo>
                    <a:pt x="29244" y="8263"/>
                  </a:lnTo>
                  <a:lnTo>
                    <a:pt x="21615" y="40980"/>
                  </a:lnTo>
                  <a:lnTo>
                    <a:pt x="13581" y="78511"/>
                  </a:lnTo>
                  <a:lnTo>
                    <a:pt x="8771" y="100521"/>
                  </a:lnTo>
                  <a:lnTo>
                    <a:pt x="6517" y="122814"/>
                  </a:lnTo>
                  <a:lnTo>
                    <a:pt x="5967" y="145296"/>
                  </a:lnTo>
                  <a:lnTo>
                    <a:pt x="10754" y="187739"/>
                  </a:lnTo>
                  <a:lnTo>
                    <a:pt x="25581" y="222478"/>
                  </a:lnTo>
                  <a:lnTo>
                    <a:pt x="36774" y="233646"/>
                  </a:lnTo>
                  <a:lnTo>
                    <a:pt x="64450" y="246056"/>
                  </a:lnTo>
                  <a:lnTo>
                    <a:pt x="95801" y="243951"/>
                  </a:lnTo>
                  <a:lnTo>
                    <a:pt x="128785" y="230633"/>
                  </a:lnTo>
                  <a:lnTo>
                    <a:pt x="162494" y="205664"/>
                  </a:lnTo>
                  <a:lnTo>
                    <a:pt x="191446" y="175517"/>
                  </a:lnTo>
                  <a:lnTo>
                    <a:pt x="214156" y="143068"/>
                  </a:lnTo>
                  <a:lnTo>
                    <a:pt x="227424" y="109596"/>
                  </a:lnTo>
                  <a:lnTo>
                    <a:pt x="228876" y="83290"/>
                  </a:lnTo>
                  <a:lnTo>
                    <a:pt x="226597" y="72274"/>
                  </a:lnTo>
                  <a:lnTo>
                    <a:pt x="223172" y="64931"/>
                  </a:lnTo>
                  <a:lnTo>
                    <a:pt x="218984" y="60035"/>
                  </a:lnTo>
                  <a:lnTo>
                    <a:pt x="214287" y="56771"/>
                  </a:lnTo>
                  <a:lnTo>
                    <a:pt x="208297" y="57453"/>
                  </a:lnTo>
                  <a:lnTo>
                    <a:pt x="194023" y="65830"/>
                  </a:lnTo>
                  <a:lnTo>
                    <a:pt x="174473" y="91162"/>
                  </a:lnTo>
                  <a:lnTo>
                    <a:pt x="165716" y="131900"/>
                  </a:lnTo>
                  <a:lnTo>
                    <a:pt x="166208" y="166228"/>
                  </a:lnTo>
                  <a:lnTo>
                    <a:pt x="170554" y="204662"/>
                  </a:lnTo>
                  <a:lnTo>
                    <a:pt x="178836" y="247144"/>
                  </a:lnTo>
                  <a:lnTo>
                    <a:pt x="182759" y="270093"/>
                  </a:lnTo>
                  <a:lnTo>
                    <a:pt x="186327" y="293965"/>
                  </a:lnTo>
                  <a:lnTo>
                    <a:pt x="189658" y="318452"/>
                  </a:lnTo>
                  <a:lnTo>
                    <a:pt x="191878" y="343349"/>
                  </a:lnTo>
                  <a:lnTo>
                    <a:pt x="193359" y="368520"/>
                  </a:lnTo>
                  <a:lnTo>
                    <a:pt x="194346" y="393873"/>
                  </a:lnTo>
                  <a:lnTo>
                    <a:pt x="194051" y="417442"/>
                  </a:lnTo>
                  <a:lnTo>
                    <a:pt x="192902" y="439822"/>
                  </a:lnTo>
                  <a:lnTo>
                    <a:pt x="188133" y="481517"/>
                  </a:lnTo>
                  <a:lnTo>
                    <a:pt x="179664" y="519098"/>
                  </a:lnTo>
                  <a:lnTo>
                    <a:pt x="164469" y="544691"/>
                  </a:lnTo>
                  <a:lnTo>
                    <a:pt x="155084" y="554182"/>
                  </a:lnTo>
                  <a:lnTo>
                    <a:pt x="131955" y="564729"/>
                  </a:lnTo>
                  <a:lnTo>
                    <a:pt x="105801" y="567511"/>
                  </a:lnTo>
                  <a:lnTo>
                    <a:pt x="78301" y="562398"/>
                  </a:lnTo>
                  <a:lnTo>
                    <a:pt x="36045" y="539707"/>
                  </a:lnTo>
                  <a:lnTo>
                    <a:pt x="7014" y="508854"/>
                  </a:lnTo>
                  <a:lnTo>
                    <a:pt x="424" y="484258"/>
                  </a:lnTo>
                  <a:lnTo>
                    <a:pt x="0" y="471031"/>
                  </a:lnTo>
                  <a:lnTo>
                    <a:pt x="7149" y="448715"/>
                  </a:lnTo>
                  <a:lnTo>
                    <a:pt x="20804" y="430224"/>
                  </a:lnTo>
                  <a:lnTo>
                    <a:pt x="51817" y="408152"/>
                  </a:lnTo>
                  <a:lnTo>
                    <a:pt x="80661" y="392194"/>
                  </a:lnTo>
                  <a:lnTo>
                    <a:pt x="112531" y="378116"/>
                  </a:lnTo>
                  <a:lnTo>
                    <a:pt x="144793" y="365510"/>
                  </a:lnTo>
                  <a:lnTo>
                    <a:pt x="175006" y="353557"/>
                  </a:lnTo>
                  <a:lnTo>
                    <a:pt x="214240" y="336117"/>
                  </a:lnTo>
                  <a:lnTo>
                    <a:pt x="239182" y="3245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623" name="SMARTInkShape-3607"/>
          <p:cNvSpPr/>
          <p:nvPr>
            <p:custDataLst>
              <p:tags r:id="rId18"/>
            </p:custDataLst>
          </p:nvPr>
        </p:nvSpPr>
        <p:spPr bwMode="auto">
          <a:xfrm>
            <a:off x="2540318" y="1636770"/>
            <a:ext cx="342901" cy="222714"/>
          </a:xfrm>
          <a:custGeom>
            <a:avLst/>
            <a:gdLst/>
            <a:ahLst/>
            <a:cxnLst/>
            <a:rect l="0" t="0" r="0" b="0"/>
            <a:pathLst>
              <a:path w="342901" h="222714">
                <a:moveTo>
                  <a:pt x="0" y="26295"/>
                </a:moveTo>
                <a:lnTo>
                  <a:pt x="0" y="26295"/>
                </a:lnTo>
                <a:lnTo>
                  <a:pt x="0" y="21744"/>
                </a:lnTo>
                <a:lnTo>
                  <a:pt x="952" y="20404"/>
                </a:lnTo>
                <a:lnTo>
                  <a:pt x="2540" y="19510"/>
                </a:lnTo>
                <a:lnTo>
                  <a:pt x="4551" y="18914"/>
                </a:lnTo>
                <a:lnTo>
                  <a:pt x="11931" y="13525"/>
                </a:lnTo>
                <a:lnTo>
                  <a:pt x="13669" y="13019"/>
                </a:lnTo>
                <a:lnTo>
                  <a:pt x="14828" y="13634"/>
                </a:lnTo>
                <a:lnTo>
                  <a:pt x="15600" y="14997"/>
                </a:lnTo>
                <a:lnTo>
                  <a:pt x="16687" y="44220"/>
                </a:lnTo>
                <a:lnTo>
                  <a:pt x="16941" y="73314"/>
                </a:lnTo>
                <a:lnTo>
                  <a:pt x="17054" y="106247"/>
                </a:lnTo>
                <a:lnTo>
                  <a:pt x="17104" y="143109"/>
                </a:lnTo>
                <a:lnTo>
                  <a:pt x="19667" y="174097"/>
                </a:lnTo>
                <a:lnTo>
                  <a:pt x="24933" y="198665"/>
                </a:lnTo>
                <a:lnTo>
                  <a:pt x="33623" y="215934"/>
                </a:lnTo>
                <a:lnTo>
                  <a:pt x="37655" y="220348"/>
                </a:lnTo>
                <a:lnTo>
                  <a:pt x="41296" y="222339"/>
                </a:lnTo>
                <a:lnTo>
                  <a:pt x="44676" y="222713"/>
                </a:lnTo>
                <a:lnTo>
                  <a:pt x="47881" y="218201"/>
                </a:lnTo>
                <a:lnTo>
                  <a:pt x="57896" y="186238"/>
                </a:lnTo>
                <a:lnTo>
                  <a:pt x="67324" y="150085"/>
                </a:lnTo>
                <a:lnTo>
                  <a:pt x="80404" y="108618"/>
                </a:lnTo>
                <a:lnTo>
                  <a:pt x="94790" y="68598"/>
                </a:lnTo>
                <a:lnTo>
                  <a:pt x="113599" y="28458"/>
                </a:lnTo>
                <a:lnTo>
                  <a:pt x="125418" y="17731"/>
                </a:lnTo>
                <a:lnTo>
                  <a:pt x="130284" y="16776"/>
                </a:lnTo>
                <a:lnTo>
                  <a:pt x="134481" y="18044"/>
                </a:lnTo>
                <a:lnTo>
                  <a:pt x="138231" y="20794"/>
                </a:lnTo>
                <a:lnTo>
                  <a:pt x="142398" y="39090"/>
                </a:lnTo>
                <a:lnTo>
                  <a:pt x="144744" y="78981"/>
                </a:lnTo>
                <a:lnTo>
                  <a:pt x="142899" y="118423"/>
                </a:lnTo>
                <a:lnTo>
                  <a:pt x="138860" y="151700"/>
                </a:lnTo>
                <a:lnTo>
                  <a:pt x="136963" y="167756"/>
                </a:lnTo>
                <a:lnTo>
                  <a:pt x="135123" y="172037"/>
                </a:lnTo>
                <a:lnTo>
                  <a:pt x="132945" y="174891"/>
                </a:lnTo>
                <a:lnTo>
                  <a:pt x="130540" y="175842"/>
                </a:lnTo>
                <a:lnTo>
                  <a:pt x="127984" y="175523"/>
                </a:lnTo>
                <a:lnTo>
                  <a:pt x="125327" y="174358"/>
                </a:lnTo>
                <a:lnTo>
                  <a:pt x="124509" y="169771"/>
                </a:lnTo>
                <a:lnTo>
                  <a:pt x="132579" y="129954"/>
                </a:lnTo>
                <a:lnTo>
                  <a:pt x="144649" y="99036"/>
                </a:lnTo>
                <a:lnTo>
                  <a:pt x="165888" y="63069"/>
                </a:lnTo>
                <a:lnTo>
                  <a:pt x="191203" y="32479"/>
                </a:lnTo>
                <a:lnTo>
                  <a:pt x="218329" y="9993"/>
                </a:lnTo>
                <a:lnTo>
                  <a:pt x="246260" y="0"/>
                </a:lnTo>
                <a:lnTo>
                  <a:pt x="269468" y="638"/>
                </a:lnTo>
                <a:lnTo>
                  <a:pt x="279658" y="3476"/>
                </a:lnTo>
                <a:lnTo>
                  <a:pt x="286451" y="11082"/>
                </a:lnTo>
                <a:lnTo>
                  <a:pt x="293999" y="34774"/>
                </a:lnTo>
                <a:lnTo>
                  <a:pt x="298248" y="75691"/>
                </a:lnTo>
                <a:lnTo>
                  <a:pt x="304058" y="117978"/>
                </a:lnTo>
                <a:lnTo>
                  <a:pt x="311812" y="160669"/>
                </a:lnTo>
                <a:lnTo>
                  <a:pt x="316459" y="171123"/>
                </a:lnTo>
                <a:lnTo>
                  <a:pt x="342900" y="1977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629" name="SMARTInkShape-Group1159"/>
          <p:cNvGrpSpPr/>
          <p:nvPr/>
        </p:nvGrpSpPr>
        <p:grpSpPr>
          <a:xfrm>
            <a:off x="1837373" y="1858407"/>
            <a:ext cx="822961" cy="481686"/>
            <a:chOff x="1837373" y="1858407"/>
            <a:chExt cx="822961" cy="481686"/>
          </a:xfrm>
        </p:grpSpPr>
        <p:sp>
          <p:nvSpPr>
            <p:cNvPr id="624" name="SMARTInkShape-3608"/>
            <p:cNvSpPr/>
            <p:nvPr>
              <p:custDataLst>
                <p:tags r:id="rId48"/>
              </p:custDataLst>
            </p:nvPr>
          </p:nvSpPr>
          <p:spPr bwMode="auto">
            <a:xfrm>
              <a:off x="1860426" y="2040713"/>
              <a:ext cx="234123" cy="299380"/>
            </a:xfrm>
            <a:custGeom>
              <a:avLst/>
              <a:gdLst/>
              <a:ahLst/>
              <a:cxnLst/>
              <a:rect l="0" t="0" r="0" b="0"/>
              <a:pathLst>
                <a:path w="234123" h="299380">
                  <a:moveTo>
                    <a:pt x="122679" y="16687"/>
                  </a:moveTo>
                  <a:lnTo>
                    <a:pt x="122679" y="16687"/>
                  </a:lnTo>
                  <a:lnTo>
                    <a:pt x="127230" y="12136"/>
                  </a:lnTo>
                  <a:lnTo>
                    <a:pt x="129464" y="7362"/>
                  </a:lnTo>
                  <a:lnTo>
                    <a:pt x="130899" y="1087"/>
                  </a:lnTo>
                  <a:lnTo>
                    <a:pt x="130064" y="572"/>
                  </a:lnTo>
                  <a:lnTo>
                    <a:pt x="126596" y="0"/>
                  </a:lnTo>
                  <a:lnTo>
                    <a:pt x="114738" y="4228"/>
                  </a:lnTo>
                  <a:lnTo>
                    <a:pt x="94609" y="16065"/>
                  </a:lnTo>
                  <a:lnTo>
                    <a:pt x="70547" y="45289"/>
                  </a:lnTo>
                  <a:lnTo>
                    <a:pt x="48709" y="75754"/>
                  </a:lnTo>
                  <a:lnTo>
                    <a:pt x="25986" y="112471"/>
                  </a:lnTo>
                  <a:lnTo>
                    <a:pt x="9537" y="154190"/>
                  </a:lnTo>
                  <a:lnTo>
                    <a:pt x="956" y="193052"/>
                  </a:lnTo>
                  <a:lnTo>
                    <a:pt x="0" y="227469"/>
                  </a:lnTo>
                  <a:lnTo>
                    <a:pt x="9100" y="255465"/>
                  </a:lnTo>
                  <a:lnTo>
                    <a:pt x="27750" y="275528"/>
                  </a:lnTo>
                  <a:lnTo>
                    <a:pt x="53818" y="289842"/>
                  </a:lnTo>
                  <a:lnTo>
                    <a:pt x="87629" y="299379"/>
                  </a:lnTo>
                  <a:lnTo>
                    <a:pt x="122342" y="296633"/>
                  </a:lnTo>
                  <a:lnTo>
                    <a:pt x="155866" y="286840"/>
                  </a:lnTo>
                  <a:lnTo>
                    <a:pt x="198658" y="270616"/>
                  </a:lnTo>
                  <a:lnTo>
                    <a:pt x="217090" y="259402"/>
                  </a:lnTo>
                  <a:lnTo>
                    <a:pt x="222767" y="252792"/>
                  </a:lnTo>
                  <a:lnTo>
                    <a:pt x="234122" y="22242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5" name="SMARTInkShape-3609"/>
            <p:cNvSpPr/>
            <p:nvPr>
              <p:custDataLst>
                <p:tags r:id="rId49"/>
              </p:custDataLst>
            </p:nvPr>
          </p:nvSpPr>
          <p:spPr bwMode="auto">
            <a:xfrm>
              <a:off x="1837373" y="2168842"/>
              <a:ext cx="308611" cy="85726"/>
            </a:xfrm>
            <a:custGeom>
              <a:avLst/>
              <a:gdLst/>
              <a:ahLst/>
              <a:cxnLst/>
              <a:rect l="0" t="0" r="0" b="0"/>
              <a:pathLst>
                <a:path w="308611" h="85726">
                  <a:moveTo>
                    <a:pt x="0" y="85725"/>
                  </a:moveTo>
                  <a:lnTo>
                    <a:pt x="0" y="85725"/>
                  </a:lnTo>
                  <a:lnTo>
                    <a:pt x="40346" y="85725"/>
                  </a:lnTo>
                  <a:lnTo>
                    <a:pt x="81486" y="76624"/>
                  </a:lnTo>
                  <a:lnTo>
                    <a:pt x="118449" y="67075"/>
                  </a:lnTo>
                  <a:lnTo>
                    <a:pt x="160276" y="56481"/>
                  </a:lnTo>
                  <a:lnTo>
                    <a:pt x="182098" y="50989"/>
                  </a:lnTo>
                  <a:lnTo>
                    <a:pt x="204266" y="45423"/>
                  </a:lnTo>
                  <a:lnTo>
                    <a:pt x="246677" y="29078"/>
                  </a:lnTo>
                  <a:lnTo>
                    <a:pt x="281084" y="12924"/>
                  </a:lnTo>
                  <a:lnTo>
                    <a:pt x="30861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6" name="SMARTInkShape-3610"/>
            <p:cNvSpPr/>
            <p:nvPr>
              <p:custDataLst>
                <p:tags r:id="rId50"/>
              </p:custDataLst>
            </p:nvPr>
          </p:nvSpPr>
          <p:spPr bwMode="auto">
            <a:xfrm>
              <a:off x="2260624" y="1954530"/>
              <a:ext cx="73955" cy="342901"/>
            </a:xfrm>
            <a:custGeom>
              <a:avLst/>
              <a:gdLst/>
              <a:ahLst/>
              <a:cxnLst/>
              <a:rect l="0" t="0" r="0" b="0"/>
              <a:pathLst>
                <a:path w="73955" h="342901">
                  <a:moveTo>
                    <a:pt x="73954" y="0"/>
                  </a:moveTo>
                  <a:lnTo>
                    <a:pt x="73954" y="0"/>
                  </a:lnTo>
                  <a:lnTo>
                    <a:pt x="71414" y="16945"/>
                  </a:lnTo>
                  <a:lnTo>
                    <a:pt x="62088" y="50423"/>
                  </a:lnTo>
                  <a:lnTo>
                    <a:pt x="52488" y="82418"/>
                  </a:lnTo>
                  <a:lnTo>
                    <a:pt x="41871" y="122038"/>
                  </a:lnTo>
                  <a:lnTo>
                    <a:pt x="36373" y="143271"/>
                  </a:lnTo>
                  <a:lnTo>
                    <a:pt x="30802" y="165046"/>
                  </a:lnTo>
                  <a:lnTo>
                    <a:pt x="25183" y="187183"/>
                  </a:lnTo>
                  <a:lnTo>
                    <a:pt x="19533" y="210514"/>
                  </a:lnTo>
                  <a:lnTo>
                    <a:pt x="13860" y="234640"/>
                  </a:lnTo>
                  <a:lnTo>
                    <a:pt x="8174" y="259297"/>
                  </a:lnTo>
                  <a:lnTo>
                    <a:pt x="1856" y="294313"/>
                  </a:lnTo>
                  <a:lnTo>
                    <a:pt x="0" y="317496"/>
                  </a:lnTo>
                  <a:lnTo>
                    <a:pt x="5374" y="3429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7" name="SMARTInkShape-3611"/>
            <p:cNvSpPr/>
            <p:nvPr>
              <p:custDataLst>
                <p:tags r:id="rId51"/>
              </p:custDataLst>
            </p:nvPr>
          </p:nvSpPr>
          <p:spPr bwMode="auto">
            <a:xfrm>
              <a:off x="2381784" y="1971675"/>
              <a:ext cx="38520" cy="321479"/>
            </a:xfrm>
            <a:custGeom>
              <a:avLst/>
              <a:gdLst/>
              <a:ahLst/>
              <a:cxnLst/>
              <a:rect l="0" t="0" r="0" b="0"/>
              <a:pathLst>
                <a:path w="38520" h="321479">
                  <a:moveTo>
                    <a:pt x="38519" y="0"/>
                  </a:moveTo>
                  <a:lnTo>
                    <a:pt x="38519" y="0"/>
                  </a:lnTo>
                  <a:lnTo>
                    <a:pt x="33968" y="0"/>
                  </a:lnTo>
                  <a:lnTo>
                    <a:pt x="22036" y="9102"/>
                  </a:lnTo>
                  <a:lnTo>
                    <a:pt x="16905" y="23730"/>
                  </a:lnTo>
                  <a:lnTo>
                    <a:pt x="11477" y="55926"/>
                  </a:lnTo>
                  <a:lnTo>
                    <a:pt x="7450" y="83911"/>
                  </a:lnTo>
                  <a:lnTo>
                    <a:pt x="5660" y="118574"/>
                  </a:lnTo>
                  <a:lnTo>
                    <a:pt x="4865" y="156204"/>
                  </a:lnTo>
                  <a:lnTo>
                    <a:pt x="4511" y="195154"/>
                  </a:lnTo>
                  <a:lnTo>
                    <a:pt x="4354" y="234690"/>
                  </a:lnTo>
                  <a:lnTo>
                    <a:pt x="1745" y="269407"/>
                  </a:lnTo>
                  <a:lnTo>
                    <a:pt x="0" y="308107"/>
                  </a:lnTo>
                  <a:lnTo>
                    <a:pt x="2349" y="320769"/>
                  </a:lnTo>
                  <a:lnTo>
                    <a:pt x="2976" y="321478"/>
                  </a:lnTo>
                  <a:lnTo>
                    <a:pt x="4229" y="31718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8" name="SMARTInkShape-3612"/>
            <p:cNvSpPr/>
            <p:nvPr>
              <p:custDataLst>
                <p:tags r:id="rId52"/>
              </p:custDataLst>
            </p:nvPr>
          </p:nvSpPr>
          <p:spPr bwMode="auto">
            <a:xfrm>
              <a:off x="2311383" y="1858407"/>
              <a:ext cx="348951" cy="456169"/>
            </a:xfrm>
            <a:custGeom>
              <a:avLst/>
              <a:gdLst/>
              <a:ahLst/>
              <a:cxnLst/>
              <a:rect l="0" t="0" r="0" b="0"/>
              <a:pathLst>
                <a:path w="348951" h="456169">
                  <a:moveTo>
                    <a:pt x="57485" y="78978"/>
                  </a:moveTo>
                  <a:lnTo>
                    <a:pt x="57485" y="78978"/>
                  </a:lnTo>
                  <a:lnTo>
                    <a:pt x="49688" y="59399"/>
                  </a:lnTo>
                  <a:lnTo>
                    <a:pt x="37924" y="41956"/>
                  </a:lnTo>
                  <a:lnTo>
                    <a:pt x="34503" y="30456"/>
                  </a:lnTo>
                  <a:lnTo>
                    <a:pt x="35523" y="18995"/>
                  </a:lnTo>
                  <a:lnTo>
                    <a:pt x="37129" y="13272"/>
                  </a:lnTo>
                  <a:lnTo>
                    <a:pt x="42961" y="8504"/>
                  </a:lnTo>
                  <a:lnTo>
                    <a:pt x="62142" y="666"/>
                  </a:lnTo>
                  <a:lnTo>
                    <a:pt x="104267" y="0"/>
                  </a:lnTo>
                  <a:lnTo>
                    <a:pt x="133839" y="8634"/>
                  </a:lnTo>
                  <a:lnTo>
                    <a:pt x="160953" y="22949"/>
                  </a:lnTo>
                  <a:lnTo>
                    <a:pt x="182528" y="42011"/>
                  </a:lnTo>
                  <a:lnTo>
                    <a:pt x="201638" y="74163"/>
                  </a:lnTo>
                  <a:lnTo>
                    <a:pt x="204737" y="99063"/>
                  </a:lnTo>
                  <a:lnTo>
                    <a:pt x="204231" y="112371"/>
                  </a:lnTo>
                  <a:lnTo>
                    <a:pt x="193508" y="137317"/>
                  </a:lnTo>
                  <a:lnTo>
                    <a:pt x="174137" y="161104"/>
                  </a:lnTo>
                  <a:lnTo>
                    <a:pt x="146477" y="184376"/>
                  </a:lnTo>
                  <a:lnTo>
                    <a:pt x="115135" y="202339"/>
                  </a:lnTo>
                  <a:lnTo>
                    <a:pt x="82154" y="215720"/>
                  </a:lnTo>
                  <a:lnTo>
                    <a:pt x="48446" y="224842"/>
                  </a:lnTo>
                  <a:lnTo>
                    <a:pt x="10992" y="230782"/>
                  </a:lnTo>
                  <a:lnTo>
                    <a:pt x="0" y="232542"/>
                  </a:lnTo>
                  <a:lnTo>
                    <a:pt x="37650" y="254376"/>
                  </a:lnTo>
                  <a:lnTo>
                    <a:pt x="78913" y="279855"/>
                  </a:lnTo>
                  <a:lnTo>
                    <a:pt x="110823" y="300654"/>
                  </a:lnTo>
                  <a:lnTo>
                    <a:pt x="144055" y="322598"/>
                  </a:lnTo>
                  <a:lnTo>
                    <a:pt x="175336" y="347591"/>
                  </a:lnTo>
                  <a:lnTo>
                    <a:pt x="205113" y="372669"/>
                  </a:lnTo>
                  <a:lnTo>
                    <a:pt x="246747" y="402852"/>
                  </a:lnTo>
                  <a:lnTo>
                    <a:pt x="278980" y="427988"/>
                  </a:lnTo>
                  <a:lnTo>
                    <a:pt x="320982" y="445980"/>
                  </a:lnTo>
                  <a:lnTo>
                    <a:pt x="348950" y="4561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33" name="SMARTInkShape-Group1160"/>
          <p:cNvGrpSpPr/>
          <p:nvPr/>
        </p:nvGrpSpPr>
        <p:grpSpPr>
          <a:xfrm>
            <a:off x="1160145" y="1825942"/>
            <a:ext cx="382524" cy="561121"/>
            <a:chOff x="1160145" y="1825942"/>
            <a:chExt cx="382524" cy="561121"/>
          </a:xfrm>
        </p:grpSpPr>
        <p:sp>
          <p:nvSpPr>
            <p:cNvPr id="630" name="SMARTInkShape-3613"/>
            <p:cNvSpPr/>
            <p:nvPr>
              <p:custDataLst>
                <p:tags r:id="rId45"/>
              </p:custDataLst>
            </p:nvPr>
          </p:nvSpPr>
          <p:spPr bwMode="auto">
            <a:xfrm>
              <a:off x="1203780" y="2075733"/>
              <a:ext cx="338467" cy="311330"/>
            </a:xfrm>
            <a:custGeom>
              <a:avLst/>
              <a:gdLst/>
              <a:ahLst/>
              <a:cxnLst/>
              <a:rect l="0" t="0" r="0" b="0"/>
              <a:pathLst>
                <a:path w="338467" h="311330">
                  <a:moveTo>
                    <a:pt x="24945" y="7384"/>
                  </a:moveTo>
                  <a:lnTo>
                    <a:pt x="24945" y="7384"/>
                  </a:lnTo>
                  <a:lnTo>
                    <a:pt x="29496" y="2834"/>
                  </a:lnTo>
                  <a:lnTo>
                    <a:pt x="36810" y="599"/>
                  </a:lnTo>
                  <a:lnTo>
                    <a:pt x="71275" y="0"/>
                  </a:lnTo>
                  <a:lnTo>
                    <a:pt x="107676" y="5726"/>
                  </a:lnTo>
                  <a:lnTo>
                    <a:pt x="149576" y="14407"/>
                  </a:lnTo>
                  <a:lnTo>
                    <a:pt x="181302" y="23523"/>
                  </a:lnTo>
                  <a:lnTo>
                    <a:pt x="211912" y="33925"/>
                  </a:lnTo>
                  <a:lnTo>
                    <a:pt x="241391" y="44898"/>
                  </a:lnTo>
                  <a:lnTo>
                    <a:pt x="282858" y="60833"/>
                  </a:lnTo>
                  <a:lnTo>
                    <a:pt x="304356" y="68604"/>
                  </a:lnTo>
                  <a:lnTo>
                    <a:pt x="310279" y="72963"/>
                  </a:lnTo>
                  <a:lnTo>
                    <a:pt x="313275" y="77773"/>
                  </a:lnTo>
                  <a:lnTo>
                    <a:pt x="314320" y="82885"/>
                  </a:lnTo>
                  <a:lnTo>
                    <a:pt x="310254" y="89151"/>
                  </a:lnTo>
                  <a:lnTo>
                    <a:pt x="277015" y="113527"/>
                  </a:lnTo>
                  <a:lnTo>
                    <a:pt x="256809" y="124818"/>
                  </a:lnTo>
                  <a:lnTo>
                    <a:pt x="233814" y="137109"/>
                  </a:lnTo>
                  <a:lnTo>
                    <a:pt x="208958" y="151017"/>
                  </a:lnTo>
                  <a:lnTo>
                    <a:pt x="182863" y="166005"/>
                  </a:lnTo>
                  <a:lnTo>
                    <a:pt x="155941" y="181711"/>
                  </a:lnTo>
                  <a:lnTo>
                    <a:pt x="129421" y="197897"/>
                  </a:lnTo>
                  <a:lnTo>
                    <a:pt x="103168" y="214403"/>
                  </a:lnTo>
                  <a:lnTo>
                    <a:pt x="77094" y="231122"/>
                  </a:lnTo>
                  <a:lnTo>
                    <a:pt x="37962" y="259858"/>
                  </a:lnTo>
                  <a:lnTo>
                    <a:pt x="4672" y="292377"/>
                  </a:lnTo>
                  <a:lnTo>
                    <a:pt x="0" y="300249"/>
                  </a:lnTo>
                  <a:lnTo>
                    <a:pt x="695" y="305498"/>
                  </a:lnTo>
                  <a:lnTo>
                    <a:pt x="4968" y="308996"/>
                  </a:lnTo>
                  <a:lnTo>
                    <a:pt x="11627" y="311329"/>
                  </a:lnTo>
                  <a:lnTo>
                    <a:pt x="52855" y="310061"/>
                  </a:lnTo>
                  <a:lnTo>
                    <a:pt x="91007" y="303515"/>
                  </a:lnTo>
                  <a:lnTo>
                    <a:pt x="111849" y="299102"/>
                  </a:lnTo>
                  <a:lnTo>
                    <a:pt x="134316" y="294255"/>
                  </a:lnTo>
                  <a:lnTo>
                    <a:pt x="157867" y="289119"/>
                  </a:lnTo>
                  <a:lnTo>
                    <a:pt x="182139" y="283790"/>
                  </a:lnTo>
                  <a:lnTo>
                    <a:pt x="204989" y="279285"/>
                  </a:lnTo>
                  <a:lnTo>
                    <a:pt x="226889" y="275329"/>
                  </a:lnTo>
                  <a:lnTo>
                    <a:pt x="267098" y="269346"/>
                  </a:lnTo>
                  <a:lnTo>
                    <a:pt x="300844" y="266687"/>
                  </a:lnTo>
                  <a:lnTo>
                    <a:pt x="338064" y="264746"/>
                  </a:lnTo>
                  <a:lnTo>
                    <a:pt x="338466" y="263732"/>
                  </a:lnTo>
                  <a:lnTo>
                    <a:pt x="333555" y="2559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1" name="SMARTInkShape-3614"/>
            <p:cNvSpPr/>
            <p:nvPr>
              <p:custDataLst>
                <p:tags r:id="rId46"/>
              </p:custDataLst>
            </p:nvPr>
          </p:nvSpPr>
          <p:spPr bwMode="auto">
            <a:xfrm>
              <a:off x="1160145" y="1885950"/>
              <a:ext cx="347897" cy="28748"/>
            </a:xfrm>
            <a:custGeom>
              <a:avLst/>
              <a:gdLst/>
              <a:ahLst/>
              <a:cxnLst/>
              <a:rect l="0" t="0" r="0" b="0"/>
              <a:pathLst>
                <a:path w="347897" h="28748">
                  <a:moveTo>
                    <a:pt x="0" y="0"/>
                  </a:moveTo>
                  <a:lnTo>
                    <a:pt x="0" y="0"/>
                  </a:lnTo>
                  <a:lnTo>
                    <a:pt x="0" y="4551"/>
                  </a:lnTo>
                  <a:lnTo>
                    <a:pt x="9102" y="16483"/>
                  </a:lnTo>
                  <a:lnTo>
                    <a:pt x="37516" y="27532"/>
                  </a:lnTo>
                  <a:lnTo>
                    <a:pt x="67791" y="28747"/>
                  </a:lnTo>
                  <a:lnTo>
                    <a:pt x="104425" y="27064"/>
                  </a:lnTo>
                  <a:lnTo>
                    <a:pt x="146106" y="26316"/>
                  </a:lnTo>
                  <a:lnTo>
                    <a:pt x="167889" y="25164"/>
                  </a:lnTo>
                  <a:lnTo>
                    <a:pt x="190031" y="23443"/>
                  </a:lnTo>
                  <a:lnTo>
                    <a:pt x="212412" y="21344"/>
                  </a:lnTo>
                  <a:lnTo>
                    <a:pt x="252521" y="19011"/>
                  </a:lnTo>
                  <a:lnTo>
                    <a:pt x="287491" y="17974"/>
                  </a:lnTo>
                  <a:lnTo>
                    <a:pt x="325742" y="17391"/>
                  </a:lnTo>
                  <a:lnTo>
                    <a:pt x="347896" y="17177"/>
                  </a:lnTo>
                  <a:lnTo>
                    <a:pt x="347183" y="15261"/>
                  </a:lnTo>
                  <a:lnTo>
                    <a:pt x="33432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2" name="SMARTInkShape-3615"/>
            <p:cNvSpPr/>
            <p:nvPr>
              <p:custDataLst>
                <p:tags r:id="rId47"/>
              </p:custDataLst>
            </p:nvPr>
          </p:nvSpPr>
          <p:spPr bwMode="auto">
            <a:xfrm>
              <a:off x="1391603" y="1825942"/>
              <a:ext cx="151066" cy="282894"/>
            </a:xfrm>
            <a:custGeom>
              <a:avLst/>
              <a:gdLst/>
              <a:ahLst/>
              <a:cxnLst/>
              <a:rect l="0" t="0" r="0" b="0"/>
              <a:pathLst>
                <a:path w="151066" h="282894">
                  <a:moveTo>
                    <a:pt x="0" y="0"/>
                  </a:moveTo>
                  <a:lnTo>
                    <a:pt x="0" y="0"/>
                  </a:lnTo>
                  <a:lnTo>
                    <a:pt x="0" y="4551"/>
                  </a:lnTo>
                  <a:lnTo>
                    <a:pt x="4550" y="16483"/>
                  </a:lnTo>
                  <a:lnTo>
                    <a:pt x="21033" y="36634"/>
                  </a:lnTo>
                  <a:lnTo>
                    <a:pt x="57667" y="65253"/>
                  </a:lnTo>
                  <a:lnTo>
                    <a:pt x="100165" y="97863"/>
                  </a:lnTo>
                  <a:lnTo>
                    <a:pt x="138369" y="131655"/>
                  </a:lnTo>
                  <a:lnTo>
                    <a:pt x="145586" y="143015"/>
                  </a:lnTo>
                  <a:lnTo>
                    <a:pt x="151065" y="165798"/>
                  </a:lnTo>
                  <a:lnTo>
                    <a:pt x="140165" y="191163"/>
                  </a:lnTo>
                  <a:lnTo>
                    <a:pt x="107252" y="229679"/>
                  </a:lnTo>
                  <a:lnTo>
                    <a:pt x="67338" y="260141"/>
                  </a:lnTo>
                  <a:lnTo>
                    <a:pt x="25717" y="2828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37" name="SMARTInkShape-Group1161"/>
          <p:cNvGrpSpPr/>
          <p:nvPr/>
        </p:nvGrpSpPr>
        <p:grpSpPr>
          <a:xfrm>
            <a:off x="1883698" y="1080697"/>
            <a:ext cx="459453" cy="411692"/>
            <a:chOff x="1883698" y="1080697"/>
            <a:chExt cx="459453" cy="411692"/>
          </a:xfrm>
        </p:grpSpPr>
        <p:sp>
          <p:nvSpPr>
            <p:cNvPr id="634" name="SMARTInkShape-3616"/>
            <p:cNvSpPr/>
            <p:nvPr>
              <p:custDataLst>
                <p:tags r:id="rId42"/>
              </p:custDataLst>
            </p:nvPr>
          </p:nvSpPr>
          <p:spPr bwMode="auto">
            <a:xfrm>
              <a:off x="2235645" y="1080697"/>
              <a:ext cx="30354" cy="411692"/>
            </a:xfrm>
            <a:custGeom>
              <a:avLst/>
              <a:gdLst/>
              <a:ahLst/>
              <a:cxnLst/>
              <a:rect l="0" t="0" r="0" b="0"/>
              <a:pathLst>
                <a:path w="30354" h="411692">
                  <a:moveTo>
                    <a:pt x="30353" y="25155"/>
                  </a:moveTo>
                  <a:lnTo>
                    <a:pt x="30353" y="25155"/>
                  </a:lnTo>
                  <a:lnTo>
                    <a:pt x="13665" y="0"/>
                  </a:lnTo>
                  <a:lnTo>
                    <a:pt x="19189" y="23891"/>
                  </a:lnTo>
                  <a:lnTo>
                    <a:pt x="20629" y="53486"/>
                  </a:lnTo>
                  <a:lnTo>
                    <a:pt x="21268" y="93944"/>
                  </a:lnTo>
                  <a:lnTo>
                    <a:pt x="21439" y="116735"/>
                  </a:lnTo>
                  <a:lnTo>
                    <a:pt x="20600" y="141453"/>
                  </a:lnTo>
                  <a:lnTo>
                    <a:pt x="19088" y="167457"/>
                  </a:lnTo>
                  <a:lnTo>
                    <a:pt x="17128" y="194318"/>
                  </a:lnTo>
                  <a:lnTo>
                    <a:pt x="14869" y="219846"/>
                  </a:lnTo>
                  <a:lnTo>
                    <a:pt x="12410" y="244484"/>
                  </a:lnTo>
                  <a:lnTo>
                    <a:pt x="9818" y="268530"/>
                  </a:lnTo>
                  <a:lnTo>
                    <a:pt x="8091" y="292180"/>
                  </a:lnTo>
                  <a:lnTo>
                    <a:pt x="6939" y="315567"/>
                  </a:lnTo>
                  <a:lnTo>
                    <a:pt x="4706" y="358062"/>
                  </a:lnTo>
                  <a:lnTo>
                    <a:pt x="0" y="399596"/>
                  </a:lnTo>
                  <a:lnTo>
                    <a:pt x="1940" y="410648"/>
                  </a:lnTo>
                  <a:lnTo>
                    <a:pt x="2838" y="411691"/>
                  </a:lnTo>
                  <a:lnTo>
                    <a:pt x="3437" y="410481"/>
                  </a:lnTo>
                  <a:lnTo>
                    <a:pt x="4635" y="4023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5" name="SMARTInkShape-3617"/>
            <p:cNvSpPr/>
            <p:nvPr>
              <p:custDataLst>
                <p:tags r:id="rId43"/>
              </p:custDataLst>
            </p:nvPr>
          </p:nvSpPr>
          <p:spPr bwMode="auto">
            <a:xfrm>
              <a:off x="1883698" y="1159185"/>
              <a:ext cx="210851" cy="287546"/>
            </a:xfrm>
            <a:custGeom>
              <a:avLst/>
              <a:gdLst/>
              <a:ahLst/>
              <a:cxnLst/>
              <a:rect l="0" t="0" r="0" b="0"/>
              <a:pathLst>
                <a:path w="210851" h="287546">
                  <a:moveTo>
                    <a:pt x="133697" y="23820"/>
                  </a:moveTo>
                  <a:lnTo>
                    <a:pt x="133697" y="23820"/>
                  </a:lnTo>
                  <a:lnTo>
                    <a:pt x="153010" y="4507"/>
                  </a:lnTo>
                  <a:lnTo>
                    <a:pt x="154192" y="2372"/>
                  </a:lnTo>
                  <a:lnTo>
                    <a:pt x="154028" y="949"/>
                  </a:lnTo>
                  <a:lnTo>
                    <a:pt x="152966" y="0"/>
                  </a:lnTo>
                  <a:lnTo>
                    <a:pt x="137819" y="7766"/>
                  </a:lnTo>
                  <a:lnTo>
                    <a:pt x="106132" y="31234"/>
                  </a:lnTo>
                  <a:lnTo>
                    <a:pt x="80171" y="59183"/>
                  </a:lnTo>
                  <a:lnTo>
                    <a:pt x="53710" y="94782"/>
                  </a:lnTo>
                  <a:lnTo>
                    <a:pt x="29250" y="136004"/>
                  </a:lnTo>
                  <a:lnTo>
                    <a:pt x="10759" y="177184"/>
                  </a:lnTo>
                  <a:lnTo>
                    <a:pt x="0" y="214854"/>
                  </a:lnTo>
                  <a:lnTo>
                    <a:pt x="1569" y="244297"/>
                  </a:lnTo>
                  <a:lnTo>
                    <a:pt x="11156" y="267542"/>
                  </a:lnTo>
                  <a:lnTo>
                    <a:pt x="17713" y="277741"/>
                  </a:lnTo>
                  <a:lnTo>
                    <a:pt x="27799" y="283588"/>
                  </a:lnTo>
                  <a:lnTo>
                    <a:pt x="54246" y="287545"/>
                  </a:lnTo>
                  <a:lnTo>
                    <a:pt x="96715" y="279867"/>
                  </a:lnTo>
                  <a:lnTo>
                    <a:pt x="139461" y="260976"/>
                  </a:lnTo>
                  <a:lnTo>
                    <a:pt x="177738" y="232730"/>
                  </a:lnTo>
                  <a:lnTo>
                    <a:pt x="210850" y="1866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6" name="SMARTInkShape-3618"/>
            <p:cNvSpPr/>
            <p:nvPr>
              <p:custDataLst>
                <p:tags r:id="rId44"/>
              </p:custDataLst>
            </p:nvPr>
          </p:nvSpPr>
          <p:spPr bwMode="auto">
            <a:xfrm>
              <a:off x="2300509" y="1097280"/>
              <a:ext cx="42642" cy="375977"/>
            </a:xfrm>
            <a:custGeom>
              <a:avLst/>
              <a:gdLst/>
              <a:ahLst/>
              <a:cxnLst/>
              <a:rect l="0" t="0" r="0" b="0"/>
              <a:pathLst>
                <a:path w="42642" h="375977">
                  <a:moveTo>
                    <a:pt x="42641" y="0"/>
                  </a:moveTo>
                  <a:lnTo>
                    <a:pt x="42641" y="0"/>
                  </a:lnTo>
                  <a:lnTo>
                    <a:pt x="38090" y="0"/>
                  </a:lnTo>
                  <a:lnTo>
                    <a:pt x="36750" y="952"/>
                  </a:lnTo>
                  <a:lnTo>
                    <a:pt x="35856" y="2540"/>
                  </a:lnTo>
                  <a:lnTo>
                    <a:pt x="29871" y="34686"/>
                  </a:lnTo>
                  <a:lnTo>
                    <a:pt x="24901" y="66533"/>
                  </a:lnTo>
                  <a:lnTo>
                    <a:pt x="19516" y="104818"/>
                  </a:lnTo>
                  <a:lnTo>
                    <a:pt x="16747" y="127029"/>
                  </a:lnTo>
                  <a:lnTo>
                    <a:pt x="13948" y="150408"/>
                  </a:lnTo>
                  <a:lnTo>
                    <a:pt x="11130" y="173615"/>
                  </a:lnTo>
                  <a:lnTo>
                    <a:pt x="8299" y="196706"/>
                  </a:lnTo>
                  <a:lnTo>
                    <a:pt x="5459" y="219720"/>
                  </a:lnTo>
                  <a:lnTo>
                    <a:pt x="3565" y="241730"/>
                  </a:lnTo>
                  <a:lnTo>
                    <a:pt x="1462" y="283966"/>
                  </a:lnTo>
                  <a:lnTo>
                    <a:pt x="527" y="319882"/>
                  </a:lnTo>
                  <a:lnTo>
                    <a:pt x="0" y="359257"/>
                  </a:lnTo>
                  <a:lnTo>
                    <a:pt x="830" y="373030"/>
                  </a:lnTo>
                  <a:lnTo>
                    <a:pt x="2384" y="375369"/>
                  </a:lnTo>
                  <a:lnTo>
                    <a:pt x="4373" y="375976"/>
                  </a:lnTo>
                  <a:lnTo>
                    <a:pt x="11663" y="366490"/>
                  </a:lnTo>
                  <a:lnTo>
                    <a:pt x="25496" y="3429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45" name="SMARTInkShape-Group1162"/>
          <p:cNvGrpSpPr/>
          <p:nvPr/>
        </p:nvGrpSpPr>
        <p:grpSpPr>
          <a:xfrm>
            <a:off x="1132703" y="848586"/>
            <a:ext cx="1536203" cy="731030"/>
            <a:chOff x="1132703" y="848586"/>
            <a:chExt cx="1536203" cy="731030"/>
          </a:xfrm>
        </p:grpSpPr>
        <p:sp>
          <p:nvSpPr>
            <p:cNvPr id="638" name="SMARTInkShape-3619"/>
            <p:cNvSpPr/>
            <p:nvPr>
              <p:custDataLst>
                <p:tags r:id="rId35"/>
              </p:custDataLst>
            </p:nvPr>
          </p:nvSpPr>
          <p:spPr bwMode="auto">
            <a:xfrm>
              <a:off x="2433213" y="848586"/>
              <a:ext cx="235693" cy="317275"/>
            </a:xfrm>
            <a:custGeom>
              <a:avLst/>
              <a:gdLst/>
              <a:ahLst/>
              <a:cxnLst/>
              <a:rect l="0" t="0" r="0" b="0"/>
              <a:pathLst>
                <a:path w="235693" h="317275">
                  <a:moveTo>
                    <a:pt x="149967" y="145824"/>
                  </a:moveTo>
                  <a:lnTo>
                    <a:pt x="149967" y="145824"/>
                  </a:lnTo>
                  <a:lnTo>
                    <a:pt x="149967" y="141273"/>
                  </a:lnTo>
                  <a:lnTo>
                    <a:pt x="147427" y="136499"/>
                  </a:lnTo>
                  <a:lnTo>
                    <a:pt x="127519" y="110715"/>
                  </a:lnTo>
                  <a:lnTo>
                    <a:pt x="113320" y="101645"/>
                  </a:lnTo>
                  <a:lnTo>
                    <a:pt x="97484" y="97614"/>
                  </a:lnTo>
                  <a:lnTo>
                    <a:pt x="67953" y="99895"/>
                  </a:lnTo>
                  <a:lnTo>
                    <a:pt x="35073" y="115706"/>
                  </a:lnTo>
                  <a:lnTo>
                    <a:pt x="17623" y="135613"/>
                  </a:lnTo>
                  <a:lnTo>
                    <a:pt x="5423" y="159383"/>
                  </a:lnTo>
                  <a:lnTo>
                    <a:pt x="0" y="182648"/>
                  </a:lnTo>
                  <a:lnTo>
                    <a:pt x="1498" y="217166"/>
                  </a:lnTo>
                  <a:lnTo>
                    <a:pt x="6220" y="224817"/>
                  </a:lnTo>
                  <a:lnTo>
                    <a:pt x="13178" y="229919"/>
                  </a:lnTo>
                  <a:lnTo>
                    <a:pt x="21627" y="233320"/>
                  </a:lnTo>
                  <a:lnTo>
                    <a:pt x="41175" y="234558"/>
                  </a:lnTo>
                  <a:lnTo>
                    <a:pt x="62562" y="230029"/>
                  </a:lnTo>
                  <a:lnTo>
                    <a:pt x="84768" y="218491"/>
                  </a:lnTo>
                  <a:lnTo>
                    <a:pt x="102257" y="198758"/>
                  </a:lnTo>
                  <a:lnTo>
                    <a:pt x="109588" y="186828"/>
                  </a:lnTo>
                  <a:lnTo>
                    <a:pt x="117733" y="155793"/>
                  </a:lnTo>
                  <a:lnTo>
                    <a:pt x="121354" y="119775"/>
                  </a:lnTo>
                  <a:lnTo>
                    <a:pt x="122962" y="81542"/>
                  </a:lnTo>
                  <a:lnTo>
                    <a:pt x="121137" y="47404"/>
                  </a:lnTo>
                  <a:lnTo>
                    <a:pt x="114755" y="11570"/>
                  </a:lnTo>
                  <a:lnTo>
                    <a:pt x="112205" y="4886"/>
                  </a:lnTo>
                  <a:lnTo>
                    <a:pt x="109552" y="1383"/>
                  </a:lnTo>
                  <a:lnTo>
                    <a:pt x="106831" y="0"/>
                  </a:lnTo>
                  <a:lnTo>
                    <a:pt x="104065" y="31"/>
                  </a:lnTo>
                  <a:lnTo>
                    <a:pt x="101268" y="2908"/>
                  </a:lnTo>
                  <a:lnTo>
                    <a:pt x="95621" y="13726"/>
                  </a:lnTo>
                  <a:lnTo>
                    <a:pt x="91637" y="54085"/>
                  </a:lnTo>
                  <a:lnTo>
                    <a:pt x="93245" y="92033"/>
                  </a:lnTo>
                  <a:lnTo>
                    <a:pt x="95007" y="112821"/>
                  </a:lnTo>
                  <a:lnTo>
                    <a:pt x="99992" y="135252"/>
                  </a:lnTo>
                  <a:lnTo>
                    <a:pt x="107126" y="158778"/>
                  </a:lnTo>
                  <a:lnTo>
                    <a:pt x="115691" y="183035"/>
                  </a:lnTo>
                  <a:lnTo>
                    <a:pt x="125211" y="205874"/>
                  </a:lnTo>
                  <a:lnTo>
                    <a:pt x="135368" y="227767"/>
                  </a:lnTo>
                  <a:lnTo>
                    <a:pt x="145949" y="249030"/>
                  </a:lnTo>
                  <a:lnTo>
                    <a:pt x="178026" y="280276"/>
                  </a:lnTo>
                  <a:lnTo>
                    <a:pt x="235692" y="31727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9" name="SMARTInkShape-3620"/>
            <p:cNvSpPr/>
            <p:nvPr>
              <p:custDataLst>
                <p:tags r:id="rId36"/>
              </p:custDataLst>
            </p:nvPr>
          </p:nvSpPr>
          <p:spPr bwMode="auto">
            <a:xfrm>
              <a:off x="2205592" y="1060247"/>
              <a:ext cx="309009" cy="432546"/>
            </a:xfrm>
            <a:custGeom>
              <a:avLst/>
              <a:gdLst/>
              <a:ahLst/>
              <a:cxnLst/>
              <a:rect l="0" t="0" r="0" b="0"/>
              <a:pathLst>
                <a:path w="309009" h="432546">
                  <a:moveTo>
                    <a:pt x="60406" y="79895"/>
                  </a:moveTo>
                  <a:lnTo>
                    <a:pt x="60406" y="79895"/>
                  </a:lnTo>
                  <a:lnTo>
                    <a:pt x="24610" y="51481"/>
                  </a:lnTo>
                  <a:lnTo>
                    <a:pt x="4503" y="32212"/>
                  </a:lnTo>
                  <a:lnTo>
                    <a:pt x="1230" y="27152"/>
                  </a:lnTo>
                  <a:lnTo>
                    <a:pt x="0" y="22825"/>
                  </a:lnTo>
                  <a:lnTo>
                    <a:pt x="133" y="18989"/>
                  </a:lnTo>
                  <a:lnTo>
                    <a:pt x="4031" y="15479"/>
                  </a:lnTo>
                  <a:lnTo>
                    <a:pt x="29626" y="5987"/>
                  </a:lnTo>
                  <a:lnTo>
                    <a:pt x="71606" y="0"/>
                  </a:lnTo>
                  <a:lnTo>
                    <a:pt x="100308" y="5016"/>
                  </a:lnTo>
                  <a:lnTo>
                    <a:pt x="128940" y="13596"/>
                  </a:lnTo>
                  <a:lnTo>
                    <a:pt x="169295" y="31676"/>
                  </a:lnTo>
                  <a:lnTo>
                    <a:pt x="189763" y="46082"/>
                  </a:lnTo>
                  <a:lnTo>
                    <a:pt x="198860" y="58835"/>
                  </a:lnTo>
                  <a:lnTo>
                    <a:pt x="199381" y="66808"/>
                  </a:lnTo>
                  <a:lnTo>
                    <a:pt x="194880" y="85826"/>
                  </a:lnTo>
                  <a:lnTo>
                    <a:pt x="172534" y="117954"/>
                  </a:lnTo>
                  <a:lnTo>
                    <a:pt x="137232" y="147052"/>
                  </a:lnTo>
                  <a:lnTo>
                    <a:pt x="96610" y="173771"/>
                  </a:lnTo>
                  <a:lnTo>
                    <a:pt x="55810" y="194712"/>
                  </a:lnTo>
                  <a:lnTo>
                    <a:pt x="42322" y="203979"/>
                  </a:lnTo>
                  <a:lnTo>
                    <a:pt x="41682" y="205481"/>
                  </a:lnTo>
                  <a:lnTo>
                    <a:pt x="42209" y="206481"/>
                  </a:lnTo>
                  <a:lnTo>
                    <a:pt x="76133" y="229341"/>
                  </a:lnTo>
                  <a:lnTo>
                    <a:pt x="111950" y="256996"/>
                  </a:lnTo>
                  <a:lnTo>
                    <a:pt x="152725" y="293872"/>
                  </a:lnTo>
                  <a:lnTo>
                    <a:pt x="183351" y="321046"/>
                  </a:lnTo>
                  <a:lnTo>
                    <a:pt x="214108" y="348046"/>
                  </a:lnTo>
                  <a:lnTo>
                    <a:pt x="251891" y="384667"/>
                  </a:lnTo>
                  <a:lnTo>
                    <a:pt x="285661" y="423554"/>
                  </a:lnTo>
                  <a:lnTo>
                    <a:pt x="290585" y="429016"/>
                  </a:lnTo>
                  <a:lnTo>
                    <a:pt x="294821" y="431705"/>
                  </a:lnTo>
                  <a:lnTo>
                    <a:pt x="298598" y="432545"/>
                  </a:lnTo>
                  <a:lnTo>
                    <a:pt x="309008" y="4313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0" name="SMARTInkShape-3621"/>
            <p:cNvSpPr/>
            <p:nvPr>
              <p:custDataLst>
                <p:tags r:id="rId37"/>
              </p:custDataLst>
            </p:nvPr>
          </p:nvSpPr>
          <p:spPr bwMode="auto">
            <a:xfrm>
              <a:off x="1331595" y="1029892"/>
              <a:ext cx="163796" cy="170259"/>
            </a:xfrm>
            <a:custGeom>
              <a:avLst/>
              <a:gdLst/>
              <a:ahLst/>
              <a:cxnLst/>
              <a:rect l="0" t="0" r="0" b="0"/>
              <a:pathLst>
                <a:path w="163796" h="170259">
                  <a:moveTo>
                    <a:pt x="0" y="7380"/>
                  </a:moveTo>
                  <a:lnTo>
                    <a:pt x="0" y="7380"/>
                  </a:lnTo>
                  <a:lnTo>
                    <a:pt x="13688" y="1489"/>
                  </a:lnTo>
                  <a:lnTo>
                    <a:pt x="23864" y="0"/>
                  </a:lnTo>
                  <a:lnTo>
                    <a:pt x="53955" y="8263"/>
                  </a:lnTo>
                  <a:lnTo>
                    <a:pt x="82082" y="17615"/>
                  </a:lnTo>
                  <a:lnTo>
                    <a:pt x="111729" y="29074"/>
                  </a:lnTo>
                  <a:lnTo>
                    <a:pt x="137605" y="43692"/>
                  </a:lnTo>
                  <a:lnTo>
                    <a:pt x="154185" y="62254"/>
                  </a:lnTo>
                  <a:lnTo>
                    <a:pt x="159940" y="72538"/>
                  </a:lnTo>
                  <a:lnTo>
                    <a:pt x="163795" y="96664"/>
                  </a:lnTo>
                  <a:lnTo>
                    <a:pt x="160428" y="122310"/>
                  </a:lnTo>
                  <a:lnTo>
                    <a:pt x="137160" y="1702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1" name="SMARTInkShape-3622"/>
            <p:cNvSpPr/>
            <p:nvPr>
              <p:custDataLst>
                <p:tags r:id="rId38"/>
              </p:custDataLst>
            </p:nvPr>
          </p:nvSpPr>
          <p:spPr bwMode="auto">
            <a:xfrm>
              <a:off x="1397939" y="1244204"/>
              <a:ext cx="225122" cy="257640"/>
            </a:xfrm>
            <a:custGeom>
              <a:avLst/>
              <a:gdLst/>
              <a:ahLst/>
              <a:cxnLst/>
              <a:rect l="0" t="0" r="0" b="0"/>
              <a:pathLst>
                <a:path w="225122" h="257640">
                  <a:moveTo>
                    <a:pt x="70816" y="7381"/>
                  </a:moveTo>
                  <a:lnTo>
                    <a:pt x="70816" y="7381"/>
                  </a:lnTo>
                  <a:lnTo>
                    <a:pt x="66265" y="2830"/>
                  </a:lnTo>
                  <a:lnTo>
                    <a:pt x="58951" y="596"/>
                  </a:lnTo>
                  <a:lnTo>
                    <a:pt x="54334" y="0"/>
                  </a:lnTo>
                  <a:lnTo>
                    <a:pt x="38733" y="3712"/>
                  </a:lnTo>
                  <a:lnTo>
                    <a:pt x="17495" y="19946"/>
                  </a:lnTo>
                  <a:lnTo>
                    <a:pt x="2207" y="42854"/>
                  </a:lnTo>
                  <a:lnTo>
                    <a:pt x="0" y="64422"/>
                  </a:lnTo>
                  <a:lnTo>
                    <a:pt x="6654" y="103340"/>
                  </a:lnTo>
                  <a:lnTo>
                    <a:pt x="15630" y="131944"/>
                  </a:lnTo>
                  <a:lnTo>
                    <a:pt x="25969" y="163707"/>
                  </a:lnTo>
                  <a:lnTo>
                    <a:pt x="47051" y="204618"/>
                  </a:lnTo>
                  <a:lnTo>
                    <a:pt x="75945" y="236319"/>
                  </a:lnTo>
                  <a:lnTo>
                    <a:pt x="108637" y="254708"/>
                  </a:lnTo>
                  <a:lnTo>
                    <a:pt x="128583" y="257639"/>
                  </a:lnTo>
                  <a:lnTo>
                    <a:pt x="137902" y="257087"/>
                  </a:lnTo>
                  <a:lnTo>
                    <a:pt x="158417" y="243774"/>
                  </a:lnTo>
                  <a:lnTo>
                    <a:pt x="191387" y="209503"/>
                  </a:lnTo>
                  <a:lnTo>
                    <a:pt x="225121" y="17025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2" name="SMARTInkShape-3623"/>
            <p:cNvSpPr/>
            <p:nvPr>
              <p:custDataLst>
                <p:tags r:id="rId39"/>
              </p:custDataLst>
            </p:nvPr>
          </p:nvSpPr>
          <p:spPr bwMode="auto">
            <a:xfrm>
              <a:off x="1811655" y="1311592"/>
              <a:ext cx="205741" cy="51436"/>
            </a:xfrm>
            <a:custGeom>
              <a:avLst/>
              <a:gdLst/>
              <a:ahLst/>
              <a:cxnLst/>
              <a:rect l="0" t="0" r="0" b="0"/>
              <a:pathLst>
                <a:path w="205741" h="51436">
                  <a:moveTo>
                    <a:pt x="0" y="51435"/>
                  </a:moveTo>
                  <a:lnTo>
                    <a:pt x="0" y="51435"/>
                  </a:lnTo>
                  <a:lnTo>
                    <a:pt x="34220" y="51435"/>
                  </a:lnTo>
                  <a:lnTo>
                    <a:pt x="75015" y="49530"/>
                  </a:lnTo>
                  <a:lnTo>
                    <a:pt x="109858" y="42334"/>
                  </a:lnTo>
                  <a:lnTo>
                    <a:pt x="147568" y="27705"/>
                  </a:lnTo>
                  <a:lnTo>
                    <a:pt x="20574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3" name="SMARTInkShape-3624"/>
            <p:cNvSpPr/>
            <p:nvPr>
              <p:custDataLst>
                <p:tags r:id="rId40"/>
              </p:custDataLst>
            </p:nvPr>
          </p:nvSpPr>
          <p:spPr bwMode="auto">
            <a:xfrm>
              <a:off x="1271588" y="1261589"/>
              <a:ext cx="178483" cy="318027"/>
            </a:xfrm>
            <a:custGeom>
              <a:avLst/>
              <a:gdLst/>
              <a:ahLst/>
              <a:cxnLst/>
              <a:rect l="0" t="0" r="0" b="0"/>
              <a:pathLst>
                <a:path w="178483" h="318027">
                  <a:moveTo>
                    <a:pt x="17145" y="32858"/>
                  </a:moveTo>
                  <a:lnTo>
                    <a:pt x="17145" y="32858"/>
                  </a:lnTo>
                  <a:lnTo>
                    <a:pt x="10301" y="25062"/>
                  </a:lnTo>
                  <a:lnTo>
                    <a:pt x="1544" y="9877"/>
                  </a:lnTo>
                  <a:lnTo>
                    <a:pt x="457" y="3401"/>
                  </a:lnTo>
                  <a:lnTo>
                    <a:pt x="2210" y="1790"/>
                  </a:lnTo>
                  <a:lnTo>
                    <a:pt x="9237" y="0"/>
                  </a:lnTo>
                  <a:lnTo>
                    <a:pt x="44863" y="6648"/>
                  </a:lnTo>
                  <a:lnTo>
                    <a:pt x="73279" y="15177"/>
                  </a:lnTo>
                  <a:lnTo>
                    <a:pt x="102418" y="32937"/>
                  </a:lnTo>
                  <a:lnTo>
                    <a:pt x="143058" y="67172"/>
                  </a:lnTo>
                  <a:lnTo>
                    <a:pt x="164546" y="90971"/>
                  </a:lnTo>
                  <a:lnTo>
                    <a:pt x="177271" y="117424"/>
                  </a:lnTo>
                  <a:lnTo>
                    <a:pt x="178482" y="145056"/>
                  </a:lnTo>
                  <a:lnTo>
                    <a:pt x="170765" y="173211"/>
                  </a:lnTo>
                  <a:lnTo>
                    <a:pt x="144048" y="214885"/>
                  </a:lnTo>
                  <a:lnTo>
                    <a:pt x="105440" y="251786"/>
                  </a:lnTo>
                  <a:lnTo>
                    <a:pt x="74484" y="275257"/>
                  </a:lnTo>
                  <a:lnTo>
                    <a:pt x="34028" y="300789"/>
                  </a:lnTo>
                  <a:lnTo>
                    <a:pt x="2770" y="317735"/>
                  </a:lnTo>
                  <a:lnTo>
                    <a:pt x="894" y="318026"/>
                  </a:lnTo>
                  <a:lnTo>
                    <a:pt x="0" y="31575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4" name="SMARTInkShape-3625"/>
            <p:cNvSpPr/>
            <p:nvPr>
              <p:custDataLst>
                <p:tags r:id="rId41"/>
              </p:custDataLst>
            </p:nvPr>
          </p:nvSpPr>
          <p:spPr bwMode="auto">
            <a:xfrm>
              <a:off x="1132703" y="1080135"/>
              <a:ext cx="374460" cy="72111"/>
            </a:xfrm>
            <a:custGeom>
              <a:avLst/>
              <a:gdLst/>
              <a:ahLst/>
              <a:cxnLst/>
              <a:rect l="0" t="0" r="0" b="0"/>
              <a:pathLst>
                <a:path w="374460" h="72111">
                  <a:moveTo>
                    <a:pt x="36015" y="60007"/>
                  </a:moveTo>
                  <a:lnTo>
                    <a:pt x="36015" y="60007"/>
                  </a:lnTo>
                  <a:lnTo>
                    <a:pt x="24083" y="48076"/>
                  </a:lnTo>
                  <a:lnTo>
                    <a:pt x="21393" y="47290"/>
                  </a:lnTo>
                  <a:lnTo>
                    <a:pt x="18647" y="47720"/>
                  </a:lnTo>
                  <a:lnTo>
                    <a:pt x="2845" y="55252"/>
                  </a:lnTo>
                  <a:lnTo>
                    <a:pt x="566" y="57790"/>
                  </a:lnTo>
                  <a:lnTo>
                    <a:pt x="0" y="60434"/>
                  </a:lnTo>
                  <a:lnTo>
                    <a:pt x="575" y="63149"/>
                  </a:lnTo>
                  <a:lnTo>
                    <a:pt x="11373" y="68706"/>
                  </a:lnTo>
                  <a:lnTo>
                    <a:pt x="19587" y="71522"/>
                  </a:lnTo>
                  <a:lnTo>
                    <a:pt x="49034" y="72110"/>
                  </a:lnTo>
                  <a:lnTo>
                    <a:pt x="88473" y="70149"/>
                  </a:lnTo>
                  <a:lnTo>
                    <a:pt x="110992" y="69626"/>
                  </a:lnTo>
                  <a:lnTo>
                    <a:pt x="134577" y="69277"/>
                  </a:lnTo>
                  <a:lnTo>
                    <a:pt x="159825" y="68092"/>
                  </a:lnTo>
                  <a:lnTo>
                    <a:pt x="186183" y="66350"/>
                  </a:lnTo>
                  <a:lnTo>
                    <a:pt x="213279" y="64236"/>
                  </a:lnTo>
                  <a:lnTo>
                    <a:pt x="238011" y="60921"/>
                  </a:lnTo>
                  <a:lnTo>
                    <a:pt x="261166" y="56807"/>
                  </a:lnTo>
                  <a:lnTo>
                    <a:pt x="302770" y="47155"/>
                  </a:lnTo>
                  <a:lnTo>
                    <a:pt x="337135" y="36515"/>
                  </a:lnTo>
                  <a:lnTo>
                    <a:pt x="369605" y="24366"/>
                  </a:lnTo>
                  <a:lnTo>
                    <a:pt x="373660" y="20054"/>
                  </a:lnTo>
                  <a:lnTo>
                    <a:pt x="374459" y="15274"/>
                  </a:lnTo>
                  <a:lnTo>
                    <a:pt x="37034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56" name="SMARTInkShape-Group1163"/>
          <p:cNvGrpSpPr/>
          <p:nvPr/>
        </p:nvGrpSpPr>
        <p:grpSpPr>
          <a:xfrm>
            <a:off x="7403469" y="608647"/>
            <a:ext cx="1655304" cy="968694"/>
            <a:chOff x="7403469" y="608647"/>
            <a:chExt cx="1655304" cy="968694"/>
          </a:xfrm>
        </p:grpSpPr>
        <p:sp>
          <p:nvSpPr>
            <p:cNvPr id="646" name="SMARTInkShape-3626"/>
            <p:cNvSpPr/>
            <p:nvPr>
              <p:custDataLst>
                <p:tags r:id="rId25"/>
              </p:custDataLst>
            </p:nvPr>
          </p:nvSpPr>
          <p:spPr bwMode="auto">
            <a:xfrm>
              <a:off x="7403469" y="907047"/>
              <a:ext cx="340357" cy="670294"/>
            </a:xfrm>
            <a:custGeom>
              <a:avLst/>
              <a:gdLst/>
              <a:ahLst/>
              <a:cxnLst/>
              <a:rect l="0" t="0" r="0" b="0"/>
              <a:pathLst>
                <a:path w="340357" h="670294">
                  <a:moveTo>
                    <a:pt x="280349" y="670293"/>
                  </a:moveTo>
                  <a:lnTo>
                    <a:pt x="280349" y="670293"/>
                  </a:lnTo>
                  <a:lnTo>
                    <a:pt x="268483" y="634698"/>
                  </a:lnTo>
                  <a:lnTo>
                    <a:pt x="258883" y="603990"/>
                  </a:lnTo>
                  <a:lnTo>
                    <a:pt x="248265" y="564943"/>
                  </a:lnTo>
                  <a:lnTo>
                    <a:pt x="241815" y="542909"/>
                  </a:lnTo>
                  <a:lnTo>
                    <a:pt x="234657" y="519648"/>
                  </a:lnTo>
                  <a:lnTo>
                    <a:pt x="227027" y="495568"/>
                  </a:lnTo>
                  <a:lnTo>
                    <a:pt x="219084" y="470942"/>
                  </a:lnTo>
                  <a:lnTo>
                    <a:pt x="210930" y="445953"/>
                  </a:lnTo>
                  <a:lnTo>
                    <a:pt x="202637" y="420720"/>
                  </a:lnTo>
                  <a:lnTo>
                    <a:pt x="194251" y="394374"/>
                  </a:lnTo>
                  <a:lnTo>
                    <a:pt x="185803" y="367284"/>
                  </a:lnTo>
                  <a:lnTo>
                    <a:pt x="177313" y="339700"/>
                  </a:lnTo>
                  <a:lnTo>
                    <a:pt x="168796" y="313690"/>
                  </a:lnTo>
                  <a:lnTo>
                    <a:pt x="160260" y="288730"/>
                  </a:lnTo>
                  <a:lnTo>
                    <a:pt x="151712" y="264470"/>
                  </a:lnTo>
                  <a:lnTo>
                    <a:pt x="145061" y="241629"/>
                  </a:lnTo>
                  <a:lnTo>
                    <a:pt x="139674" y="219735"/>
                  </a:lnTo>
                  <a:lnTo>
                    <a:pt x="133054" y="179532"/>
                  </a:lnTo>
                  <a:lnTo>
                    <a:pt x="133287" y="145790"/>
                  </a:lnTo>
                  <a:lnTo>
                    <a:pt x="139105" y="112378"/>
                  </a:lnTo>
                  <a:lnTo>
                    <a:pt x="149946" y="80383"/>
                  </a:lnTo>
                  <a:lnTo>
                    <a:pt x="167464" y="53463"/>
                  </a:lnTo>
                  <a:lnTo>
                    <a:pt x="207849" y="21439"/>
                  </a:lnTo>
                  <a:lnTo>
                    <a:pt x="242357" y="2954"/>
                  </a:lnTo>
                  <a:lnTo>
                    <a:pt x="259018" y="0"/>
                  </a:lnTo>
                  <a:lnTo>
                    <a:pt x="271821" y="1863"/>
                  </a:lnTo>
                  <a:lnTo>
                    <a:pt x="280686" y="5865"/>
                  </a:lnTo>
                  <a:lnTo>
                    <a:pt x="282478" y="11124"/>
                  </a:lnTo>
                  <a:lnTo>
                    <a:pt x="278512" y="49479"/>
                  </a:lnTo>
                  <a:lnTo>
                    <a:pt x="268691" y="88838"/>
                  </a:lnTo>
                  <a:lnTo>
                    <a:pt x="251177" y="128122"/>
                  </a:lnTo>
                  <a:lnTo>
                    <a:pt x="225350" y="166432"/>
                  </a:lnTo>
                  <a:lnTo>
                    <a:pt x="191027" y="202866"/>
                  </a:lnTo>
                  <a:lnTo>
                    <a:pt x="163498" y="222518"/>
                  </a:lnTo>
                  <a:lnTo>
                    <a:pt x="132212" y="240777"/>
                  </a:lnTo>
                  <a:lnTo>
                    <a:pt x="101797" y="255877"/>
                  </a:lnTo>
                  <a:lnTo>
                    <a:pt x="60439" y="272548"/>
                  </a:lnTo>
                  <a:lnTo>
                    <a:pt x="21433" y="282164"/>
                  </a:lnTo>
                  <a:lnTo>
                    <a:pt x="0" y="284323"/>
                  </a:lnTo>
                  <a:lnTo>
                    <a:pt x="14504" y="283537"/>
                  </a:lnTo>
                  <a:lnTo>
                    <a:pt x="51191" y="276722"/>
                  </a:lnTo>
                  <a:lnTo>
                    <a:pt x="91823" y="268043"/>
                  </a:lnTo>
                  <a:lnTo>
                    <a:pt x="117517" y="262108"/>
                  </a:lnTo>
                  <a:lnTo>
                    <a:pt x="146076" y="255295"/>
                  </a:lnTo>
                  <a:lnTo>
                    <a:pt x="176546" y="247895"/>
                  </a:lnTo>
                  <a:lnTo>
                    <a:pt x="205432" y="242009"/>
                  </a:lnTo>
                  <a:lnTo>
                    <a:pt x="233262" y="237133"/>
                  </a:lnTo>
                  <a:lnTo>
                    <a:pt x="260387" y="232930"/>
                  </a:lnTo>
                  <a:lnTo>
                    <a:pt x="298148" y="228259"/>
                  </a:lnTo>
                  <a:lnTo>
                    <a:pt x="340356" y="2245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7" name="SMARTInkShape-3627"/>
            <p:cNvSpPr/>
            <p:nvPr>
              <p:custDataLst>
                <p:tags r:id="rId26"/>
              </p:custDataLst>
            </p:nvPr>
          </p:nvSpPr>
          <p:spPr bwMode="auto">
            <a:xfrm>
              <a:off x="7815984" y="867014"/>
              <a:ext cx="176444" cy="429080"/>
            </a:xfrm>
            <a:custGeom>
              <a:avLst/>
              <a:gdLst/>
              <a:ahLst/>
              <a:cxnLst/>
              <a:rect l="0" t="0" r="0" b="0"/>
              <a:pathLst>
                <a:path w="176444" h="429080">
                  <a:moveTo>
                    <a:pt x="82146" y="7381"/>
                  </a:moveTo>
                  <a:lnTo>
                    <a:pt x="82146" y="7381"/>
                  </a:lnTo>
                  <a:lnTo>
                    <a:pt x="66036" y="596"/>
                  </a:lnTo>
                  <a:lnTo>
                    <a:pt x="62834" y="0"/>
                  </a:lnTo>
                  <a:lnTo>
                    <a:pt x="60699" y="555"/>
                  </a:lnTo>
                  <a:lnTo>
                    <a:pt x="59275" y="1878"/>
                  </a:lnTo>
                  <a:lnTo>
                    <a:pt x="58326" y="3712"/>
                  </a:lnTo>
                  <a:lnTo>
                    <a:pt x="54139" y="39953"/>
                  </a:lnTo>
                  <a:lnTo>
                    <a:pt x="49696" y="66625"/>
                  </a:lnTo>
                  <a:lnTo>
                    <a:pt x="44546" y="100704"/>
                  </a:lnTo>
                  <a:lnTo>
                    <a:pt x="34003" y="143155"/>
                  </a:lnTo>
                  <a:lnTo>
                    <a:pt x="27191" y="166477"/>
                  </a:lnTo>
                  <a:lnTo>
                    <a:pt x="20744" y="191550"/>
                  </a:lnTo>
                  <a:lnTo>
                    <a:pt x="14541" y="217790"/>
                  </a:lnTo>
                  <a:lnTo>
                    <a:pt x="8501" y="244809"/>
                  </a:lnTo>
                  <a:lnTo>
                    <a:pt x="4475" y="270441"/>
                  </a:lnTo>
                  <a:lnTo>
                    <a:pt x="1790" y="295150"/>
                  </a:lnTo>
                  <a:lnTo>
                    <a:pt x="0" y="319242"/>
                  </a:lnTo>
                  <a:lnTo>
                    <a:pt x="8172" y="361251"/>
                  </a:lnTo>
                  <a:lnTo>
                    <a:pt x="15685" y="380454"/>
                  </a:lnTo>
                  <a:lnTo>
                    <a:pt x="41812" y="409411"/>
                  </a:lnTo>
                  <a:lnTo>
                    <a:pt x="58114" y="421134"/>
                  </a:lnTo>
                  <a:lnTo>
                    <a:pt x="78508" y="427044"/>
                  </a:lnTo>
                  <a:lnTo>
                    <a:pt x="101627" y="429079"/>
                  </a:lnTo>
                  <a:lnTo>
                    <a:pt x="143192" y="428165"/>
                  </a:lnTo>
                  <a:lnTo>
                    <a:pt x="176443" y="4274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8" name="SMARTInkShape-3628"/>
            <p:cNvSpPr/>
            <p:nvPr>
              <p:custDataLst>
                <p:tags r:id="rId27"/>
              </p:custDataLst>
            </p:nvPr>
          </p:nvSpPr>
          <p:spPr bwMode="auto">
            <a:xfrm>
              <a:off x="7981251" y="1006187"/>
              <a:ext cx="226752" cy="478603"/>
            </a:xfrm>
            <a:custGeom>
              <a:avLst/>
              <a:gdLst/>
              <a:ahLst/>
              <a:cxnLst/>
              <a:rect l="0" t="0" r="0" b="0"/>
              <a:pathLst>
                <a:path w="226752" h="478603">
                  <a:moveTo>
                    <a:pt x="131192" y="82520"/>
                  </a:moveTo>
                  <a:lnTo>
                    <a:pt x="131192" y="82520"/>
                  </a:lnTo>
                  <a:lnTo>
                    <a:pt x="144861" y="57263"/>
                  </a:lnTo>
                  <a:lnTo>
                    <a:pt x="146354" y="33550"/>
                  </a:lnTo>
                  <a:lnTo>
                    <a:pt x="136269" y="7609"/>
                  </a:lnTo>
                  <a:lnTo>
                    <a:pt x="131719" y="4005"/>
                  </a:lnTo>
                  <a:lnTo>
                    <a:pt x="119044" y="0"/>
                  </a:lnTo>
                  <a:lnTo>
                    <a:pt x="98805" y="8380"/>
                  </a:lnTo>
                  <a:lnTo>
                    <a:pt x="60636" y="37058"/>
                  </a:lnTo>
                  <a:lnTo>
                    <a:pt x="24243" y="73178"/>
                  </a:lnTo>
                  <a:lnTo>
                    <a:pt x="2983" y="102930"/>
                  </a:lnTo>
                  <a:lnTo>
                    <a:pt x="0" y="110414"/>
                  </a:lnTo>
                  <a:lnTo>
                    <a:pt x="1820" y="115404"/>
                  </a:lnTo>
                  <a:lnTo>
                    <a:pt x="6844" y="118730"/>
                  </a:lnTo>
                  <a:lnTo>
                    <a:pt x="14003" y="120948"/>
                  </a:lnTo>
                  <a:lnTo>
                    <a:pt x="46833" y="119518"/>
                  </a:lnTo>
                  <a:lnTo>
                    <a:pt x="86723" y="103960"/>
                  </a:lnTo>
                  <a:lnTo>
                    <a:pt x="124153" y="81253"/>
                  </a:lnTo>
                  <a:lnTo>
                    <a:pt x="160975" y="52008"/>
                  </a:lnTo>
                  <a:lnTo>
                    <a:pt x="161525" y="53606"/>
                  </a:lnTo>
                  <a:lnTo>
                    <a:pt x="155842" y="73318"/>
                  </a:lnTo>
                  <a:lnTo>
                    <a:pt x="144052" y="102561"/>
                  </a:lnTo>
                  <a:lnTo>
                    <a:pt x="136908" y="137782"/>
                  </a:lnTo>
                  <a:lnTo>
                    <a:pt x="135637" y="177566"/>
                  </a:lnTo>
                  <a:lnTo>
                    <a:pt x="137965" y="200177"/>
                  </a:lnTo>
                  <a:lnTo>
                    <a:pt x="141422" y="223823"/>
                  </a:lnTo>
                  <a:lnTo>
                    <a:pt x="148489" y="248160"/>
                  </a:lnTo>
                  <a:lnTo>
                    <a:pt x="157964" y="272957"/>
                  </a:lnTo>
                  <a:lnTo>
                    <a:pt x="169042" y="298060"/>
                  </a:lnTo>
                  <a:lnTo>
                    <a:pt x="180238" y="321464"/>
                  </a:lnTo>
                  <a:lnTo>
                    <a:pt x="191511" y="343734"/>
                  </a:lnTo>
                  <a:lnTo>
                    <a:pt x="211340" y="385305"/>
                  </a:lnTo>
                  <a:lnTo>
                    <a:pt x="223329" y="422831"/>
                  </a:lnTo>
                  <a:lnTo>
                    <a:pt x="226751" y="448400"/>
                  </a:lnTo>
                  <a:lnTo>
                    <a:pt x="226330" y="457885"/>
                  </a:lnTo>
                  <a:lnTo>
                    <a:pt x="221287" y="465161"/>
                  </a:lnTo>
                  <a:lnTo>
                    <a:pt x="202984" y="475786"/>
                  </a:lnTo>
                  <a:lnTo>
                    <a:pt x="173894" y="478602"/>
                  </a:lnTo>
                  <a:lnTo>
                    <a:pt x="137788" y="474774"/>
                  </a:lnTo>
                  <a:lnTo>
                    <a:pt x="96341" y="463548"/>
                  </a:lnTo>
                  <a:lnTo>
                    <a:pt x="60140" y="446494"/>
                  </a:lnTo>
                  <a:lnTo>
                    <a:pt x="30080" y="424309"/>
                  </a:lnTo>
                  <a:lnTo>
                    <a:pt x="7196" y="395399"/>
                  </a:lnTo>
                  <a:lnTo>
                    <a:pt x="2807" y="377784"/>
                  </a:lnTo>
                  <a:lnTo>
                    <a:pt x="5552" y="337891"/>
                  </a:lnTo>
                  <a:lnTo>
                    <a:pt x="31537" y="297301"/>
                  </a:lnTo>
                  <a:lnTo>
                    <a:pt x="88329" y="2368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9" name="SMARTInkShape-3629"/>
            <p:cNvSpPr/>
            <p:nvPr>
              <p:custDataLst>
                <p:tags r:id="rId28"/>
              </p:custDataLst>
            </p:nvPr>
          </p:nvSpPr>
          <p:spPr bwMode="auto">
            <a:xfrm>
              <a:off x="8321628" y="798302"/>
              <a:ext cx="107998" cy="367559"/>
            </a:xfrm>
            <a:custGeom>
              <a:avLst/>
              <a:gdLst/>
              <a:ahLst/>
              <a:cxnLst/>
              <a:rect l="0" t="0" r="0" b="0"/>
              <a:pathLst>
                <a:path w="107998" h="367559">
                  <a:moveTo>
                    <a:pt x="82279" y="24658"/>
                  </a:moveTo>
                  <a:lnTo>
                    <a:pt x="82279" y="24658"/>
                  </a:lnTo>
                  <a:lnTo>
                    <a:pt x="75435" y="6984"/>
                  </a:lnTo>
                  <a:lnTo>
                    <a:pt x="70347" y="2515"/>
                  </a:lnTo>
                  <a:lnTo>
                    <a:pt x="64911" y="529"/>
                  </a:lnTo>
                  <a:lnTo>
                    <a:pt x="62128" y="0"/>
                  </a:lnTo>
                  <a:lnTo>
                    <a:pt x="44559" y="17458"/>
                  </a:lnTo>
                  <a:lnTo>
                    <a:pt x="31861" y="44000"/>
                  </a:lnTo>
                  <a:lnTo>
                    <a:pt x="19866" y="80880"/>
                  </a:lnTo>
                  <a:lnTo>
                    <a:pt x="14001" y="104049"/>
                  </a:lnTo>
                  <a:lnTo>
                    <a:pt x="8185" y="129020"/>
                  </a:lnTo>
                  <a:lnTo>
                    <a:pt x="4309" y="154240"/>
                  </a:lnTo>
                  <a:lnTo>
                    <a:pt x="1723" y="179626"/>
                  </a:lnTo>
                  <a:lnTo>
                    <a:pt x="0" y="205123"/>
                  </a:lnTo>
                  <a:lnTo>
                    <a:pt x="756" y="228788"/>
                  </a:lnTo>
                  <a:lnTo>
                    <a:pt x="3166" y="251232"/>
                  </a:lnTo>
                  <a:lnTo>
                    <a:pt x="13781" y="291093"/>
                  </a:lnTo>
                  <a:lnTo>
                    <a:pt x="34373" y="321508"/>
                  </a:lnTo>
                  <a:lnTo>
                    <a:pt x="61940" y="342646"/>
                  </a:lnTo>
                  <a:lnTo>
                    <a:pt x="107997" y="3675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0" name="SMARTInkShape-3630"/>
            <p:cNvSpPr/>
            <p:nvPr>
              <p:custDataLst>
                <p:tags r:id="rId29"/>
              </p:custDataLst>
            </p:nvPr>
          </p:nvSpPr>
          <p:spPr bwMode="auto">
            <a:xfrm>
              <a:off x="8455343" y="998044"/>
              <a:ext cx="177896" cy="150672"/>
            </a:xfrm>
            <a:custGeom>
              <a:avLst/>
              <a:gdLst/>
              <a:ahLst/>
              <a:cxnLst/>
              <a:rect l="0" t="0" r="0" b="0"/>
              <a:pathLst>
                <a:path w="177896" h="150672">
                  <a:moveTo>
                    <a:pt x="0" y="4938"/>
                  </a:moveTo>
                  <a:lnTo>
                    <a:pt x="0" y="4938"/>
                  </a:lnTo>
                  <a:lnTo>
                    <a:pt x="30233" y="0"/>
                  </a:lnTo>
                  <a:lnTo>
                    <a:pt x="61378" y="2108"/>
                  </a:lnTo>
                  <a:lnTo>
                    <a:pt x="94906" y="11301"/>
                  </a:lnTo>
                  <a:lnTo>
                    <a:pt x="126953" y="26816"/>
                  </a:lnTo>
                  <a:lnTo>
                    <a:pt x="163557" y="60422"/>
                  </a:lnTo>
                  <a:lnTo>
                    <a:pt x="176831" y="80080"/>
                  </a:lnTo>
                  <a:lnTo>
                    <a:pt x="177895" y="89323"/>
                  </a:lnTo>
                  <a:lnTo>
                    <a:pt x="171457" y="107213"/>
                  </a:lnTo>
                  <a:lnTo>
                    <a:pt x="151451" y="122149"/>
                  </a:lnTo>
                  <a:lnTo>
                    <a:pt x="110596" y="138727"/>
                  </a:lnTo>
                  <a:lnTo>
                    <a:pt x="68579" y="1506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1" name="SMARTInkShape-3631"/>
            <p:cNvSpPr/>
            <p:nvPr>
              <p:custDataLst>
                <p:tags r:id="rId30"/>
              </p:custDataLst>
            </p:nvPr>
          </p:nvSpPr>
          <p:spPr bwMode="auto">
            <a:xfrm>
              <a:off x="8607147" y="951547"/>
              <a:ext cx="156806" cy="197169"/>
            </a:xfrm>
            <a:custGeom>
              <a:avLst/>
              <a:gdLst/>
              <a:ahLst/>
              <a:cxnLst/>
              <a:rect l="0" t="0" r="0" b="0"/>
              <a:pathLst>
                <a:path w="156806" h="197169">
                  <a:moveTo>
                    <a:pt x="36791" y="0"/>
                  </a:moveTo>
                  <a:lnTo>
                    <a:pt x="36791" y="0"/>
                  </a:lnTo>
                  <a:lnTo>
                    <a:pt x="22385" y="19486"/>
                  </a:lnTo>
                  <a:lnTo>
                    <a:pt x="10385" y="42951"/>
                  </a:lnTo>
                  <a:lnTo>
                    <a:pt x="1877" y="72429"/>
                  </a:lnTo>
                  <a:lnTo>
                    <a:pt x="0" y="102041"/>
                  </a:lnTo>
                  <a:lnTo>
                    <a:pt x="834" y="116605"/>
                  </a:lnTo>
                  <a:lnTo>
                    <a:pt x="11921" y="145487"/>
                  </a:lnTo>
                  <a:lnTo>
                    <a:pt x="20210" y="159857"/>
                  </a:lnTo>
                  <a:lnTo>
                    <a:pt x="44661" y="180903"/>
                  </a:lnTo>
                  <a:lnTo>
                    <a:pt x="59183" y="189182"/>
                  </a:lnTo>
                  <a:lnTo>
                    <a:pt x="95638" y="195841"/>
                  </a:lnTo>
                  <a:lnTo>
                    <a:pt x="129620" y="196578"/>
                  </a:lnTo>
                  <a:lnTo>
                    <a:pt x="156805" y="1971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2" name="SMARTInkShape-3632"/>
            <p:cNvSpPr/>
            <p:nvPr>
              <p:custDataLst>
                <p:tags r:id="rId31"/>
              </p:custDataLst>
            </p:nvPr>
          </p:nvSpPr>
          <p:spPr bwMode="auto">
            <a:xfrm>
              <a:off x="8352472" y="848677"/>
              <a:ext cx="248604" cy="25719"/>
            </a:xfrm>
            <a:custGeom>
              <a:avLst/>
              <a:gdLst/>
              <a:ahLst/>
              <a:cxnLst/>
              <a:rect l="0" t="0" r="0" b="0"/>
              <a:pathLst>
                <a:path w="248604" h="25719">
                  <a:moveTo>
                    <a:pt x="0" y="25718"/>
                  </a:moveTo>
                  <a:lnTo>
                    <a:pt x="0" y="25718"/>
                  </a:lnTo>
                  <a:lnTo>
                    <a:pt x="17498" y="18874"/>
                  </a:lnTo>
                  <a:lnTo>
                    <a:pt x="57572" y="12049"/>
                  </a:lnTo>
                  <a:lnTo>
                    <a:pt x="92581" y="10118"/>
                  </a:lnTo>
                  <a:lnTo>
                    <a:pt x="132905" y="9259"/>
                  </a:lnTo>
                  <a:lnTo>
                    <a:pt x="173369" y="8878"/>
                  </a:lnTo>
                  <a:lnTo>
                    <a:pt x="207228" y="8709"/>
                  </a:lnTo>
                  <a:lnTo>
                    <a:pt x="244382" y="2708"/>
                  </a:lnTo>
                  <a:lnTo>
                    <a:pt x="246741" y="1806"/>
                  </a:lnTo>
                  <a:lnTo>
                    <a:pt x="24860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3" name="SMARTInkShape-3633"/>
            <p:cNvSpPr/>
            <p:nvPr>
              <p:custDataLst>
                <p:tags r:id="rId32"/>
              </p:custDataLst>
            </p:nvPr>
          </p:nvSpPr>
          <p:spPr bwMode="auto">
            <a:xfrm>
              <a:off x="8498205" y="789023"/>
              <a:ext cx="102871" cy="33938"/>
            </a:xfrm>
            <a:custGeom>
              <a:avLst/>
              <a:gdLst/>
              <a:ahLst/>
              <a:cxnLst/>
              <a:rect l="0" t="0" r="0" b="0"/>
              <a:pathLst>
                <a:path w="102871" h="33938">
                  <a:moveTo>
                    <a:pt x="0" y="8219"/>
                  </a:moveTo>
                  <a:lnTo>
                    <a:pt x="0" y="8219"/>
                  </a:lnTo>
                  <a:lnTo>
                    <a:pt x="0" y="839"/>
                  </a:lnTo>
                  <a:lnTo>
                    <a:pt x="9101" y="0"/>
                  </a:lnTo>
                  <a:lnTo>
                    <a:pt x="23863" y="4302"/>
                  </a:lnTo>
                  <a:lnTo>
                    <a:pt x="65971" y="23814"/>
                  </a:lnTo>
                  <a:lnTo>
                    <a:pt x="102870" y="339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4" name="SMARTInkShape-3634"/>
            <p:cNvSpPr/>
            <p:nvPr>
              <p:custDataLst>
                <p:tags r:id="rId33"/>
              </p:custDataLst>
            </p:nvPr>
          </p:nvSpPr>
          <p:spPr bwMode="auto">
            <a:xfrm>
              <a:off x="8673677" y="651510"/>
              <a:ext cx="305174" cy="540068"/>
            </a:xfrm>
            <a:custGeom>
              <a:avLst/>
              <a:gdLst/>
              <a:ahLst/>
              <a:cxnLst/>
              <a:rect l="0" t="0" r="0" b="0"/>
              <a:pathLst>
                <a:path w="305174" h="540068">
                  <a:moveTo>
                    <a:pt x="4550" y="0"/>
                  </a:moveTo>
                  <a:lnTo>
                    <a:pt x="4550" y="0"/>
                  </a:lnTo>
                  <a:lnTo>
                    <a:pt x="0" y="22754"/>
                  </a:lnTo>
                  <a:lnTo>
                    <a:pt x="7925" y="54245"/>
                  </a:lnTo>
                  <a:lnTo>
                    <a:pt x="27958" y="94594"/>
                  </a:lnTo>
                  <a:lnTo>
                    <a:pt x="43968" y="117355"/>
                  </a:lnTo>
                  <a:lnTo>
                    <a:pt x="62261" y="141102"/>
                  </a:lnTo>
                  <a:lnTo>
                    <a:pt x="83981" y="166458"/>
                  </a:lnTo>
                  <a:lnTo>
                    <a:pt x="107987" y="192887"/>
                  </a:lnTo>
                  <a:lnTo>
                    <a:pt x="133516" y="220031"/>
                  </a:lnTo>
                  <a:lnTo>
                    <a:pt x="160060" y="248605"/>
                  </a:lnTo>
                  <a:lnTo>
                    <a:pt x="187281" y="278132"/>
                  </a:lnTo>
                  <a:lnTo>
                    <a:pt x="214953" y="308294"/>
                  </a:lnTo>
                  <a:lnTo>
                    <a:pt x="239116" y="336022"/>
                  </a:lnTo>
                  <a:lnTo>
                    <a:pt x="260940" y="362127"/>
                  </a:lnTo>
                  <a:lnTo>
                    <a:pt x="281204" y="387150"/>
                  </a:lnTo>
                  <a:lnTo>
                    <a:pt x="293762" y="409548"/>
                  </a:lnTo>
                  <a:lnTo>
                    <a:pt x="305173" y="449674"/>
                  </a:lnTo>
                  <a:lnTo>
                    <a:pt x="302121" y="466470"/>
                  </a:lnTo>
                  <a:lnTo>
                    <a:pt x="283489" y="495292"/>
                  </a:lnTo>
                  <a:lnTo>
                    <a:pt x="243458" y="515722"/>
                  </a:lnTo>
                  <a:lnTo>
                    <a:pt x="201219" y="529247"/>
                  </a:lnTo>
                  <a:lnTo>
                    <a:pt x="167428" y="54006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5" name="SMARTInkShape-3635"/>
            <p:cNvSpPr/>
            <p:nvPr>
              <p:custDataLst>
                <p:tags r:id="rId34"/>
              </p:custDataLst>
            </p:nvPr>
          </p:nvSpPr>
          <p:spPr bwMode="auto">
            <a:xfrm>
              <a:off x="8686800" y="608647"/>
              <a:ext cx="371973" cy="651512"/>
            </a:xfrm>
            <a:custGeom>
              <a:avLst/>
              <a:gdLst/>
              <a:ahLst/>
              <a:cxnLst/>
              <a:rect l="0" t="0" r="0" b="0"/>
              <a:pathLst>
                <a:path w="371973" h="651512">
                  <a:moveTo>
                    <a:pt x="0" y="0"/>
                  </a:moveTo>
                  <a:lnTo>
                    <a:pt x="0" y="0"/>
                  </a:lnTo>
                  <a:lnTo>
                    <a:pt x="19486" y="14406"/>
                  </a:lnTo>
                  <a:lnTo>
                    <a:pt x="48665" y="32120"/>
                  </a:lnTo>
                  <a:lnTo>
                    <a:pt x="72448" y="46179"/>
                  </a:lnTo>
                  <a:lnTo>
                    <a:pt x="99734" y="62218"/>
                  </a:lnTo>
                  <a:lnTo>
                    <a:pt x="130307" y="82437"/>
                  </a:lnTo>
                  <a:lnTo>
                    <a:pt x="163071" y="105440"/>
                  </a:lnTo>
                  <a:lnTo>
                    <a:pt x="197296" y="130301"/>
                  </a:lnTo>
                  <a:lnTo>
                    <a:pt x="230591" y="158305"/>
                  </a:lnTo>
                  <a:lnTo>
                    <a:pt x="263265" y="188404"/>
                  </a:lnTo>
                  <a:lnTo>
                    <a:pt x="295525" y="219901"/>
                  </a:lnTo>
                  <a:lnTo>
                    <a:pt x="319889" y="252328"/>
                  </a:lnTo>
                  <a:lnTo>
                    <a:pt x="338989" y="285376"/>
                  </a:lnTo>
                  <a:lnTo>
                    <a:pt x="354581" y="318839"/>
                  </a:lnTo>
                  <a:lnTo>
                    <a:pt x="364022" y="351624"/>
                  </a:lnTo>
                  <a:lnTo>
                    <a:pt x="369364" y="383959"/>
                  </a:lnTo>
                  <a:lnTo>
                    <a:pt x="371972" y="415993"/>
                  </a:lnTo>
                  <a:lnTo>
                    <a:pt x="366092" y="446874"/>
                  </a:lnTo>
                  <a:lnTo>
                    <a:pt x="354551" y="476986"/>
                  </a:lnTo>
                  <a:lnTo>
                    <a:pt x="339237" y="506586"/>
                  </a:lnTo>
                  <a:lnTo>
                    <a:pt x="316646" y="535844"/>
                  </a:lnTo>
                  <a:lnTo>
                    <a:pt x="289202" y="564874"/>
                  </a:lnTo>
                  <a:lnTo>
                    <a:pt x="258524" y="593753"/>
                  </a:lnTo>
                  <a:lnTo>
                    <a:pt x="197168" y="65151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657" name="SMARTInkShape-3636"/>
          <p:cNvSpPr/>
          <p:nvPr>
            <p:custDataLst>
              <p:tags r:id="rId19"/>
            </p:custDataLst>
          </p:nvPr>
        </p:nvSpPr>
        <p:spPr bwMode="auto">
          <a:xfrm>
            <a:off x="1888808" y="5042150"/>
            <a:ext cx="3600450" cy="152786"/>
          </a:xfrm>
          <a:custGeom>
            <a:avLst/>
            <a:gdLst/>
            <a:ahLst/>
            <a:cxnLst/>
            <a:rect l="0" t="0" r="0" b="0"/>
            <a:pathLst>
              <a:path w="3600450" h="152786">
                <a:moveTo>
                  <a:pt x="0" y="41343"/>
                </a:moveTo>
                <a:lnTo>
                  <a:pt x="0" y="41343"/>
                </a:lnTo>
                <a:lnTo>
                  <a:pt x="37276" y="23974"/>
                </a:lnTo>
                <a:lnTo>
                  <a:pt x="51809" y="17431"/>
                </a:lnTo>
                <a:lnTo>
                  <a:pt x="70701" y="4942"/>
                </a:lnTo>
                <a:lnTo>
                  <a:pt x="90269" y="395"/>
                </a:lnTo>
                <a:lnTo>
                  <a:pt x="121255" y="0"/>
                </a:lnTo>
                <a:lnTo>
                  <a:pt x="150094" y="3283"/>
                </a:lnTo>
                <a:lnTo>
                  <a:pt x="184501" y="7917"/>
                </a:lnTo>
                <a:lnTo>
                  <a:pt x="222970" y="12199"/>
                </a:lnTo>
                <a:lnTo>
                  <a:pt x="265467" y="14103"/>
                </a:lnTo>
                <a:lnTo>
                  <a:pt x="288421" y="15562"/>
                </a:lnTo>
                <a:lnTo>
                  <a:pt x="312295" y="17488"/>
                </a:lnTo>
                <a:lnTo>
                  <a:pt x="336784" y="19724"/>
                </a:lnTo>
                <a:lnTo>
                  <a:pt x="362635" y="22168"/>
                </a:lnTo>
                <a:lnTo>
                  <a:pt x="389394" y="24749"/>
                </a:lnTo>
                <a:lnTo>
                  <a:pt x="416759" y="27423"/>
                </a:lnTo>
                <a:lnTo>
                  <a:pt x="443574" y="30158"/>
                </a:lnTo>
                <a:lnTo>
                  <a:pt x="470023" y="32934"/>
                </a:lnTo>
                <a:lnTo>
                  <a:pt x="496229" y="35737"/>
                </a:lnTo>
                <a:lnTo>
                  <a:pt x="523224" y="38557"/>
                </a:lnTo>
                <a:lnTo>
                  <a:pt x="550746" y="41391"/>
                </a:lnTo>
                <a:lnTo>
                  <a:pt x="578619" y="44232"/>
                </a:lnTo>
                <a:lnTo>
                  <a:pt x="606726" y="48031"/>
                </a:lnTo>
                <a:lnTo>
                  <a:pt x="634989" y="52469"/>
                </a:lnTo>
                <a:lnTo>
                  <a:pt x="663356" y="57333"/>
                </a:lnTo>
                <a:lnTo>
                  <a:pt x="692745" y="61528"/>
                </a:lnTo>
                <a:lnTo>
                  <a:pt x="722815" y="65277"/>
                </a:lnTo>
                <a:lnTo>
                  <a:pt x="753338" y="68729"/>
                </a:lnTo>
                <a:lnTo>
                  <a:pt x="784166" y="71983"/>
                </a:lnTo>
                <a:lnTo>
                  <a:pt x="815194" y="75104"/>
                </a:lnTo>
                <a:lnTo>
                  <a:pt x="846358" y="78137"/>
                </a:lnTo>
                <a:lnTo>
                  <a:pt x="877611" y="80160"/>
                </a:lnTo>
                <a:lnTo>
                  <a:pt x="908924" y="81508"/>
                </a:lnTo>
                <a:lnTo>
                  <a:pt x="940277" y="82407"/>
                </a:lnTo>
                <a:lnTo>
                  <a:pt x="971656" y="83006"/>
                </a:lnTo>
                <a:lnTo>
                  <a:pt x="1003053" y="83406"/>
                </a:lnTo>
                <a:lnTo>
                  <a:pt x="1034462" y="83672"/>
                </a:lnTo>
                <a:lnTo>
                  <a:pt x="1064926" y="83850"/>
                </a:lnTo>
                <a:lnTo>
                  <a:pt x="1094761" y="83968"/>
                </a:lnTo>
                <a:lnTo>
                  <a:pt x="1124175" y="84047"/>
                </a:lnTo>
                <a:lnTo>
                  <a:pt x="1151405" y="83147"/>
                </a:lnTo>
                <a:lnTo>
                  <a:pt x="1177178" y="81595"/>
                </a:lnTo>
                <a:lnTo>
                  <a:pt x="1201980" y="79607"/>
                </a:lnTo>
                <a:lnTo>
                  <a:pt x="1226135" y="77330"/>
                </a:lnTo>
                <a:lnTo>
                  <a:pt x="1249858" y="74859"/>
                </a:lnTo>
                <a:lnTo>
                  <a:pt x="1273294" y="72260"/>
                </a:lnTo>
                <a:lnTo>
                  <a:pt x="1298442" y="69574"/>
                </a:lnTo>
                <a:lnTo>
                  <a:pt x="1324733" y="66830"/>
                </a:lnTo>
                <a:lnTo>
                  <a:pt x="1351785" y="64049"/>
                </a:lnTo>
                <a:lnTo>
                  <a:pt x="1379345" y="61243"/>
                </a:lnTo>
                <a:lnTo>
                  <a:pt x="1407244" y="58419"/>
                </a:lnTo>
                <a:lnTo>
                  <a:pt x="1435367" y="55585"/>
                </a:lnTo>
                <a:lnTo>
                  <a:pt x="1464594" y="53695"/>
                </a:lnTo>
                <a:lnTo>
                  <a:pt x="1494556" y="52435"/>
                </a:lnTo>
                <a:lnTo>
                  <a:pt x="1525008" y="51595"/>
                </a:lnTo>
                <a:lnTo>
                  <a:pt x="1555787" y="50082"/>
                </a:lnTo>
                <a:lnTo>
                  <a:pt x="1586784" y="48121"/>
                </a:lnTo>
                <a:lnTo>
                  <a:pt x="1617926" y="45862"/>
                </a:lnTo>
                <a:lnTo>
                  <a:pt x="1648212" y="44355"/>
                </a:lnTo>
                <a:lnTo>
                  <a:pt x="1677928" y="43351"/>
                </a:lnTo>
                <a:lnTo>
                  <a:pt x="1707264" y="42681"/>
                </a:lnTo>
                <a:lnTo>
                  <a:pt x="1736346" y="42235"/>
                </a:lnTo>
                <a:lnTo>
                  <a:pt x="1765258" y="41938"/>
                </a:lnTo>
                <a:lnTo>
                  <a:pt x="1794059" y="41739"/>
                </a:lnTo>
                <a:lnTo>
                  <a:pt x="1822784" y="41607"/>
                </a:lnTo>
                <a:lnTo>
                  <a:pt x="1851459" y="41519"/>
                </a:lnTo>
                <a:lnTo>
                  <a:pt x="1880101" y="41460"/>
                </a:lnTo>
                <a:lnTo>
                  <a:pt x="1910626" y="42373"/>
                </a:lnTo>
                <a:lnTo>
                  <a:pt x="1942405" y="43935"/>
                </a:lnTo>
                <a:lnTo>
                  <a:pt x="1975022" y="45929"/>
                </a:lnTo>
                <a:lnTo>
                  <a:pt x="2007243" y="48210"/>
                </a:lnTo>
                <a:lnTo>
                  <a:pt x="2039202" y="50683"/>
                </a:lnTo>
                <a:lnTo>
                  <a:pt x="2070986" y="53284"/>
                </a:lnTo>
                <a:lnTo>
                  <a:pt x="2103604" y="55019"/>
                </a:lnTo>
                <a:lnTo>
                  <a:pt x="2136780" y="56175"/>
                </a:lnTo>
                <a:lnTo>
                  <a:pt x="2170327" y="56946"/>
                </a:lnTo>
                <a:lnTo>
                  <a:pt x="2202217" y="58412"/>
                </a:lnTo>
                <a:lnTo>
                  <a:pt x="2233002" y="60342"/>
                </a:lnTo>
                <a:lnTo>
                  <a:pt x="2263051" y="62581"/>
                </a:lnTo>
                <a:lnTo>
                  <a:pt x="2291655" y="65027"/>
                </a:lnTo>
                <a:lnTo>
                  <a:pt x="2319297" y="67609"/>
                </a:lnTo>
                <a:lnTo>
                  <a:pt x="2346298" y="70284"/>
                </a:lnTo>
                <a:lnTo>
                  <a:pt x="2372871" y="73019"/>
                </a:lnTo>
                <a:lnTo>
                  <a:pt x="2399159" y="75795"/>
                </a:lnTo>
                <a:lnTo>
                  <a:pt x="2425257" y="78599"/>
                </a:lnTo>
                <a:lnTo>
                  <a:pt x="2452180" y="81420"/>
                </a:lnTo>
                <a:lnTo>
                  <a:pt x="2479654" y="84253"/>
                </a:lnTo>
                <a:lnTo>
                  <a:pt x="2507495" y="87094"/>
                </a:lnTo>
                <a:lnTo>
                  <a:pt x="2535581" y="88989"/>
                </a:lnTo>
                <a:lnTo>
                  <a:pt x="2563830" y="90251"/>
                </a:lnTo>
                <a:lnTo>
                  <a:pt x="2592187" y="91094"/>
                </a:lnTo>
                <a:lnTo>
                  <a:pt x="2621569" y="92608"/>
                </a:lnTo>
                <a:lnTo>
                  <a:pt x="2651635" y="94569"/>
                </a:lnTo>
                <a:lnTo>
                  <a:pt x="2682156" y="96829"/>
                </a:lnTo>
                <a:lnTo>
                  <a:pt x="2712029" y="98336"/>
                </a:lnTo>
                <a:lnTo>
                  <a:pt x="2741469" y="99341"/>
                </a:lnTo>
                <a:lnTo>
                  <a:pt x="2770621" y="100011"/>
                </a:lnTo>
                <a:lnTo>
                  <a:pt x="2797675" y="100457"/>
                </a:lnTo>
                <a:lnTo>
                  <a:pt x="2823332" y="100755"/>
                </a:lnTo>
                <a:lnTo>
                  <a:pt x="2848056" y="100953"/>
                </a:lnTo>
                <a:lnTo>
                  <a:pt x="2872159" y="101086"/>
                </a:lnTo>
                <a:lnTo>
                  <a:pt x="2895847" y="101174"/>
                </a:lnTo>
                <a:lnTo>
                  <a:pt x="2919260" y="101233"/>
                </a:lnTo>
                <a:lnTo>
                  <a:pt x="2943440" y="101272"/>
                </a:lnTo>
                <a:lnTo>
                  <a:pt x="2968134" y="101298"/>
                </a:lnTo>
                <a:lnTo>
                  <a:pt x="2993168" y="101315"/>
                </a:lnTo>
                <a:lnTo>
                  <a:pt x="3020335" y="101327"/>
                </a:lnTo>
                <a:lnTo>
                  <a:pt x="3048924" y="101334"/>
                </a:lnTo>
                <a:lnTo>
                  <a:pt x="3078461" y="101340"/>
                </a:lnTo>
                <a:lnTo>
                  <a:pt x="3109582" y="102295"/>
                </a:lnTo>
                <a:lnTo>
                  <a:pt x="3141759" y="103886"/>
                </a:lnTo>
                <a:lnTo>
                  <a:pt x="3174641" y="105898"/>
                </a:lnTo>
                <a:lnTo>
                  <a:pt x="3206087" y="108192"/>
                </a:lnTo>
                <a:lnTo>
                  <a:pt x="3236576" y="110673"/>
                </a:lnTo>
                <a:lnTo>
                  <a:pt x="3266427" y="113281"/>
                </a:lnTo>
                <a:lnTo>
                  <a:pt x="3295853" y="115971"/>
                </a:lnTo>
                <a:lnTo>
                  <a:pt x="3324995" y="118718"/>
                </a:lnTo>
                <a:lnTo>
                  <a:pt x="3353948" y="121501"/>
                </a:lnTo>
                <a:lnTo>
                  <a:pt x="3380870" y="124309"/>
                </a:lnTo>
                <a:lnTo>
                  <a:pt x="3406439" y="127133"/>
                </a:lnTo>
                <a:lnTo>
                  <a:pt x="3431104" y="129968"/>
                </a:lnTo>
                <a:lnTo>
                  <a:pt x="3455167" y="133764"/>
                </a:lnTo>
                <a:lnTo>
                  <a:pt x="3478830" y="138200"/>
                </a:lnTo>
                <a:lnTo>
                  <a:pt x="3502225" y="143061"/>
                </a:lnTo>
                <a:lnTo>
                  <a:pt x="3543459" y="148463"/>
                </a:lnTo>
                <a:lnTo>
                  <a:pt x="3600449" y="1527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660" name="SMARTInkShape-Group1165"/>
          <p:cNvGrpSpPr/>
          <p:nvPr/>
        </p:nvGrpSpPr>
        <p:grpSpPr>
          <a:xfrm>
            <a:off x="6766205" y="1525905"/>
            <a:ext cx="2220634" cy="402909"/>
            <a:chOff x="6766205" y="1525905"/>
            <a:chExt cx="2220634" cy="402909"/>
          </a:xfrm>
        </p:grpSpPr>
        <p:sp>
          <p:nvSpPr>
            <p:cNvPr id="658" name="SMARTInkShape-3637"/>
            <p:cNvSpPr/>
            <p:nvPr>
              <p:custDataLst>
                <p:tags r:id="rId23"/>
              </p:custDataLst>
            </p:nvPr>
          </p:nvSpPr>
          <p:spPr bwMode="auto">
            <a:xfrm>
              <a:off x="6843713" y="1671638"/>
              <a:ext cx="2143126" cy="154305"/>
            </a:xfrm>
            <a:custGeom>
              <a:avLst/>
              <a:gdLst/>
              <a:ahLst/>
              <a:cxnLst/>
              <a:rect l="0" t="0" r="0" b="0"/>
              <a:pathLst>
                <a:path w="2143126" h="154305">
                  <a:moveTo>
                    <a:pt x="2143125" y="154304"/>
                  </a:moveTo>
                  <a:lnTo>
                    <a:pt x="2143125" y="154304"/>
                  </a:lnTo>
                  <a:lnTo>
                    <a:pt x="2136280" y="146508"/>
                  </a:lnTo>
                  <a:lnTo>
                    <a:pt x="2131193" y="137822"/>
                  </a:lnTo>
                  <a:lnTo>
                    <a:pt x="2120676" y="130151"/>
                  </a:lnTo>
                  <a:lnTo>
                    <a:pt x="2090642" y="117466"/>
                  </a:lnTo>
                  <a:lnTo>
                    <a:pt x="2052009" y="113227"/>
                  </a:lnTo>
                  <a:lnTo>
                    <a:pt x="2015633" y="112235"/>
                  </a:lnTo>
                  <a:lnTo>
                    <a:pt x="1995265" y="111971"/>
                  </a:lnTo>
                  <a:lnTo>
                    <a:pt x="1969304" y="110842"/>
                  </a:lnTo>
                  <a:lnTo>
                    <a:pt x="1939614" y="109137"/>
                  </a:lnTo>
                  <a:lnTo>
                    <a:pt x="1907438" y="107048"/>
                  </a:lnTo>
                  <a:lnTo>
                    <a:pt x="1871701" y="104703"/>
                  </a:lnTo>
                  <a:lnTo>
                    <a:pt x="1833588" y="102186"/>
                  </a:lnTo>
                  <a:lnTo>
                    <a:pt x="1793892" y="99557"/>
                  </a:lnTo>
                  <a:lnTo>
                    <a:pt x="1748378" y="97803"/>
                  </a:lnTo>
                  <a:lnTo>
                    <a:pt x="1698985" y="96635"/>
                  </a:lnTo>
                  <a:lnTo>
                    <a:pt x="1647007" y="95855"/>
                  </a:lnTo>
                  <a:lnTo>
                    <a:pt x="1594257" y="94383"/>
                  </a:lnTo>
                  <a:lnTo>
                    <a:pt x="1540992" y="92450"/>
                  </a:lnTo>
                  <a:lnTo>
                    <a:pt x="1487386" y="90208"/>
                  </a:lnTo>
                  <a:lnTo>
                    <a:pt x="1434503" y="87761"/>
                  </a:lnTo>
                  <a:lnTo>
                    <a:pt x="1382103" y="85177"/>
                  </a:lnTo>
                  <a:lnTo>
                    <a:pt x="1330024" y="82502"/>
                  </a:lnTo>
                  <a:lnTo>
                    <a:pt x="1279113" y="78814"/>
                  </a:lnTo>
                  <a:lnTo>
                    <a:pt x="1228979" y="74450"/>
                  </a:lnTo>
                  <a:lnTo>
                    <a:pt x="1179364" y="69636"/>
                  </a:lnTo>
                  <a:lnTo>
                    <a:pt x="1129143" y="65474"/>
                  </a:lnTo>
                  <a:lnTo>
                    <a:pt x="1078517" y="61746"/>
                  </a:lnTo>
                  <a:lnTo>
                    <a:pt x="1027621" y="58309"/>
                  </a:lnTo>
                  <a:lnTo>
                    <a:pt x="977498" y="56017"/>
                  </a:lnTo>
                  <a:lnTo>
                    <a:pt x="927890" y="54490"/>
                  </a:lnTo>
                  <a:lnTo>
                    <a:pt x="878626" y="53471"/>
                  </a:lnTo>
                  <a:lnTo>
                    <a:pt x="829590" y="52792"/>
                  </a:lnTo>
                  <a:lnTo>
                    <a:pt x="780707" y="52340"/>
                  </a:lnTo>
                  <a:lnTo>
                    <a:pt x="731926" y="52038"/>
                  </a:lnTo>
                  <a:lnTo>
                    <a:pt x="686071" y="51837"/>
                  </a:lnTo>
                  <a:lnTo>
                    <a:pt x="642165" y="51703"/>
                  </a:lnTo>
                  <a:lnTo>
                    <a:pt x="599560" y="51613"/>
                  </a:lnTo>
                  <a:lnTo>
                    <a:pt x="559727" y="50601"/>
                  </a:lnTo>
                  <a:lnTo>
                    <a:pt x="521741" y="48974"/>
                  </a:lnTo>
                  <a:lnTo>
                    <a:pt x="484987" y="46937"/>
                  </a:lnTo>
                  <a:lnTo>
                    <a:pt x="449054" y="44626"/>
                  </a:lnTo>
                  <a:lnTo>
                    <a:pt x="413669" y="42133"/>
                  </a:lnTo>
                  <a:lnTo>
                    <a:pt x="378649" y="39518"/>
                  </a:lnTo>
                  <a:lnTo>
                    <a:pt x="345778" y="36823"/>
                  </a:lnTo>
                  <a:lnTo>
                    <a:pt x="314338" y="34073"/>
                  </a:lnTo>
                  <a:lnTo>
                    <a:pt x="283853" y="31288"/>
                  </a:lnTo>
                  <a:lnTo>
                    <a:pt x="254958" y="28478"/>
                  </a:lnTo>
                  <a:lnTo>
                    <a:pt x="227122" y="25653"/>
                  </a:lnTo>
                  <a:lnTo>
                    <a:pt x="199992" y="22817"/>
                  </a:lnTo>
                  <a:lnTo>
                    <a:pt x="157148" y="19665"/>
                  </a:lnTo>
                  <a:lnTo>
                    <a:pt x="122231" y="18265"/>
                  </a:lnTo>
                  <a:lnTo>
                    <a:pt x="90837" y="17642"/>
                  </a:lnTo>
                  <a:lnTo>
                    <a:pt x="52409" y="17243"/>
                  </a:lnTo>
                  <a:lnTo>
                    <a:pt x="33520" y="16221"/>
                  </a:lnTo>
                  <a:lnTo>
                    <a:pt x="15581" y="10365"/>
                  </a:lnTo>
                  <a:lnTo>
                    <a:pt x="10387" y="9767"/>
                  </a:lnTo>
                  <a:lnTo>
                    <a:pt x="6925" y="8416"/>
                  </a:lnTo>
                  <a:lnTo>
                    <a:pt x="4616" y="6563"/>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9" name="SMARTInkShape-3638"/>
            <p:cNvSpPr/>
            <p:nvPr>
              <p:custDataLst>
                <p:tags r:id="rId24"/>
              </p:custDataLst>
            </p:nvPr>
          </p:nvSpPr>
          <p:spPr bwMode="auto">
            <a:xfrm>
              <a:off x="6766205" y="1525905"/>
              <a:ext cx="266103" cy="402909"/>
            </a:xfrm>
            <a:custGeom>
              <a:avLst/>
              <a:gdLst/>
              <a:ahLst/>
              <a:cxnLst/>
              <a:rect l="0" t="0" r="0" b="0"/>
              <a:pathLst>
                <a:path w="266103" h="402909">
                  <a:moveTo>
                    <a:pt x="240384" y="0"/>
                  </a:moveTo>
                  <a:lnTo>
                    <a:pt x="240384" y="0"/>
                  </a:lnTo>
                  <a:lnTo>
                    <a:pt x="235834" y="4551"/>
                  </a:lnTo>
                  <a:lnTo>
                    <a:pt x="194206" y="22448"/>
                  </a:lnTo>
                  <a:lnTo>
                    <a:pt x="160806" y="36647"/>
                  </a:lnTo>
                  <a:lnTo>
                    <a:pt x="123736" y="52483"/>
                  </a:lnTo>
                  <a:lnTo>
                    <a:pt x="85036" y="69046"/>
                  </a:lnTo>
                  <a:lnTo>
                    <a:pt x="48469" y="85932"/>
                  </a:lnTo>
                  <a:lnTo>
                    <a:pt x="19516" y="102962"/>
                  </a:lnTo>
                  <a:lnTo>
                    <a:pt x="10271" y="112456"/>
                  </a:lnTo>
                  <a:lnTo>
                    <a:pt x="0" y="133165"/>
                  </a:lnTo>
                  <a:lnTo>
                    <a:pt x="2023" y="144022"/>
                  </a:lnTo>
                  <a:lnTo>
                    <a:pt x="16971" y="166245"/>
                  </a:lnTo>
                  <a:lnTo>
                    <a:pt x="47110" y="188822"/>
                  </a:lnTo>
                  <a:lnTo>
                    <a:pt x="85905" y="211556"/>
                  </a:lnTo>
                  <a:lnTo>
                    <a:pt x="128547" y="234360"/>
                  </a:lnTo>
                  <a:lnTo>
                    <a:pt x="167819" y="259735"/>
                  </a:lnTo>
                  <a:lnTo>
                    <a:pt x="201466" y="285935"/>
                  </a:lnTo>
                  <a:lnTo>
                    <a:pt x="235520" y="322106"/>
                  </a:lnTo>
                  <a:lnTo>
                    <a:pt x="256195" y="356953"/>
                  </a:lnTo>
                  <a:lnTo>
                    <a:pt x="266102" y="4029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661" name="SMARTInkShape-3639"/>
          <p:cNvSpPr/>
          <p:nvPr>
            <p:custDataLst>
              <p:tags r:id="rId20"/>
            </p:custDataLst>
          </p:nvPr>
        </p:nvSpPr>
        <p:spPr bwMode="auto">
          <a:xfrm>
            <a:off x="6766560" y="1234440"/>
            <a:ext cx="60009" cy="8574"/>
          </a:xfrm>
          <a:custGeom>
            <a:avLst/>
            <a:gdLst/>
            <a:ahLst/>
            <a:cxnLst/>
            <a:rect l="0" t="0" r="0" b="0"/>
            <a:pathLst>
              <a:path w="60009" h="8574">
                <a:moveTo>
                  <a:pt x="0" y="0"/>
                </a:moveTo>
                <a:lnTo>
                  <a:pt x="0" y="0"/>
                </a:lnTo>
                <a:lnTo>
                  <a:pt x="8749" y="952"/>
                </a:lnTo>
                <a:lnTo>
                  <a:pt x="49346" y="7778"/>
                </a:lnTo>
                <a:lnTo>
                  <a:pt x="60008"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62" name="SMARTInkShape-3640"/>
          <p:cNvSpPr/>
          <p:nvPr>
            <p:custDataLst>
              <p:tags r:id="rId21"/>
            </p:custDataLst>
          </p:nvPr>
        </p:nvSpPr>
        <p:spPr bwMode="auto">
          <a:xfrm>
            <a:off x="800100" y="4013121"/>
            <a:ext cx="1" cy="24527"/>
          </a:xfrm>
          <a:custGeom>
            <a:avLst/>
            <a:gdLst/>
            <a:ahLst/>
            <a:cxnLst/>
            <a:rect l="0" t="0" r="0" b="0"/>
            <a:pathLst>
              <a:path w="1" h="24527">
                <a:moveTo>
                  <a:pt x="0" y="7381"/>
                </a:moveTo>
                <a:lnTo>
                  <a:pt x="0" y="7381"/>
                </a:lnTo>
                <a:lnTo>
                  <a:pt x="0" y="0"/>
                </a:lnTo>
                <a:lnTo>
                  <a:pt x="0" y="245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63" name="SMARTInkShape-3641"/>
          <p:cNvSpPr/>
          <p:nvPr>
            <p:custDataLst>
              <p:tags r:id="rId22"/>
            </p:custDataLst>
          </p:nvPr>
        </p:nvSpPr>
        <p:spPr bwMode="auto">
          <a:xfrm>
            <a:off x="877253" y="4612005"/>
            <a:ext cx="17146" cy="8573"/>
          </a:xfrm>
          <a:custGeom>
            <a:avLst/>
            <a:gdLst/>
            <a:ahLst/>
            <a:cxnLst/>
            <a:rect l="0" t="0" r="0" b="0"/>
            <a:pathLst>
              <a:path w="17146" h="8573">
                <a:moveTo>
                  <a:pt x="0" y="0"/>
                </a:moveTo>
                <a:lnTo>
                  <a:pt x="0" y="0"/>
                </a:lnTo>
                <a:lnTo>
                  <a:pt x="17145"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411364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Rule: Jacobian view</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35</a:t>
            </a:fld>
            <a:endParaRPr lang="en-US"/>
          </a:p>
        </p:txBody>
      </p:sp>
      <p:grpSp>
        <p:nvGrpSpPr>
          <p:cNvPr id="701" name="SMARTInkShape-Group1208"/>
          <p:cNvGrpSpPr/>
          <p:nvPr/>
        </p:nvGrpSpPr>
        <p:grpSpPr>
          <a:xfrm>
            <a:off x="1685451" y="6121957"/>
            <a:ext cx="7275670" cy="274111"/>
            <a:chOff x="1685451" y="6121957"/>
            <a:chExt cx="7275670" cy="274111"/>
          </a:xfrm>
        </p:grpSpPr>
        <p:sp>
          <p:nvSpPr>
            <p:cNvPr id="699" name="SMARTInkShape-3772"/>
            <p:cNvSpPr/>
            <p:nvPr>
              <p:custDataLst>
                <p:tags r:id="rId124"/>
              </p:custDataLst>
            </p:nvPr>
          </p:nvSpPr>
          <p:spPr bwMode="auto">
            <a:xfrm>
              <a:off x="3208972" y="6121957"/>
              <a:ext cx="1611632" cy="118824"/>
            </a:xfrm>
            <a:custGeom>
              <a:avLst/>
              <a:gdLst/>
              <a:ahLst/>
              <a:cxnLst/>
              <a:rect l="0" t="0" r="0" b="0"/>
              <a:pathLst>
                <a:path w="1611632" h="118824">
                  <a:moveTo>
                    <a:pt x="0" y="7381"/>
                  </a:moveTo>
                  <a:lnTo>
                    <a:pt x="0" y="7381"/>
                  </a:lnTo>
                  <a:lnTo>
                    <a:pt x="38030" y="7381"/>
                  </a:lnTo>
                  <a:lnTo>
                    <a:pt x="77863" y="7381"/>
                  </a:lnTo>
                  <a:lnTo>
                    <a:pt x="103344" y="7381"/>
                  </a:lnTo>
                  <a:lnTo>
                    <a:pt x="131761" y="7381"/>
                  </a:lnTo>
                  <a:lnTo>
                    <a:pt x="162136" y="7381"/>
                  </a:lnTo>
                  <a:lnTo>
                    <a:pt x="198578" y="7381"/>
                  </a:lnTo>
                  <a:lnTo>
                    <a:pt x="239066" y="7381"/>
                  </a:lnTo>
                  <a:lnTo>
                    <a:pt x="282250" y="7381"/>
                  </a:lnTo>
                  <a:lnTo>
                    <a:pt x="330089" y="6428"/>
                  </a:lnTo>
                  <a:lnTo>
                    <a:pt x="381032" y="4840"/>
                  </a:lnTo>
                  <a:lnTo>
                    <a:pt x="434044" y="2830"/>
                  </a:lnTo>
                  <a:lnTo>
                    <a:pt x="490340" y="1489"/>
                  </a:lnTo>
                  <a:lnTo>
                    <a:pt x="548826" y="595"/>
                  </a:lnTo>
                  <a:lnTo>
                    <a:pt x="608772" y="0"/>
                  </a:lnTo>
                  <a:lnTo>
                    <a:pt x="669690" y="555"/>
                  </a:lnTo>
                  <a:lnTo>
                    <a:pt x="731258" y="1877"/>
                  </a:lnTo>
                  <a:lnTo>
                    <a:pt x="793258" y="3712"/>
                  </a:lnTo>
                  <a:lnTo>
                    <a:pt x="854594" y="6840"/>
                  </a:lnTo>
                  <a:lnTo>
                    <a:pt x="915487" y="10830"/>
                  </a:lnTo>
                  <a:lnTo>
                    <a:pt x="976085" y="15395"/>
                  </a:lnTo>
                  <a:lnTo>
                    <a:pt x="1031723" y="20344"/>
                  </a:lnTo>
                  <a:lnTo>
                    <a:pt x="1084056" y="25548"/>
                  </a:lnTo>
                  <a:lnTo>
                    <a:pt x="1134184" y="30922"/>
                  </a:lnTo>
                  <a:lnTo>
                    <a:pt x="1179985" y="35457"/>
                  </a:lnTo>
                  <a:lnTo>
                    <a:pt x="1222902" y="39433"/>
                  </a:lnTo>
                  <a:lnTo>
                    <a:pt x="1263896" y="43036"/>
                  </a:lnTo>
                  <a:lnTo>
                    <a:pt x="1298845" y="46391"/>
                  </a:lnTo>
                  <a:lnTo>
                    <a:pt x="1329764" y="49579"/>
                  </a:lnTo>
                  <a:lnTo>
                    <a:pt x="1357997" y="52658"/>
                  </a:lnTo>
                  <a:lnTo>
                    <a:pt x="1399527" y="58618"/>
                  </a:lnTo>
                  <a:lnTo>
                    <a:pt x="1434167" y="62248"/>
                  </a:lnTo>
                  <a:lnTo>
                    <a:pt x="1441318" y="60342"/>
                  </a:lnTo>
                  <a:lnTo>
                    <a:pt x="1441891" y="59833"/>
                  </a:lnTo>
                  <a:lnTo>
                    <a:pt x="1441321" y="59494"/>
                  </a:lnTo>
                  <a:lnTo>
                    <a:pt x="1413214" y="54465"/>
                  </a:lnTo>
                  <a:lnTo>
                    <a:pt x="1393628" y="53058"/>
                  </a:lnTo>
                  <a:lnTo>
                    <a:pt x="1369140" y="52120"/>
                  </a:lnTo>
                  <a:lnTo>
                    <a:pt x="1341386" y="51494"/>
                  </a:lnTo>
                  <a:lnTo>
                    <a:pt x="1307642" y="50124"/>
                  </a:lnTo>
                  <a:lnTo>
                    <a:pt x="1269907" y="48259"/>
                  </a:lnTo>
                  <a:lnTo>
                    <a:pt x="1229510" y="46063"/>
                  </a:lnTo>
                  <a:lnTo>
                    <a:pt x="1185433" y="44598"/>
                  </a:lnTo>
                  <a:lnTo>
                    <a:pt x="1138904" y="43622"/>
                  </a:lnTo>
                  <a:lnTo>
                    <a:pt x="1090739" y="42971"/>
                  </a:lnTo>
                  <a:lnTo>
                    <a:pt x="1040532" y="42538"/>
                  </a:lnTo>
                  <a:lnTo>
                    <a:pt x="988963" y="42249"/>
                  </a:lnTo>
                  <a:lnTo>
                    <a:pt x="936487" y="42056"/>
                  </a:lnTo>
                  <a:lnTo>
                    <a:pt x="883405" y="40975"/>
                  </a:lnTo>
                  <a:lnTo>
                    <a:pt x="829919" y="39302"/>
                  </a:lnTo>
                  <a:lnTo>
                    <a:pt x="776165" y="37234"/>
                  </a:lnTo>
                  <a:lnTo>
                    <a:pt x="721278" y="35855"/>
                  </a:lnTo>
                  <a:lnTo>
                    <a:pt x="665637" y="34936"/>
                  </a:lnTo>
                  <a:lnTo>
                    <a:pt x="609493" y="34323"/>
                  </a:lnTo>
                  <a:lnTo>
                    <a:pt x="555872" y="33915"/>
                  </a:lnTo>
                  <a:lnTo>
                    <a:pt x="503931" y="33642"/>
                  </a:lnTo>
                  <a:lnTo>
                    <a:pt x="453112" y="33461"/>
                  </a:lnTo>
                  <a:lnTo>
                    <a:pt x="404945" y="33340"/>
                  </a:lnTo>
                  <a:lnTo>
                    <a:pt x="358546" y="33259"/>
                  </a:lnTo>
                  <a:lnTo>
                    <a:pt x="313325" y="33206"/>
                  </a:lnTo>
                  <a:lnTo>
                    <a:pt x="271749" y="32217"/>
                  </a:lnTo>
                  <a:lnTo>
                    <a:pt x="232601" y="30605"/>
                  </a:lnTo>
                  <a:lnTo>
                    <a:pt x="195073" y="28578"/>
                  </a:lnTo>
                  <a:lnTo>
                    <a:pt x="163386" y="27227"/>
                  </a:lnTo>
                  <a:lnTo>
                    <a:pt x="135594" y="26327"/>
                  </a:lnTo>
                  <a:lnTo>
                    <a:pt x="110399" y="25726"/>
                  </a:lnTo>
                  <a:lnTo>
                    <a:pt x="72244" y="22519"/>
                  </a:lnTo>
                  <a:lnTo>
                    <a:pt x="34908" y="17250"/>
                  </a:lnTo>
                  <a:lnTo>
                    <a:pt x="34702" y="15865"/>
                  </a:lnTo>
                  <a:lnTo>
                    <a:pt x="42094" y="11786"/>
                  </a:lnTo>
                  <a:lnTo>
                    <a:pt x="75224" y="9339"/>
                  </a:lnTo>
                  <a:lnTo>
                    <a:pt x="98727" y="8686"/>
                  </a:lnTo>
                  <a:lnTo>
                    <a:pt x="130588" y="7298"/>
                  </a:lnTo>
                  <a:lnTo>
                    <a:pt x="168021" y="5420"/>
                  </a:lnTo>
                  <a:lnTo>
                    <a:pt x="209169" y="3216"/>
                  </a:lnTo>
                  <a:lnTo>
                    <a:pt x="256604" y="1747"/>
                  </a:lnTo>
                  <a:lnTo>
                    <a:pt x="308230" y="767"/>
                  </a:lnTo>
                  <a:lnTo>
                    <a:pt x="362649" y="114"/>
                  </a:lnTo>
                  <a:lnTo>
                    <a:pt x="421789" y="631"/>
                  </a:lnTo>
                  <a:lnTo>
                    <a:pt x="484075" y="1929"/>
                  </a:lnTo>
                  <a:lnTo>
                    <a:pt x="548460" y="3746"/>
                  </a:lnTo>
                  <a:lnTo>
                    <a:pt x="615195" y="6863"/>
                  </a:lnTo>
                  <a:lnTo>
                    <a:pt x="683497" y="10845"/>
                  </a:lnTo>
                  <a:lnTo>
                    <a:pt x="752845" y="15405"/>
                  </a:lnTo>
                  <a:lnTo>
                    <a:pt x="820984" y="20350"/>
                  </a:lnTo>
                  <a:lnTo>
                    <a:pt x="888318" y="25551"/>
                  </a:lnTo>
                  <a:lnTo>
                    <a:pt x="955115" y="30924"/>
                  </a:lnTo>
                  <a:lnTo>
                    <a:pt x="1020601" y="37364"/>
                  </a:lnTo>
                  <a:lnTo>
                    <a:pt x="1085213" y="44514"/>
                  </a:lnTo>
                  <a:lnTo>
                    <a:pt x="1149243" y="52139"/>
                  </a:lnTo>
                  <a:lnTo>
                    <a:pt x="1209075" y="60080"/>
                  </a:lnTo>
                  <a:lnTo>
                    <a:pt x="1266108" y="68229"/>
                  </a:lnTo>
                  <a:lnTo>
                    <a:pt x="1321274" y="76522"/>
                  </a:lnTo>
                  <a:lnTo>
                    <a:pt x="1370435" y="83955"/>
                  </a:lnTo>
                  <a:lnTo>
                    <a:pt x="1415591" y="90815"/>
                  </a:lnTo>
                  <a:lnTo>
                    <a:pt x="1458077" y="97294"/>
                  </a:lnTo>
                  <a:lnTo>
                    <a:pt x="1493069" y="102565"/>
                  </a:lnTo>
                  <a:lnTo>
                    <a:pt x="1523065" y="107032"/>
                  </a:lnTo>
                  <a:lnTo>
                    <a:pt x="1549729" y="110962"/>
                  </a:lnTo>
                  <a:lnTo>
                    <a:pt x="1591808" y="116494"/>
                  </a:lnTo>
                  <a:lnTo>
                    <a:pt x="1611631" y="1188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0" name="SMARTInkShape-3773"/>
            <p:cNvSpPr/>
            <p:nvPr>
              <p:custDataLst>
                <p:tags r:id="rId125"/>
              </p:custDataLst>
            </p:nvPr>
          </p:nvSpPr>
          <p:spPr bwMode="auto">
            <a:xfrm>
              <a:off x="1685451" y="6195673"/>
              <a:ext cx="7275670" cy="200395"/>
            </a:xfrm>
            <a:custGeom>
              <a:avLst/>
              <a:gdLst/>
              <a:ahLst/>
              <a:cxnLst/>
              <a:rect l="0" t="0" r="0" b="0"/>
              <a:pathLst>
                <a:path w="7275670" h="200395">
                  <a:moveTo>
                    <a:pt x="14762" y="139404"/>
                  </a:moveTo>
                  <a:lnTo>
                    <a:pt x="14762" y="139404"/>
                  </a:lnTo>
                  <a:lnTo>
                    <a:pt x="5660" y="134853"/>
                  </a:lnTo>
                  <a:lnTo>
                    <a:pt x="2979" y="134465"/>
                  </a:lnTo>
                  <a:lnTo>
                    <a:pt x="1192" y="135159"/>
                  </a:lnTo>
                  <a:lnTo>
                    <a:pt x="0" y="136574"/>
                  </a:lnTo>
                  <a:lnTo>
                    <a:pt x="1216" y="143226"/>
                  </a:lnTo>
                  <a:lnTo>
                    <a:pt x="2873" y="147667"/>
                  </a:lnTo>
                  <a:lnTo>
                    <a:pt x="23410" y="163019"/>
                  </a:lnTo>
                  <a:lnTo>
                    <a:pt x="62727" y="179632"/>
                  </a:lnTo>
                  <a:lnTo>
                    <a:pt x="82933" y="185274"/>
                  </a:lnTo>
                  <a:lnTo>
                    <a:pt x="106882" y="190939"/>
                  </a:lnTo>
                  <a:lnTo>
                    <a:pt x="133325" y="196621"/>
                  </a:lnTo>
                  <a:lnTo>
                    <a:pt x="165241" y="199456"/>
                  </a:lnTo>
                  <a:lnTo>
                    <a:pt x="200807" y="200394"/>
                  </a:lnTo>
                  <a:lnTo>
                    <a:pt x="238804" y="200066"/>
                  </a:lnTo>
                  <a:lnTo>
                    <a:pt x="285091" y="197943"/>
                  </a:lnTo>
                  <a:lnTo>
                    <a:pt x="336904" y="194623"/>
                  </a:lnTo>
                  <a:lnTo>
                    <a:pt x="392400" y="190504"/>
                  </a:lnTo>
                  <a:lnTo>
                    <a:pt x="453211" y="184901"/>
                  </a:lnTo>
                  <a:lnTo>
                    <a:pt x="517563" y="178308"/>
                  </a:lnTo>
                  <a:lnTo>
                    <a:pt x="584278" y="171055"/>
                  </a:lnTo>
                  <a:lnTo>
                    <a:pt x="657329" y="164315"/>
                  </a:lnTo>
                  <a:lnTo>
                    <a:pt x="734605" y="157916"/>
                  </a:lnTo>
                  <a:lnTo>
                    <a:pt x="814697" y="151745"/>
                  </a:lnTo>
                  <a:lnTo>
                    <a:pt x="899524" y="142869"/>
                  </a:lnTo>
                  <a:lnTo>
                    <a:pt x="987509" y="132190"/>
                  </a:lnTo>
                  <a:lnTo>
                    <a:pt x="1077597" y="120307"/>
                  </a:lnTo>
                  <a:lnTo>
                    <a:pt x="1171946" y="107622"/>
                  </a:lnTo>
                  <a:lnTo>
                    <a:pt x="1269136" y="94404"/>
                  </a:lnTo>
                  <a:lnTo>
                    <a:pt x="1368218" y="80829"/>
                  </a:lnTo>
                  <a:lnTo>
                    <a:pt x="1470469" y="67969"/>
                  </a:lnTo>
                  <a:lnTo>
                    <a:pt x="1574831" y="55586"/>
                  </a:lnTo>
                  <a:lnTo>
                    <a:pt x="1680600" y="43521"/>
                  </a:lnTo>
                  <a:lnTo>
                    <a:pt x="1787308" y="33572"/>
                  </a:lnTo>
                  <a:lnTo>
                    <a:pt x="1894642" y="25034"/>
                  </a:lnTo>
                  <a:lnTo>
                    <a:pt x="2002393" y="17437"/>
                  </a:lnTo>
                  <a:lnTo>
                    <a:pt x="2110421" y="11421"/>
                  </a:lnTo>
                  <a:lnTo>
                    <a:pt x="2218636" y="6457"/>
                  </a:lnTo>
                  <a:lnTo>
                    <a:pt x="2326973" y="2194"/>
                  </a:lnTo>
                  <a:lnTo>
                    <a:pt x="2435394" y="306"/>
                  </a:lnTo>
                  <a:lnTo>
                    <a:pt x="2543868" y="0"/>
                  </a:lnTo>
                  <a:lnTo>
                    <a:pt x="2652380" y="748"/>
                  </a:lnTo>
                  <a:lnTo>
                    <a:pt x="2761869" y="3152"/>
                  </a:lnTo>
                  <a:lnTo>
                    <a:pt x="2872009" y="6659"/>
                  </a:lnTo>
                  <a:lnTo>
                    <a:pt x="2982583" y="10903"/>
                  </a:lnTo>
                  <a:lnTo>
                    <a:pt x="3097257" y="15637"/>
                  </a:lnTo>
                  <a:lnTo>
                    <a:pt x="3214663" y="20698"/>
                  </a:lnTo>
                  <a:lnTo>
                    <a:pt x="3333892" y="25976"/>
                  </a:lnTo>
                  <a:lnTo>
                    <a:pt x="3456241" y="30448"/>
                  </a:lnTo>
                  <a:lnTo>
                    <a:pt x="3580668" y="34382"/>
                  </a:lnTo>
                  <a:lnTo>
                    <a:pt x="3706483" y="37957"/>
                  </a:lnTo>
                  <a:lnTo>
                    <a:pt x="3834174" y="41293"/>
                  </a:lnTo>
                  <a:lnTo>
                    <a:pt x="3963117" y="44469"/>
                  </a:lnTo>
                  <a:lnTo>
                    <a:pt x="4092893" y="47539"/>
                  </a:lnTo>
                  <a:lnTo>
                    <a:pt x="4222273" y="51491"/>
                  </a:lnTo>
                  <a:lnTo>
                    <a:pt x="4351389" y="56030"/>
                  </a:lnTo>
                  <a:lnTo>
                    <a:pt x="4480329" y="60961"/>
                  </a:lnTo>
                  <a:lnTo>
                    <a:pt x="4613914" y="65202"/>
                  </a:lnTo>
                  <a:lnTo>
                    <a:pt x="4750596" y="68981"/>
                  </a:lnTo>
                  <a:lnTo>
                    <a:pt x="4889341" y="72453"/>
                  </a:lnTo>
                  <a:lnTo>
                    <a:pt x="5025654" y="76673"/>
                  </a:lnTo>
                  <a:lnTo>
                    <a:pt x="5160344" y="81390"/>
                  </a:lnTo>
                  <a:lnTo>
                    <a:pt x="5293952" y="86440"/>
                  </a:lnTo>
                  <a:lnTo>
                    <a:pt x="5425887" y="91713"/>
                  </a:lnTo>
                  <a:lnTo>
                    <a:pt x="5556705" y="97132"/>
                  </a:lnTo>
                  <a:lnTo>
                    <a:pt x="5686781" y="102651"/>
                  </a:lnTo>
                  <a:lnTo>
                    <a:pt x="5814456" y="109187"/>
                  </a:lnTo>
                  <a:lnTo>
                    <a:pt x="5940528" y="116402"/>
                  </a:lnTo>
                  <a:lnTo>
                    <a:pt x="6065536" y="124069"/>
                  </a:lnTo>
                  <a:lnTo>
                    <a:pt x="6186020" y="131086"/>
                  </a:lnTo>
                  <a:lnTo>
                    <a:pt x="6303492" y="137668"/>
                  </a:lnTo>
                  <a:lnTo>
                    <a:pt x="6418954" y="143962"/>
                  </a:lnTo>
                  <a:lnTo>
                    <a:pt x="6527361" y="150063"/>
                  </a:lnTo>
                  <a:lnTo>
                    <a:pt x="6631063" y="156035"/>
                  </a:lnTo>
                  <a:lnTo>
                    <a:pt x="6731632" y="161921"/>
                  </a:lnTo>
                  <a:lnTo>
                    <a:pt x="6822490" y="166798"/>
                  </a:lnTo>
                  <a:lnTo>
                    <a:pt x="6906874" y="171002"/>
                  </a:lnTo>
                  <a:lnTo>
                    <a:pt x="6986944" y="174758"/>
                  </a:lnTo>
                  <a:lnTo>
                    <a:pt x="7052706" y="175355"/>
                  </a:lnTo>
                  <a:lnTo>
                    <a:pt x="7108929" y="173849"/>
                  </a:lnTo>
                  <a:lnTo>
                    <a:pt x="7158794" y="170940"/>
                  </a:lnTo>
                  <a:lnTo>
                    <a:pt x="7194895" y="167096"/>
                  </a:lnTo>
                  <a:lnTo>
                    <a:pt x="7221819" y="162626"/>
                  </a:lnTo>
                  <a:lnTo>
                    <a:pt x="7242627" y="157744"/>
                  </a:lnTo>
                  <a:lnTo>
                    <a:pt x="7255546" y="150678"/>
                  </a:lnTo>
                  <a:lnTo>
                    <a:pt x="7263206" y="142158"/>
                  </a:lnTo>
                  <a:lnTo>
                    <a:pt x="7275669" y="1136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702" name="SMARTInkShape-3774"/>
          <p:cNvSpPr/>
          <p:nvPr>
            <p:custDataLst>
              <p:tags r:id="rId1"/>
            </p:custDataLst>
          </p:nvPr>
        </p:nvSpPr>
        <p:spPr bwMode="auto">
          <a:xfrm>
            <a:off x="1880379" y="806200"/>
            <a:ext cx="2391585" cy="419668"/>
          </a:xfrm>
          <a:custGeom>
            <a:avLst/>
            <a:gdLst/>
            <a:ahLst/>
            <a:cxnLst/>
            <a:rect l="0" t="0" r="0" b="0"/>
            <a:pathLst>
              <a:path w="2391585" h="419668">
                <a:moveTo>
                  <a:pt x="25574" y="419667"/>
                </a:moveTo>
                <a:lnTo>
                  <a:pt x="25574" y="419667"/>
                </a:lnTo>
                <a:lnTo>
                  <a:pt x="16472" y="406015"/>
                </a:lnTo>
                <a:lnTo>
                  <a:pt x="14543" y="391692"/>
                </a:lnTo>
                <a:lnTo>
                  <a:pt x="16515" y="354663"/>
                </a:lnTo>
                <a:lnTo>
                  <a:pt x="21408" y="317328"/>
                </a:lnTo>
                <a:lnTo>
                  <a:pt x="24339" y="280654"/>
                </a:lnTo>
                <a:lnTo>
                  <a:pt x="20657" y="241107"/>
                </a:lnTo>
                <a:lnTo>
                  <a:pt x="13534" y="199226"/>
                </a:lnTo>
                <a:lnTo>
                  <a:pt x="5390" y="161206"/>
                </a:lnTo>
                <a:lnTo>
                  <a:pt x="0" y="120972"/>
                </a:lnTo>
                <a:lnTo>
                  <a:pt x="2460" y="122766"/>
                </a:lnTo>
                <a:lnTo>
                  <a:pt x="4450" y="124578"/>
                </a:lnTo>
                <a:lnTo>
                  <a:pt x="43656" y="127129"/>
                </a:lnTo>
                <a:lnTo>
                  <a:pt x="82505" y="125185"/>
                </a:lnTo>
                <a:lnTo>
                  <a:pt x="103533" y="123333"/>
                </a:lnTo>
                <a:lnTo>
                  <a:pt x="127077" y="120194"/>
                </a:lnTo>
                <a:lnTo>
                  <a:pt x="152297" y="116196"/>
                </a:lnTo>
                <a:lnTo>
                  <a:pt x="178636" y="111626"/>
                </a:lnTo>
                <a:lnTo>
                  <a:pt x="206673" y="106674"/>
                </a:lnTo>
                <a:lnTo>
                  <a:pt x="235841" y="101467"/>
                </a:lnTo>
                <a:lnTo>
                  <a:pt x="265765" y="96092"/>
                </a:lnTo>
                <a:lnTo>
                  <a:pt x="296191" y="92508"/>
                </a:lnTo>
                <a:lnTo>
                  <a:pt x="326953" y="90119"/>
                </a:lnTo>
                <a:lnTo>
                  <a:pt x="357938" y="88526"/>
                </a:lnTo>
                <a:lnTo>
                  <a:pt x="389072" y="88416"/>
                </a:lnTo>
                <a:lnTo>
                  <a:pt x="420306" y="89296"/>
                </a:lnTo>
                <a:lnTo>
                  <a:pt x="451606" y="90835"/>
                </a:lnTo>
                <a:lnTo>
                  <a:pt x="481998" y="92813"/>
                </a:lnTo>
                <a:lnTo>
                  <a:pt x="511784" y="95085"/>
                </a:lnTo>
                <a:lnTo>
                  <a:pt x="541166" y="97551"/>
                </a:lnTo>
                <a:lnTo>
                  <a:pt x="572185" y="99196"/>
                </a:lnTo>
                <a:lnTo>
                  <a:pt x="604293" y="100292"/>
                </a:lnTo>
                <a:lnTo>
                  <a:pt x="637129" y="101023"/>
                </a:lnTo>
                <a:lnTo>
                  <a:pt x="671402" y="100558"/>
                </a:lnTo>
                <a:lnTo>
                  <a:pt x="706634" y="99295"/>
                </a:lnTo>
                <a:lnTo>
                  <a:pt x="742504" y="97501"/>
                </a:lnTo>
                <a:lnTo>
                  <a:pt x="779752" y="95352"/>
                </a:lnTo>
                <a:lnTo>
                  <a:pt x="817919" y="92967"/>
                </a:lnTo>
                <a:lnTo>
                  <a:pt x="856699" y="90425"/>
                </a:lnTo>
                <a:lnTo>
                  <a:pt x="896839" y="86825"/>
                </a:lnTo>
                <a:lnTo>
                  <a:pt x="937888" y="82520"/>
                </a:lnTo>
                <a:lnTo>
                  <a:pt x="979540" y="77745"/>
                </a:lnTo>
                <a:lnTo>
                  <a:pt x="1020644" y="73609"/>
                </a:lnTo>
                <a:lnTo>
                  <a:pt x="1061381" y="69899"/>
                </a:lnTo>
                <a:lnTo>
                  <a:pt x="1101874" y="66474"/>
                </a:lnTo>
                <a:lnTo>
                  <a:pt x="1141252" y="64190"/>
                </a:lnTo>
                <a:lnTo>
                  <a:pt x="1179887" y="62668"/>
                </a:lnTo>
                <a:lnTo>
                  <a:pt x="1218026" y="61652"/>
                </a:lnTo>
                <a:lnTo>
                  <a:pt x="1254882" y="60976"/>
                </a:lnTo>
                <a:lnTo>
                  <a:pt x="1290882" y="60525"/>
                </a:lnTo>
                <a:lnTo>
                  <a:pt x="1326313" y="60224"/>
                </a:lnTo>
                <a:lnTo>
                  <a:pt x="1362316" y="60023"/>
                </a:lnTo>
                <a:lnTo>
                  <a:pt x="1398700" y="59890"/>
                </a:lnTo>
                <a:lnTo>
                  <a:pt x="1435339" y="59801"/>
                </a:lnTo>
                <a:lnTo>
                  <a:pt x="1472147" y="58789"/>
                </a:lnTo>
                <a:lnTo>
                  <a:pt x="1509068" y="57162"/>
                </a:lnTo>
                <a:lnTo>
                  <a:pt x="1546065" y="55124"/>
                </a:lnTo>
                <a:lnTo>
                  <a:pt x="1582159" y="53766"/>
                </a:lnTo>
                <a:lnTo>
                  <a:pt x="1617652" y="52861"/>
                </a:lnTo>
                <a:lnTo>
                  <a:pt x="1652744" y="52257"/>
                </a:lnTo>
                <a:lnTo>
                  <a:pt x="1688522" y="51855"/>
                </a:lnTo>
                <a:lnTo>
                  <a:pt x="1724756" y="51586"/>
                </a:lnTo>
                <a:lnTo>
                  <a:pt x="1761294" y="51408"/>
                </a:lnTo>
                <a:lnTo>
                  <a:pt x="1795178" y="51288"/>
                </a:lnTo>
                <a:lnTo>
                  <a:pt x="1827292" y="51209"/>
                </a:lnTo>
                <a:lnTo>
                  <a:pt x="1858227" y="51156"/>
                </a:lnTo>
                <a:lnTo>
                  <a:pt x="1888375" y="51121"/>
                </a:lnTo>
                <a:lnTo>
                  <a:pt x="1917998" y="51097"/>
                </a:lnTo>
                <a:lnTo>
                  <a:pt x="1947273" y="51081"/>
                </a:lnTo>
                <a:lnTo>
                  <a:pt x="1974409" y="51071"/>
                </a:lnTo>
                <a:lnTo>
                  <a:pt x="2000120" y="51064"/>
                </a:lnTo>
                <a:lnTo>
                  <a:pt x="2024880" y="51059"/>
                </a:lnTo>
                <a:lnTo>
                  <a:pt x="2048054" y="51056"/>
                </a:lnTo>
                <a:lnTo>
                  <a:pt x="2070171" y="51054"/>
                </a:lnTo>
                <a:lnTo>
                  <a:pt x="2091584" y="51053"/>
                </a:lnTo>
                <a:lnTo>
                  <a:pt x="2113479" y="51052"/>
                </a:lnTo>
                <a:lnTo>
                  <a:pt x="2135695" y="51051"/>
                </a:lnTo>
                <a:lnTo>
                  <a:pt x="2158126" y="51051"/>
                </a:lnTo>
                <a:lnTo>
                  <a:pt x="2198290" y="48510"/>
                </a:lnTo>
                <a:lnTo>
                  <a:pt x="2234238" y="44206"/>
                </a:lnTo>
                <a:lnTo>
                  <a:pt x="2266090" y="39118"/>
                </a:lnTo>
                <a:lnTo>
                  <a:pt x="2306246" y="30899"/>
                </a:lnTo>
                <a:lnTo>
                  <a:pt x="2344351" y="23526"/>
                </a:lnTo>
                <a:lnTo>
                  <a:pt x="2354737" y="18096"/>
                </a:lnTo>
                <a:lnTo>
                  <a:pt x="2361087" y="17156"/>
                </a:lnTo>
                <a:lnTo>
                  <a:pt x="2362680" y="16072"/>
                </a:lnTo>
                <a:lnTo>
                  <a:pt x="2363742" y="14396"/>
                </a:lnTo>
                <a:lnTo>
                  <a:pt x="2365446" y="9414"/>
                </a:lnTo>
                <a:lnTo>
                  <a:pt x="2374074" y="0"/>
                </a:lnTo>
                <a:lnTo>
                  <a:pt x="2383750" y="40728"/>
                </a:lnTo>
                <a:lnTo>
                  <a:pt x="2389262" y="78789"/>
                </a:lnTo>
                <a:lnTo>
                  <a:pt x="2390552" y="107193"/>
                </a:lnTo>
                <a:lnTo>
                  <a:pt x="2391125" y="138868"/>
                </a:lnTo>
                <a:lnTo>
                  <a:pt x="2391380" y="169455"/>
                </a:lnTo>
                <a:lnTo>
                  <a:pt x="2391523" y="210910"/>
                </a:lnTo>
                <a:lnTo>
                  <a:pt x="2391584" y="2482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3" name="SMARTInkShape-3775"/>
          <p:cNvSpPr/>
          <p:nvPr>
            <p:custDataLst>
              <p:tags r:id="rId2"/>
            </p:custDataLst>
          </p:nvPr>
        </p:nvSpPr>
        <p:spPr bwMode="auto">
          <a:xfrm>
            <a:off x="885825" y="3009484"/>
            <a:ext cx="6000751" cy="582287"/>
          </a:xfrm>
          <a:custGeom>
            <a:avLst/>
            <a:gdLst/>
            <a:ahLst/>
            <a:cxnLst/>
            <a:rect l="0" t="0" r="0" b="0"/>
            <a:pathLst>
              <a:path w="6000751" h="582287">
                <a:moveTo>
                  <a:pt x="0" y="573821"/>
                </a:moveTo>
                <a:lnTo>
                  <a:pt x="0" y="573821"/>
                </a:lnTo>
                <a:lnTo>
                  <a:pt x="4551" y="569270"/>
                </a:lnTo>
                <a:lnTo>
                  <a:pt x="9325" y="567036"/>
                </a:lnTo>
                <a:lnTo>
                  <a:pt x="46102" y="564366"/>
                </a:lnTo>
                <a:lnTo>
                  <a:pt x="77054" y="559378"/>
                </a:lnTo>
                <a:lnTo>
                  <a:pt x="115964" y="557477"/>
                </a:lnTo>
                <a:lnTo>
                  <a:pt x="158608" y="557866"/>
                </a:lnTo>
                <a:lnTo>
                  <a:pt x="190508" y="561332"/>
                </a:lnTo>
                <a:lnTo>
                  <a:pt x="223735" y="566048"/>
                </a:lnTo>
                <a:lnTo>
                  <a:pt x="259458" y="570366"/>
                </a:lnTo>
                <a:lnTo>
                  <a:pt x="300735" y="572285"/>
                </a:lnTo>
                <a:lnTo>
                  <a:pt x="324315" y="572797"/>
                </a:lnTo>
                <a:lnTo>
                  <a:pt x="349560" y="573138"/>
                </a:lnTo>
                <a:lnTo>
                  <a:pt x="375915" y="573366"/>
                </a:lnTo>
                <a:lnTo>
                  <a:pt x="403010" y="574470"/>
                </a:lnTo>
                <a:lnTo>
                  <a:pt x="430598" y="576159"/>
                </a:lnTo>
                <a:lnTo>
                  <a:pt x="458516" y="578237"/>
                </a:lnTo>
                <a:lnTo>
                  <a:pt x="488557" y="579623"/>
                </a:lnTo>
                <a:lnTo>
                  <a:pt x="520015" y="580546"/>
                </a:lnTo>
                <a:lnTo>
                  <a:pt x="552417" y="581162"/>
                </a:lnTo>
                <a:lnTo>
                  <a:pt x="584495" y="581572"/>
                </a:lnTo>
                <a:lnTo>
                  <a:pt x="616359" y="581846"/>
                </a:lnTo>
                <a:lnTo>
                  <a:pt x="648078" y="582029"/>
                </a:lnTo>
                <a:lnTo>
                  <a:pt x="679702" y="582150"/>
                </a:lnTo>
                <a:lnTo>
                  <a:pt x="711262" y="582231"/>
                </a:lnTo>
                <a:lnTo>
                  <a:pt x="742780" y="582286"/>
                </a:lnTo>
                <a:lnTo>
                  <a:pt x="774269" y="581369"/>
                </a:lnTo>
                <a:lnTo>
                  <a:pt x="805740" y="579805"/>
                </a:lnTo>
                <a:lnTo>
                  <a:pt x="837197" y="577811"/>
                </a:lnTo>
                <a:lnTo>
                  <a:pt x="867694" y="576480"/>
                </a:lnTo>
                <a:lnTo>
                  <a:pt x="897550" y="575594"/>
                </a:lnTo>
                <a:lnTo>
                  <a:pt x="926979" y="575003"/>
                </a:lnTo>
                <a:lnTo>
                  <a:pt x="958029" y="573657"/>
                </a:lnTo>
                <a:lnTo>
                  <a:pt x="990158" y="571806"/>
                </a:lnTo>
                <a:lnTo>
                  <a:pt x="1023008" y="569620"/>
                </a:lnTo>
                <a:lnTo>
                  <a:pt x="1055385" y="567210"/>
                </a:lnTo>
                <a:lnTo>
                  <a:pt x="1087448" y="564651"/>
                </a:lnTo>
                <a:lnTo>
                  <a:pt x="1119300" y="561993"/>
                </a:lnTo>
                <a:lnTo>
                  <a:pt x="1151965" y="560221"/>
                </a:lnTo>
                <a:lnTo>
                  <a:pt x="1185172" y="559039"/>
                </a:lnTo>
                <a:lnTo>
                  <a:pt x="1218740" y="558251"/>
                </a:lnTo>
                <a:lnTo>
                  <a:pt x="1250643" y="556774"/>
                </a:lnTo>
                <a:lnTo>
                  <a:pt x="1281437" y="554836"/>
                </a:lnTo>
                <a:lnTo>
                  <a:pt x="1311491" y="552592"/>
                </a:lnTo>
                <a:lnTo>
                  <a:pt x="1342005" y="550143"/>
                </a:lnTo>
                <a:lnTo>
                  <a:pt x="1372825" y="547558"/>
                </a:lnTo>
                <a:lnTo>
                  <a:pt x="1403849" y="544882"/>
                </a:lnTo>
                <a:lnTo>
                  <a:pt x="1433105" y="542146"/>
                </a:lnTo>
                <a:lnTo>
                  <a:pt x="1461181" y="539369"/>
                </a:lnTo>
                <a:lnTo>
                  <a:pt x="1488470" y="536565"/>
                </a:lnTo>
                <a:lnTo>
                  <a:pt x="1516189" y="533744"/>
                </a:lnTo>
                <a:lnTo>
                  <a:pt x="1544193" y="530910"/>
                </a:lnTo>
                <a:lnTo>
                  <a:pt x="1572387" y="528069"/>
                </a:lnTo>
                <a:lnTo>
                  <a:pt x="1599755" y="525222"/>
                </a:lnTo>
                <a:lnTo>
                  <a:pt x="1626574" y="522372"/>
                </a:lnTo>
                <a:lnTo>
                  <a:pt x="1653025" y="519519"/>
                </a:lnTo>
                <a:lnTo>
                  <a:pt x="1680184" y="516665"/>
                </a:lnTo>
                <a:lnTo>
                  <a:pt x="1707815" y="513809"/>
                </a:lnTo>
                <a:lnTo>
                  <a:pt x="1735761" y="510953"/>
                </a:lnTo>
                <a:lnTo>
                  <a:pt x="1763916" y="508097"/>
                </a:lnTo>
                <a:lnTo>
                  <a:pt x="1792212" y="505240"/>
                </a:lnTo>
                <a:lnTo>
                  <a:pt x="1820601" y="502383"/>
                </a:lnTo>
                <a:lnTo>
                  <a:pt x="1850004" y="498573"/>
                </a:lnTo>
                <a:lnTo>
                  <a:pt x="1880083" y="494128"/>
                </a:lnTo>
                <a:lnTo>
                  <a:pt x="1910614" y="489260"/>
                </a:lnTo>
                <a:lnTo>
                  <a:pt x="1940493" y="485062"/>
                </a:lnTo>
                <a:lnTo>
                  <a:pt x="1969937" y="481311"/>
                </a:lnTo>
                <a:lnTo>
                  <a:pt x="1999091" y="477857"/>
                </a:lnTo>
                <a:lnTo>
                  <a:pt x="2028052" y="473650"/>
                </a:lnTo>
                <a:lnTo>
                  <a:pt x="2056885" y="468941"/>
                </a:lnTo>
                <a:lnTo>
                  <a:pt x="2085632" y="463895"/>
                </a:lnTo>
                <a:lnTo>
                  <a:pt x="2113369" y="459580"/>
                </a:lnTo>
                <a:lnTo>
                  <a:pt x="2140433" y="455750"/>
                </a:lnTo>
                <a:lnTo>
                  <a:pt x="2167048" y="452245"/>
                </a:lnTo>
                <a:lnTo>
                  <a:pt x="2193363" y="448955"/>
                </a:lnTo>
                <a:lnTo>
                  <a:pt x="2219480" y="445809"/>
                </a:lnTo>
                <a:lnTo>
                  <a:pt x="2245463" y="442760"/>
                </a:lnTo>
                <a:lnTo>
                  <a:pt x="2272311" y="439774"/>
                </a:lnTo>
                <a:lnTo>
                  <a:pt x="2299734" y="436832"/>
                </a:lnTo>
                <a:lnTo>
                  <a:pt x="2327541" y="433917"/>
                </a:lnTo>
                <a:lnTo>
                  <a:pt x="2356557" y="431021"/>
                </a:lnTo>
                <a:lnTo>
                  <a:pt x="2386378" y="428139"/>
                </a:lnTo>
                <a:lnTo>
                  <a:pt x="2416736" y="425264"/>
                </a:lnTo>
                <a:lnTo>
                  <a:pt x="2446500" y="422396"/>
                </a:lnTo>
                <a:lnTo>
                  <a:pt x="2475867" y="419531"/>
                </a:lnTo>
                <a:lnTo>
                  <a:pt x="2504971" y="416668"/>
                </a:lnTo>
                <a:lnTo>
                  <a:pt x="2533898" y="412855"/>
                </a:lnTo>
                <a:lnTo>
                  <a:pt x="2562708" y="408408"/>
                </a:lnTo>
                <a:lnTo>
                  <a:pt x="2591439" y="403538"/>
                </a:lnTo>
                <a:lnTo>
                  <a:pt x="2619166" y="399339"/>
                </a:lnTo>
                <a:lnTo>
                  <a:pt x="2646223" y="395587"/>
                </a:lnTo>
                <a:lnTo>
                  <a:pt x="2672834" y="392133"/>
                </a:lnTo>
                <a:lnTo>
                  <a:pt x="2699146" y="387926"/>
                </a:lnTo>
                <a:lnTo>
                  <a:pt x="2725261" y="383216"/>
                </a:lnTo>
                <a:lnTo>
                  <a:pt x="2751243" y="378171"/>
                </a:lnTo>
                <a:lnTo>
                  <a:pt x="2778090" y="373855"/>
                </a:lnTo>
                <a:lnTo>
                  <a:pt x="2805512" y="370025"/>
                </a:lnTo>
                <a:lnTo>
                  <a:pt x="2833319" y="366520"/>
                </a:lnTo>
                <a:lnTo>
                  <a:pt x="2860429" y="362278"/>
                </a:lnTo>
                <a:lnTo>
                  <a:pt x="2887076" y="357545"/>
                </a:lnTo>
                <a:lnTo>
                  <a:pt x="2913412" y="352484"/>
                </a:lnTo>
                <a:lnTo>
                  <a:pt x="2939542" y="348158"/>
                </a:lnTo>
                <a:lnTo>
                  <a:pt x="2965534" y="344321"/>
                </a:lnTo>
                <a:lnTo>
                  <a:pt x="2991436" y="340811"/>
                </a:lnTo>
                <a:lnTo>
                  <a:pt x="3018228" y="337519"/>
                </a:lnTo>
                <a:lnTo>
                  <a:pt x="3045615" y="334371"/>
                </a:lnTo>
                <a:lnTo>
                  <a:pt x="3073397" y="331320"/>
                </a:lnTo>
                <a:lnTo>
                  <a:pt x="3100491" y="327381"/>
                </a:lnTo>
                <a:lnTo>
                  <a:pt x="3127127" y="322851"/>
                </a:lnTo>
                <a:lnTo>
                  <a:pt x="3153456" y="317925"/>
                </a:lnTo>
                <a:lnTo>
                  <a:pt x="3179582" y="312736"/>
                </a:lnTo>
                <a:lnTo>
                  <a:pt x="3205571" y="307372"/>
                </a:lnTo>
                <a:lnTo>
                  <a:pt x="3231470" y="301891"/>
                </a:lnTo>
                <a:lnTo>
                  <a:pt x="3257309" y="296332"/>
                </a:lnTo>
                <a:lnTo>
                  <a:pt x="3283107" y="290720"/>
                </a:lnTo>
                <a:lnTo>
                  <a:pt x="3308878" y="285075"/>
                </a:lnTo>
                <a:lnTo>
                  <a:pt x="3333679" y="279406"/>
                </a:lnTo>
                <a:lnTo>
                  <a:pt x="3357832" y="273722"/>
                </a:lnTo>
                <a:lnTo>
                  <a:pt x="3381555" y="268027"/>
                </a:lnTo>
                <a:lnTo>
                  <a:pt x="3405942" y="262326"/>
                </a:lnTo>
                <a:lnTo>
                  <a:pt x="3430774" y="256620"/>
                </a:lnTo>
                <a:lnTo>
                  <a:pt x="3455900" y="250911"/>
                </a:lnTo>
                <a:lnTo>
                  <a:pt x="3481223" y="245200"/>
                </a:lnTo>
                <a:lnTo>
                  <a:pt x="3506678" y="239488"/>
                </a:lnTo>
                <a:lnTo>
                  <a:pt x="3532220" y="233775"/>
                </a:lnTo>
                <a:lnTo>
                  <a:pt x="3557821" y="228061"/>
                </a:lnTo>
                <a:lnTo>
                  <a:pt x="3583461" y="222347"/>
                </a:lnTo>
                <a:lnTo>
                  <a:pt x="3609127" y="216632"/>
                </a:lnTo>
                <a:lnTo>
                  <a:pt x="3634809" y="210918"/>
                </a:lnTo>
                <a:lnTo>
                  <a:pt x="3660504" y="205203"/>
                </a:lnTo>
                <a:lnTo>
                  <a:pt x="3686206" y="199488"/>
                </a:lnTo>
                <a:lnTo>
                  <a:pt x="3710960" y="193773"/>
                </a:lnTo>
                <a:lnTo>
                  <a:pt x="3735084" y="188058"/>
                </a:lnTo>
                <a:lnTo>
                  <a:pt x="3758786" y="182343"/>
                </a:lnTo>
                <a:lnTo>
                  <a:pt x="3783160" y="176628"/>
                </a:lnTo>
                <a:lnTo>
                  <a:pt x="3807982" y="170913"/>
                </a:lnTo>
                <a:lnTo>
                  <a:pt x="3833102" y="165198"/>
                </a:lnTo>
                <a:lnTo>
                  <a:pt x="3858421" y="160436"/>
                </a:lnTo>
                <a:lnTo>
                  <a:pt x="3883873" y="156308"/>
                </a:lnTo>
                <a:lnTo>
                  <a:pt x="3909414" y="152604"/>
                </a:lnTo>
                <a:lnTo>
                  <a:pt x="3935013" y="149182"/>
                </a:lnTo>
                <a:lnTo>
                  <a:pt x="3960652" y="145948"/>
                </a:lnTo>
                <a:lnTo>
                  <a:pt x="3986318" y="142840"/>
                </a:lnTo>
                <a:lnTo>
                  <a:pt x="4012952" y="139815"/>
                </a:lnTo>
                <a:lnTo>
                  <a:pt x="4040234" y="136846"/>
                </a:lnTo>
                <a:lnTo>
                  <a:pt x="4067946" y="133914"/>
                </a:lnTo>
                <a:lnTo>
                  <a:pt x="4095947" y="131960"/>
                </a:lnTo>
                <a:lnTo>
                  <a:pt x="4124139" y="130657"/>
                </a:lnTo>
                <a:lnTo>
                  <a:pt x="4152459" y="129788"/>
                </a:lnTo>
                <a:lnTo>
                  <a:pt x="4181816" y="128257"/>
                </a:lnTo>
                <a:lnTo>
                  <a:pt x="4211865" y="126283"/>
                </a:lnTo>
                <a:lnTo>
                  <a:pt x="4242375" y="124015"/>
                </a:lnTo>
                <a:lnTo>
                  <a:pt x="4274145" y="120598"/>
                </a:lnTo>
                <a:lnTo>
                  <a:pt x="4306755" y="116415"/>
                </a:lnTo>
                <a:lnTo>
                  <a:pt x="4339925" y="111721"/>
                </a:lnTo>
                <a:lnTo>
                  <a:pt x="4373468" y="107639"/>
                </a:lnTo>
                <a:lnTo>
                  <a:pt x="4407260" y="103965"/>
                </a:lnTo>
                <a:lnTo>
                  <a:pt x="4441218" y="100564"/>
                </a:lnTo>
                <a:lnTo>
                  <a:pt x="4475287" y="96391"/>
                </a:lnTo>
                <a:lnTo>
                  <a:pt x="4509430" y="91705"/>
                </a:lnTo>
                <a:lnTo>
                  <a:pt x="4543621" y="86675"/>
                </a:lnTo>
                <a:lnTo>
                  <a:pt x="4578798" y="81417"/>
                </a:lnTo>
                <a:lnTo>
                  <a:pt x="4614632" y="76007"/>
                </a:lnTo>
                <a:lnTo>
                  <a:pt x="4650904" y="70495"/>
                </a:lnTo>
                <a:lnTo>
                  <a:pt x="4688420" y="64915"/>
                </a:lnTo>
                <a:lnTo>
                  <a:pt x="4726766" y="59290"/>
                </a:lnTo>
                <a:lnTo>
                  <a:pt x="4765665" y="53636"/>
                </a:lnTo>
                <a:lnTo>
                  <a:pt x="4803980" y="48913"/>
                </a:lnTo>
                <a:lnTo>
                  <a:pt x="4841906" y="44813"/>
                </a:lnTo>
                <a:lnTo>
                  <a:pt x="4879572" y="41126"/>
                </a:lnTo>
                <a:lnTo>
                  <a:pt x="4917066" y="36763"/>
                </a:lnTo>
                <a:lnTo>
                  <a:pt x="4954443" y="31950"/>
                </a:lnTo>
                <a:lnTo>
                  <a:pt x="4991745" y="26836"/>
                </a:lnTo>
                <a:lnTo>
                  <a:pt x="5029948" y="22475"/>
                </a:lnTo>
                <a:lnTo>
                  <a:pt x="5068750" y="18614"/>
                </a:lnTo>
                <a:lnTo>
                  <a:pt x="5107954" y="15088"/>
                </a:lnTo>
                <a:lnTo>
                  <a:pt x="5148378" y="11785"/>
                </a:lnTo>
                <a:lnTo>
                  <a:pt x="5189615" y="8630"/>
                </a:lnTo>
                <a:lnTo>
                  <a:pt x="5231393" y="5575"/>
                </a:lnTo>
                <a:lnTo>
                  <a:pt x="5273533" y="3538"/>
                </a:lnTo>
                <a:lnTo>
                  <a:pt x="5315914" y="2179"/>
                </a:lnTo>
                <a:lnTo>
                  <a:pt x="5358455" y="1274"/>
                </a:lnTo>
                <a:lnTo>
                  <a:pt x="5402056" y="671"/>
                </a:lnTo>
                <a:lnTo>
                  <a:pt x="5446363" y="268"/>
                </a:lnTo>
                <a:lnTo>
                  <a:pt x="5491141" y="0"/>
                </a:lnTo>
                <a:lnTo>
                  <a:pt x="5537186" y="774"/>
                </a:lnTo>
                <a:lnTo>
                  <a:pt x="5584074" y="2242"/>
                </a:lnTo>
                <a:lnTo>
                  <a:pt x="5631526" y="4173"/>
                </a:lnTo>
                <a:lnTo>
                  <a:pt x="5679353" y="6413"/>
                </a:lnTo>
                <a:lnTo>
                  <a:pt x="5727430" y="8859"/>
                </a:lnTo>
                <a:lnTo>
                  <a:pt x="5775674" y="11442"/>
                </a:lnTo>
                <a:lnTo>
                  <a:pt x="5822124" y="14117"/>
                </a:lnTo>
                <a:lnTo>
                  <a:pt x="5867379" y="16852"/>
                </a:lnTo>
                <a:lnTo>
                  <a:pt x="5911836" y="19628"/>
                </a:lnTo>
                <a:lnTo>
                  <a:pt x="5941474" y="21479"/>
                </a:lnTo>
                <a:lnTo>
                  <a:pt x="6000750" y="251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4" name="SMARTInkShape-3776"/>
          <p:cNvSpPr/>
          <p:nvPr>
            <p:custDataLst>
              <p:tags r:id="rId3"/>
            </p:custDataLst>
          </p:nvPr>
        </p:nvSpPr>
        <p:spPr bwMode="auto">
          <a:xfrm>
            <a:off x="4641732" y="1443490"/>
            <a:ext cx="1234093" cy="1192196"/>
          </a:xfrm>
          <a:custGeom>
            <a:avLst/>
            <a:gdLst/>
            <a:ahLst/>
            <a:cxnLst/>
            <a:rect l="0" t="0" r="0" b="0"/>
            <a:pathLst>
              <a:path w="1234093" h="1192196">
                <a:moveTo>
                  <a:pt x="616068" y="56698"/>
                </a:moveTo>
                <a:lnTo>
                  <a:pt x="616068" y="56698"/>
                </a:lnTo>
                <a:lnTo>
                  <a:pt x="609223" y="20397"/>
                </a:lnTo>
                <a:lnTo>
                  <a:pt x="604136" y="7861"/>
                </a:lnTo>
                <a:lnTo>
                  <a:pt x="599541" y="4138"/>
                </a:lnTo>
                <a:lnTo>
                  <a:pt x="586815" y="0"/>
                </a:lnTo>
                <a:lnTo>
                  <a:pt x="553854" y="5781"/>
                </a:lnTo>
                <a:lnTo>
                  <a:pt x="531730" y="11323"/>
                </a:lnTo>
                <a:lnTo>
                  <a:pt x="504597" y="20733"/>
                </a:lnTo>
                <a:lnTo>
                  <a:pt x="474127" y="32721"/>
                </a:lnTo>
                <a:lnTo>
                  <a:pt x="441431" y="46428"/>
                </a:lnTo>
                <a:lnTo>
                  <a:pt x="405345" y="63186"/>
                </a:lnTo>
                <a:lnTo>
                  <a:pt x="367001" y="81978"/>
                </a:lnTo>
                <a:lnTo>
                  <a:pt x="327152" y="102126"/>
                </a:lnTo>
                <a:lnTo>
                  <a:pt x="286297" y="126036"/>
                </a:lnTo>
                <a:lnTo>
                  <a:pt x="244773" y="152453"/>
                </a:lnTo>
                <a:lnTo>
                  <a:pt x="202803" y="180542"/>
                </a:lnTo>
                <a:lnTo>
                  <a:pt x="164346" y="212603"/>
                </a:lnTo>
                <a:lnTo>
                  <a:pt x="128230" y="247312"/>
                </a:lnTo>
                <a:lnTo>
                  <a:pt x="93675" y="283786"/>
                </a:lnTo>
                <a:lnTo>
                  <a:pt x="64923" y="324295"/>
                </a:lnTo>
                <a:lnTo>
                  <a:pt x="40041" y="367493"/>
                </a:lnTo>
                <a:lnTo>
                  <a:pt x="17737" y="412485"/>
                </a:lnTo>
                <a:lnTo>
                  <a:pt x="5726" y="459624"/>
                </a:lnTo>
                <a:lnTo>
                  <a:pt x="576" y="508195"/>
                </a:lnTo>
                <a:lnTo>
                  <a:pt x="0" y="557721"/>
                </a:lnTo>
                <a:lnTo>
                  <a:pt x="8188" y="606931"/>
                </a:lnTo>
                <a:lnTo>
                  <a:pt x="22220" y="655930"/>
                </a:lnTo>
                <a:lnTo>
                  <a:pt x="40147" y="704788"/>
                </a:lnTo>
                <a:lnTo>
                  <a:pt x="64480" y="752600"/>
                </a:lnTo>
                <a:lnTo>
                  <a:pt x="93085" y="799715"/>
                </a:lnTo>
                <a:lnTo>
                  <a:pt x="124538" y="846365"/>
                </a:lnTo>
                <a:lnTo>
                  <a:pt x="157889" y="890800"/>
                </a:lnTo>
                <a:lnTo>
                  <a:pt x="192505" y="933758"/>
                </a:lnTo>
                <a:lnTo>
                  <a:pt x="227965" y="975732"/>
                </a:lnTo>
                <a:lnTo>
                  <a:pt x="263988" y="1014192"/>
                </a:lnTo>
                <a:lnTo>
                  <a:pt x="300386" y="1050310"/>
                </a:lnTo>
                <a:lnTo>
                  <a:pt x="337033" y="1084866"/>
                </a:lnTo>
                <a:lnTo>
                  <a:pt x="374800" y="1113618"/>
                </a:lnTo>
                <a:lnTo>
                  <a:pt x="413312" y="1138501"/>
                </a:lnTo>
                <a:lnTo>
                  <a:pt x="452323" y="1160805"/>
                </a:lnTo>
                <a:lnTo>
                  <a:pt x="494522" y="1175674"/>
                </a:lnTo>
                <a:lnTo>
                  <a:pt x="538847" y="1185587"/>
                </a:lnTo>
                <a:lnTo>
                  <a:pt x="584590" y="1192195"/>
                </a:lnTo>
                <a:lnTo>
                  <a:pt x="635089" y="1190886"/>
                </a:lnTo>
                <a:lnTo>
                  <a:pt x="688755" y="1184298"/>
                </a:lnTo>
                <a:lnTo>
                  <a:pt x="744536" y="1174191"/>
                </a:lnTo>
                <a:lnTo>
                  <a:pt x="800774" y="1156976"/>
                </a:lnTo>
                <a:lnTo>
                  <a:pt x="857315" y="1135022"/>
                </a:lnTo>
                <a:lnTo>
                  <a:pt x="914059" y="1109908"/>
                </a:lnTo>
                <a:lnTo>
                  <a:pt x="967129" y="1076972"/>
                </a:lnTo>
                <a:lnTo>
                  <a:pt x="1017749" y="1038823"/>
                </a:lnTo>
                <a:lnTo>
                  <a:pt x="1066735" y="997198"/>
                </a:lnTo>
                <a:lnTo>
                  <a:pt x="1107965" y="952303"/>
                </a:lnTo>
                <a:lnTo>
                  <a:pt x="1144025" y="905228"/>
                </a:lnTo>
                <a:lnTo>
                  <a:pt x="1176637" y="856699"/>
                </a:lnTo>
                <a:lnTo>
                  <a:pt x="1200283" y="808155"/>
                </a:lnTo>
                <a:lnTo>
                  <a:pt x="1217952" y="759599"/>
                </a:lnTo>
                <a:lnTo>
                  <a:pt x="1231637" y="711036"/>
                </a:lnTo>
                <a:lnTo>
                  <a:pt x="1234092" y="660563"/>
                </a:lnTo>
                <a:lnTo>
                  <a:pt x="1229062" y="608817"/>
                </a:lnTo>
                <a:lnTo>
                  <a:pt x="1219040" y="556222"/>
                </a:lnTo>
                <a:lnTo>
                  <a:pt x="1195215" y="506872"/>
                </a:lnTo>
                <a:lnTo>
                  <a:pt x="1162186" y="459683"/>
                </a:lnTo>
                <a:lnTo>
                  <a:pt x="1123022" y="413937"/>
                </a:lnTo>
                <a:lnTo>
                  <a:pt x="1068337" y="374867"/>
                </a:lnTo>
                <a:lnTo>
                  <a:pt x="1003306" y="340248"/>
                </a:lnTo>
                <a:lnTo>
                  <a:pt x="931377" y="308596"/>
                </a:lnTo>
                <a:lnTo>
                  <a:pt x="851992" y="284637"/>
                </a:lnTo>
                <a:lnTo>
                  <a:pt x="767635" y="265807"/>
                </a:lnTo>
                <a:lnTo>
                  <a:pt x="679965" y="250397"/>
                </a:lnTo>
                <a:lnTo>
                  <a:pt x="621519" y="240123"/>
                </a:lnTo>
                <a:lnTo>
                  <a:pt x="504625" y="21957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5" name="SMARTInkShape-3777"/>
          <p:cNvSpPr/>
          <p:nvPr>
            <p:custDataLst>
              <p:tags r:id="rId4"/>
            </p:custDataLst>
          </p:nvPr>
        </p:nvSpPr>
        <p:spPr bwMode="auto">
          <a:xfrm>
            <a:off x="669568" y="1736580"/>
            <a:ext cx="856527" cy="993345"/>
          </a:xfrm>
          <a:custGeom>
            <a:avLst/>
            <a:gdLst/>
            <a:ahLst/>
            <a:cxnLst/>
            <a:rect l="0" t="0" r="0" b="0"/>
            <a:pathLst>
              <a:path w="856527" h="993345">
                <a:moveTo>
                  <a:pt x="241975" y="166515"/>
                </a:moveTo>
                <a:lnTo>
                  <a:pt x="241975" y="166515"/>
                </a:lnTo>
                <a:lnTo>
                  <a:pt x="223771" y="161964"/>
                </a:lnTo>
                <a:lnTo>
                  <a:pt x="204674" y="167350"/>
                </a:lnTo>
                <a:lnTo>
                  <a:pt x="194248" y="172787"/>
                </a:lnTo>
                <a:lnTo>
                  <a:pt x="169963" y="201687"/>
                </a:lnTo>
                <a:lnTo>
                  <a:pt x="156819" y="221396"/>
                </a:lnTo>
                <a:lnTo>
                  <a:pt x="141389" y="246917"/>
                </a:lnTo>
                <a:lnTo>
                  <a:pt x="124435" y="276314"/>
                </a:lnTo>
                <a:lnTo>
                  <a:pt x="106465" y="308294"/>
                </a:lnTo>
                <a:lnTo>
                  <a:pt x="88770" y="344854"/>
                </a:lnTo>
                <a:lnTo>
                  <a:pt x="71258" y="384468"/>
                </a:lnTo>
                <a:lnTo>
                  <a:pt x="53869" y="426117"/>
                </a:lnTo>
                <a:lnTo>
                  <a:pt x="39418" y="471028"/>
                </a:lnTo>
                <a:lnTo>
                  <a:pt x="26927" y="518114"/>
                </a:lnTo>
                <a:lnTo>
                  <a:pt x="15742" y="566649"/>
                </a:lnTo>
                <a:lnTo>
                  <a:pt x="8285" y="614246"/>
                </a:lnTo>
                <a:lnTo>
                  <a:pt x="3314" y="661217"/>
                </a:lnTo>
                <a:lnTo>
                  <a:pt x="0" y="707771"/>
                </a:lnTo>
                <a:lnTo>
                  <a:pt x="1601" y="750238"/>
                </a:lnTo>
                <a:lnTo>
                  <a:pt x="6478" y="789979"/>
                </a:lnTo>
                <a:lnTo>
                  <a:pt x="13539" y="827902"/>
                </a:lnTo>
                <a:lnTo>
                  <a:pt x="27772" y="861757"/>
                </a:lnTo>
                <a:lnTo>
                  <a:pt x="46785" y="892900"/>
                </a:lnTo>
                <a:lnTo>
                  <a:pt x="68986" y="922234"/>
                </a:lnTo>
                <a:lnTo>
                  <a:pt x="99026" y="944648"/>
                </a:lnTo>
                <a:lnTo>
                  <a:pt x="134293" y="962448"/>
                </a:lnTo>
                <a:lnTo>
                  <a:pt x="173045" y="977171"/>
                </a:lnTo>
                <a:lnTo>
                  <a:pt x="215071" y="986035"/>
                </a:lnTo>
                <a:lnTo>
                  <a:pt x="259282" y="990992"/>
                </a:lnTo>
                <a:lnTo>
                  <a:pt x="304948" y="993344"/>
                </a:lnTo>
                <a:lnTo>
                  <a:pt x="350632" y="989197"/>
                </a:lnTo>
                <a:lnTo>
                  <a:pt x="396328" y="980717"/>
                </a:lnTo>
                <a:lnTo>
                  <a:pt x="442031" y="969349"/>
                </a:lnTo>
                <a:lnTo>
                  <a:pt x="486788" y="953197"/>
                </a:lnTo>
                <a:lnTo>
                  <a:pt x="530914" y="933857"/>
                </a:lnTo>
                <a:lnTo>
                  <a:pt x="574618" y="912391"/>
                </a:lnTo>
                <a:lnTo>
                  <a:pt x="615185" y="886651"/>
                </a:lnTo>
                <a:lnTo>
                  <a:pt x="653659" y="858061"/>
                </a:lnTo>
                <a:lnTo>
                  <a:pt x="690738" y="827570"/>
                </a:lnTo>
                <a:lnTo>
                  <a:pt x="723078" y="792003"/>
                </a:lnTo>
                <a:lnTo>
                  <a:pt x="752258" y="753052"/>
                </a:lnTo>
                <a:lnTo>
                  <a:pt x="779331" y="711845"/>
                </a:lnTo>
                <a:lnTo>
                  <a:pt x="802142" y="666276"/>
                </a:lnTo>
                <a:lnTo>
                  <a:pt x="822112" y="617799"/>
                </a:lnTo>
                <a:lnTo>
                  <a:pt x="840188" y="567383"/>
                </a:lnTo>
                <a:lnTo>
                  <a:pt x="850333" y="517580"/>
                </a:lnTo>
                <a:lnTo>
                  <a:pt x="855192" y="468186"/>
                </a:lnTo>
                <a:lnTo>
                  <a:pt x="856526" y="419064"/>
                </a:lnTo>
                <a:lnTo>
                  <a:pt x="847891" y="372029"/>
                </a:lnTo>
                <a:lnTo>
                  <a:pt x="832609" y="326384"/>
                </a:lnTo>
                <a:lnTo>
                  <a:pt x="812896" y="281667"/>
                </a:lnTo>
                <a:lnTo>
                  <a:pt x="784514" y="239473"/>
                </a:lnTo>
                <a:lnTo>
                  <a:pt x="750352" y="198961"/>
                </a:lnTo>
                <a:lnTo>
                  <a:pt x="712338" y="159571"/>
                </a:lnTo>
                <a:lnTo>
                  <a:pt x="666040" y="125690"/>
                </a:lnTo>
                <a:lnTo>
                  <a:pt x="614220" y="95484"/>
                </a:lnTo>
                <a:lnTo>
                  <a:pt x="558718" y="67726"/>
                </a:lnTo>
                <a:lnTo>
                  <a:pt x="503619" y="45410"/>
                </a:lnTo>
                <a:lnTo>
                  <a:pt x="448790" y="26724"/>
                </a:lnTo>
                <a:lnTo>
                  <a:pt x="394139" y="10456"/>
                </a:lnTo>
                <a:lnTo>
                  <a:pt x="343417" y="2468"/>
                </a:lnTo>
                <a:lnTo>
                  <a:pt x="295316" y="0"/>
                </a:lnTo>
                <a:lnTo>
                  <a:pt x="248960" y="1213"/>
                </a:lnTo>
                <a:lnTo>
                  <a:pt x="208532" y="8688"/>
                </a:lnTo>
                <a:lnTo>
                  <a:pt x="172054" y="20340"/>
                </a:lnTo>
                <a:lnTo>
                  <a:pt x="138211" y="34775"/>
                </a:lnTo>
                <a:lnTo>
                  <a:pt x="70525" y="636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708" name="SMARTInkShape-Group1213"/>
          <p:cNvGrpSpPr/>
          <p:nvPr/>
        </p:nvGrpSpPr>
        <p:grpSpPr>
          <a:xfrm>
            <a:off x="3114675" y="3446700"/>
            <a:ext cx="1765439" cy="2541346"/>
            <a:chOff x="3114675" y="3446700"/>
            <a:chExt cx="1765439" cy="2541346"/>
          </a:xfrm>
        </p:grpSpPr>
        <p:sp>
          <p:nvSpPr>
            <p:cNvPr id="706" name="SMARTInkShape-3778"/>
            <p:cNvSpPr/>
            <p:nvPr>
              <p:custDataLst>
                <p:tags r:id="rId122"/>
              </p:custDataLst>
            </p:nvPr>
          </p:nvSpPr>
          <p:spPr bwMode="auto">
            <a:xfrm>
              <a:off x="3114675" y="3758330"/>
              <a:ext cx="347099" cy="2130978"/>
            </a:xfrm>
            <a:custGeom>
              <a:avLst/>
              <a:gdLst/>
              <a:ahLst/>
              <a:cxnLst/>
              <a:rect l="0" t="0" r="0" b="0"/>
              <a:pathLst>
                <a:path w="347099" h="2130978">
                  <a:moveTo>
                    <a:pt x="334328" y="22142"/>
                  </a:moveTo>
                  <a:lnTo>
                    <a:pt x="334328" y="22142"/>
                  </a:lnTo>
                  <a:lnTo>
                    <a:pt x="341709" y="0"/>
                  </a:lnTo>
                  <a:lnTo>
                    <a:pt x="347098" y="15687"/>
                  </a:lnTo>
                  <a:lnTo>
                    <a:pt x="344448" y="44356"/>
                  </a:lnTo>
                  <a:lnTo>
                    <a:pt x="341075" y="62669"/>
                  </a:lnTo>
                  <a:lnTo>
                    <a:pt x="335968" y="88213"/>
                  </a:lnTo>
                  <a:lnTo>
                    <a:pt x="329706" y="118577"/>
                  </a:lnTo>
                  <a:lnTo>
                    <a:pt x="322674" y="152155"/>
                  </a:lnTo>
                  <a:lnTo>
                    <a:pt x="315129" y="189779"/>
                  </a:lnTo>
                  <a:lnTo>
                    <a:pt x="307241" y="230103"/>
                  </a:lnTo>
                  <a:lnTo>
                    <a:pt x="299125" y="272226"/>
                  </a:lnTo>
                  <a:lnTo>
                    <a:pt x="291809" y="318404"/>
                  </a:lnTo>
                  <a:lnTo>
                    <a:pt x="285027" y="367288"/>
                  </a:lnTo>
                  <a:lnTo>
                    <a:pt x="278600" y="417974"/>
                  </a:lnTo>
                  <a:lnTo>
                    <a:pt x="271459" y="470815"/>
                  </a:lnTo>
                  <a:lnTo>
                    <a:pt x="263840" y="525093"/>
                  </a:lnTo>
                  <a:lnTo>
                    <a:pt x="255903" y="580328"/>
                  </a:lnTo>
                  <a:lnTo>
                    <a:pt x="247755" y="638106"/>
                  </a:lnTo>
                  <a:lnTo>
                    <a:pt x="239465" y="697580"/>
                  </a:lnTo>
                  <a:lnTo>
                    <a:pt x="231081" y="758184"/>
                  </a:lnTo>
                  <a:lnTo>
                    <a:pt x="223586" y="820494"/>
                  </a:lnTo>
                  <a:lnTo>
                    <a:pt x="216685" y="883942"/>
                  </a:lnTo>
                  <a:lnTo>
                    <a:pt x="210179" y="948148"/>
                  </a:lnTo>
                  <a:lnTo>
                    <a:pt x="202985" y="1013812"/>
                  </a:lnTo>
                  <a:lnTo>
                    <a:pt x="195331" y="1080448"/>
                  </a:lnTo>
                  <a:lnTo>
                    <a:pt x="187370" y="1147732"/>
                  </a:lnTo>
                  <a:lnTo>
                    <a:pt x="180158" y="1214496"/>
                  </a:lnTo>
                  <a:lnTo>
                    <a:pt x="173446" y="1280912"/>
                  </a:lnTo>
                  <a:lnTo>
                    <a:pt x="167065" y="1347097"/>
                  </a:lnTo>
                  <a:lnTo>
                    <a:pt x="160907" y="1412175"/>
                  </a:lnTo>
                  <a:lnTo>
                    <a:pt x="154896" y="1476516"/>
                  </a:lnTo>
                  <a:lnTo>
                    <a:pt x="148984" y="1540365"/>
                  </a:lnTo>
                  <a:lnTo>
                    <a:pt x="142185" y="1600076"/>
                  </a:lnTo>
                  <a:lnTo>
                    <a:pt x="134795" y="1657029"/>
                  </a:lnTo>
                  <a:lnTo>
                    <a:pt x="127011" y="1712142"/>
                  </a:lnTo>
                  <a:lnTo>
                    <a:pt x="118011" y="1763171"/>
                  </a:lnTo>
                  <a:lnTo>
                    <a:pt x="108202" y="1811478"/>
                  </a:lnTo>
                  <a:lnTo>
                    <a:pt x="97852" y="1857970"/>
                  </a:lnTo>
                  <a:lnTo>
                    <a:pt x="87142" y="1898490"/>
                  </a:lnTo>
                  <a:lnTo>
                    <a:pt x="76192" y="1935028"/>
                  </a:lnTo>
                  <a:lnTo>
                    <a:pt x="65082" y="1968912"/>
                  </a:lnTo>
                  <a:lnTo>
                    <a:pt x="53866" y="1998169"/>
                  </a:lnTo>
                  <a:lnTo>
                    <a:pt x="42578" y="2024341"/>
                  </a:lnTo>
                  <a:lnTo>
                    <a:pt x="31243" y="2048456"/>
                  </a:lnTo>
                  <a:lnTo>
                    <a:pt x="16108" y="2082872"/>
                  </a:lnTo>
                  <a:lnTo>
                    <a:pt x="0" y="21309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7" name="SMARTInkShape-3779"/>
            <p:cNvSpPr/>
            <p:nvPr>
              <p:custDataLst>
                <p:tags r:id="rId123"/>
              </p:custDataLst>
            </p:nvPr>
          </p:nvSpPr>
          <p:spPr bwMode="auto">
            <a:xfrm>
              <a:off x="3140393" y="3446700"/>
              <a:ext cx="1739721" cy="2541346"/>
            </a:xfrm>
            <a:custGeom>
              <a:avLst/>
              <a:gdLst/>
              <a:ahLst/>
              <a:cxnLst/>
              <a:rect l="0" t="0" r="0" b="0"/>
              <a:pathLst>
                <a:path w="1739721" h="2541346">
                  <a:moveTo>
                    <a:pt x="231457" y="179467"/>
                  </a:moveTo>
                  <a:lnTo>
                    <a:pt x="231457" y="179467"/>
                  </a:lnTo>
                  <a:lnTo>
                    <a:pt x="231457" y="165815"/>
                  </a:lnTo>
                  <a:lnTo>
                    <a:pt x="237172" y="160841"/>
                  </a:lnTo>
                  <a:lnTo>
                    <a:pt x="275378" y="149289"/>
                  </a:lnTo>
                  <a:lnTo>
                    <a:pt x="316700" y="142877"/>
                  </a:lnTo>
                  <a:lnTo>
                    <a:pt x="343531" y="139834"/>
                  </a:lnTo>
                  <a:lnTo>
                    <a:pt x="373800" y="136853"/>
                  </a:lnTo>
                  <a:lnTo>
                    <a:pt x="406363" y="133912"/>
                  </a:lnTo>
                  <a:lnTo>
                    <a:pt x="444263" y="131000"/>
                  </a:lnTo>
                  <a:lnTo>
                    <a:pt x="485723" y="128106"/>
                  </a:lnTo>
                  <a:lnTo>
                    <a:pt x="529555" y="125224"/>
                  </a:lnTo>
                  <a:lnTo>
                    <a:pt x="577827" y="121398"/>
                  </a:lnTo>
                  <a:lnTo>
                    <a:pt x="629058" y="116942"/>
                  </a:lnTo>
                  <a:lnTo>
                    <a:pt x="682261" y="112066"/>
                  </a:lnTo>
                  <a:lnTo>
                    <a:pt x="739638" y="105958"/>
                  </a:lnTo>
                  <a:lnTo>
                    <a:pt x="799798" y="99029"/>
                  </a:lnTo>
                  <a:lnTo>
                    <a:pt x="861810" y="91552"/>
                  </a:lnTo>
                  <a:lnTo>
                    <a:pt x="923155" y="84662"/>
                  </a:lnTo>
                  <a:lnTo>
                    <a:pt x="984054" y="78164"/>
                  </a:lnTo>
                  <a:lnTo>
                    <a:pt x="1044656" y="71927"/>
                  </a:lnTo>
                  <a:lnTo>
                    <a:pt x="1103155" y="64911"/>
                  </a:lnTo>
                  <a:lnTo>
                    <a:pt x="1160251" y="57376"/>
                  </a:lnTo>
                  <a:lnTo>
                    <a:pt x="1216414" y="49496"/>
                  </a:lnTo>
                  <a:lnTo>
                    <a:pt x="1265285" y="42337"/>
                  </a:lnTo>
                  <a:lnTo>
                    <a:pt x="1309295" y="35660"/>
                  </a:lnTo>
                  <a:lnTo>
                    <a:pt x="1350066" y="29303"/>
                  </a:lnTo>
                  <a:lnTo>
                    <a:pt x="1384866" y="24113"/>
                  </a:lnTo>
                  <a:lnTo>
                    <a:pt x="1415686" y="19700"/>
                  </a:lnTo>
                  <a:lnTo>
                    <a:pt x="1443854" y="15806"/>
                  </a:lnTo>
                  <a:lnTo>
                    <a:pt x="1485310" y="8939"/>
                  </a:lnTo>
                  <a:lnTo>
                    <a:pt x="1527529" y="2258"/>
                  </a:lnTo>
                  <a:lnTo>
                    <a:pt x="1558293" y="0"/>
                  </a:lnTo>
                  <a:lnTo>
                    <a:pt x="1561784" y="768"/>
                  </a:lnTo>
                  <a:lnTo>
                    <a:pt x="1564112" y="2232"/>
                  </a:lnTo>
                  <a:lnTo>
                    <a:pt x="1565664" y="4160"/>
                  </a:lnTo>
                  <a:lnTo>
                    <a:pt x="1574046" y="34631"/>
                  </a:lnTo>
                  <a:lnTo>
                    <a:pt x="1576364" y="69137"/>
                  </a:lnTo>
                  <a:lnTo>
                    <a:pt x="1576906" y="102174"/>
                  </a:lnTo>
                  <a:lnTo>
                    <a:pt x="1584767" y="144162"/>
                  </a:lnTo>
                  <a:lnTo>
                    <a:pt x="1590863" y="167361"/>
                  </a:lnTo>
                  <a:lnTo>
                    <a:pt x="1596833" y="193304"/>
                  </a:lnTo>
                  <a:lnTo>
                    <a:pt x="1602717" y="221077"/>
                  </a:lnTo>
                  <a:lnTo>
                    <a:pt x="1608546" y="250069"/>
                  </a:lnTo>
                  <a:lnTo>
                    <a:pt x="1614336" y="282733"/>
                  </a:lnTo>
                  <a:lnTo>
                    <a:pt x="1620102" y="317843"/>
                  </a:lnTo>
                  <a:lnTo>
                    <a:pt x="1625850" y="354586"/>
                  </a:lnTo>
                  <a:lnTo>
                    <a:pt x="1632540" y="393368"/>
                  </a:lnTo>
                  <a:lnTo>
                    <a:pt x="1639857" y="433510"/>
                  </a:lnTo>
                  <a:lnTo>
                    <a:pt x="1647593" y="474559"/>
                  </a:lnTo>
                  <a:lnTo>
                    <a:pt x="1655608" y="519070"/>
                  </a:lnTo>
                  <a:lnTo>
                    <a:pt x="1663808" y="565889"/>
                  </a:lnTo>
                  <a:lnTo>
                    <a:pt x="1672133" y="614247"/>
                  </a:lnTo>
                  <a:lnTo>
                    <a:pt x="1679588" y="665536"/>
                  </a:lnTo>
                  <a:lnTo>
                    <a:pt x="1686462" y="718778"/>
                  </a:lnTo>
                  <a:lnTo>
                    <a:pt x="1692950" y="773323"/>
                  </a:lnTo>
                  <a:lnTo>
                    <a:pt x="1698229" y="830641"/>
                  </a:lnTo>
                  <a:lnTo>
                    <a:pt x="1702700" y="889808"/>
                  </a:lnTo>
                  <a:lnTo>
                    <a:pt x="1706633" y="950208"/>
                  </a:lnTo>
                  <a:lnTo>
                    <a:pt x="1708303" y="1012382"/>
                  </a:lnTo>
                  <a:lnTo>
                    <a:pt x="1708463" y="1075739"/>
                  </a:lnTo>
                  <a:lnTo>
                    <a:pt x="1707618" y="1139884"/>
                  </a:lnTo>
                  <a:lnTo>
                    <a:pt x="1708007" y="1206460"/>
                  </a:lnTo>
                  <a:lnTo>
                    <a:pt x="1709219" y="1274657"/>
                  </a:lnTo>
                  <a:lnTo>
                    <a:pt x="1710979" y="1343934"/>
                  </a:lnTo>
                  <a:lnTo>
                    <a:pt x="1713105" y="1412026"/>
                  </a:lnTo>
                  <a:lnTo>
                    <a:pt x="1715475" y="1479328"/>
                  </a:lnTo>
                  <a:lnTo>
                    <a:pt x="1718007" y="1546103"/>
                  </a:lnTo>
                  <a:lnTo>
                    <a:pt x="1720648" y="1611576"/>
                  </a:lnTo>
                  <a:lnTo>
                    <a:pt x="1723361" y="1676179"/>
                  </a:lnTo>
                  <a:lnTo>
                    <a:pt x="1726122" y="1740203"/>
                  </a:lnTo>
                  <a:lnTo>
                    <a:pt x="1728915" y="1800983"/>
                  </a:lnTo>
                  <a:lnTo>
                    <a:pt x="1731730" y="1859600"/>
                  </a:lnTo>
                  <a:lnTo>
                    <a:pt x="1734559" y="1916776"/>
                  </a:lnTo>
                  <a:lnTo>
                    <a:pt x="1736445" y="1969180"/>
                  </a:lnTo>
                  <a:lnTo>
                    <a:pt x="1737701" y="2018404"/>
                  </a:lnTo>
                  <a:lnTo>
                    <a:pt x="1738541" y="2065509"/>
                  </a:lnTo>
                  <a:lnTo>
                    <a:pt x="1739099" y="2109293"/>
                  </a:lnTo>
                  <a:lnTo>
                    <a:pt x="1739472" y="2150865"/>
                  </a:lnTo>
                  <a:lnTo>
                    <a:pt x="1739720" y="2190962"/>
                  </a:lnTo>
                  <a:lnTo>
                    <a:pt x="1738934" y="2226267"/>
                  </a:lnTo>
                  <a:lnTo>
                    <a:pt x="1737457" y="2258376"/>
                  </a:lnTo>
                  <a:lnTo>
                    <a:pt x="1735519" y="2288353"/>
                  </a:lnTo>
                  <a:lnTo>
                    <a:pt x="1734227" y="2313101"/>
                  </a:lnTo>
                  <a:lnTo>
                    <a:pt x="1732792" y="2353299"/>
                  </a:lnTo>
                  <a:lnTo>
                    <a:pt x="1731871" y="2395474"/>
                  </a:lnTo>
                  <a:lnTo>
                    <a:pt x="1731674" y="2406626"/>
                  </a:lnTo>
                  <a:lnTo>
                    <a:pt x="1731653" y="2403265"/>
                  </a:lnTo>
                  <a:lnTo>
                    <a:pt x="1718076" y="2374773"/>
                  </a:lnTo>
                  <a:lnTo>
                    <a:pt x="1715137" y="2363881"/>
                  </a:lnTo>
                  <a:lnTo>
                    <a:pt x="1708028" y="2349128"/>
                  </a:lnTo>
                  <a:lnTo>
                    <a:pt x="1707328" y="2345998"/>
                  </a:lnTo>
                  <a:lnTo>
                    <a:pt x="1704956" y="2343911"/>
                  </a:lnTo>
                  <a:lnTo>
                    <a:pt x="1697240" y="2341592"/>
                  </a:lnTo>
                  <a:lnTo>
                    <a:pt x="1668534" y="2340287"/>
                  </a:lnTo>
                  <a:lnTo>
                    <a:pt x="1640731" y="2347601"/>
                  </a:lnTo>
                  <a:lnTo>
                    <a:pt x="1606466" y="2360377"/>
                  </a:lnTo>
                  <a:lnTo>
                    <a:pt x="1585327" y="2367785"/>
                  </a:lnTo>
                  <a:lnTo>
                    <a:pt x="1562662" y="2375581"/>
                  </a:lnTo>
                  <a:lnTo>
                    <a:pt x="1537074" y="2385541"/>
                  </a:lnTo>
                  <a:lnTo>
                    <a:pt x="1509539" y="2396943"/>
                  </a:lnTo>
                  <a:lnTo>
                    <a:pt x="1480704" y="2409307"/>
                  </a:lnTo>
                  <a:lnTo>
                    <a:pt x="1449098" y="2422312"/>
                  </a:lnTo>
                  <a:lnTo>
                    <a:pt x="1415645" y="2435744"/>
                  </a:lnTo>
                  <a:lnTo>
                    <a:pt x="1380960" y="2449462"/>
                  </a:lnTo>
                  <a:lnTo>
                    <a:pt x="1341645" y="2462417"/>
                  </a:lnTo>
                  <a:lnTo>
                    <a:pt x="1299242" y="2474864"/>
                  </a:lnTo>
                  <a:lnTo>
                    <a:pt x="1254781" y="2486972"/>
                  </a:lnTo>
                  <a:lnTo>
                    <a:pt x="1204186" y="2496949"/>
                  </a:lnTo>
                  <a:lnTo>
                    <a:pt x="1149500" y="2505505"/>
                  </a:lnTo>
                  <a:lnTo>
                    <a:pt x="1092089" y="2513114"/>
                  </a:lnTo>
                  <a:lnTo>
                    <a:pt x="1030954" y="2519139"/>
                  </a:lnTo>
                  <a:lnTo>
                    <a:pt x="967337" y="2524109"/>
                  </a:lnTo>
                  <a:lnTo>
                    <a:pt x="902066" y="2528374"/>
                  </a:lnTo>
                  <a:lnTo>
                    <a:pt x="831882" y="2531218"/>
                  </a:lnTo>
                  <a:lnTo>
                    <a:pt x="758423" y="2533113"/>
                  </a:lnTo>
                  <a:lnTo>
                    <a:pt x="682780" y="2534378"/>
                  </a:lnTo>
                  <a:lnTo>
                    <a:pt x="607587" y="2536172"/>
                  </a:lnTo>
                  <a:lnTo>
                    <a:pt x="532693" y="2538322"/>
                  </a:lnTo>
                  <a:lnTo>
                    <a:pt x="457998" y="2540707"/>
                  </a:lnTo>
                  <a:lnTo>
                    <a:pt x="390105" y="2541345"/>
                  </a:lnTo>
                  <a:lnTo>
                    <a:pt x="326745" y="2540817"/>
                  </a:lnTo>
                  <a:lnTo>
                    <a:pt x="266407" y="2539513"/>
                  </a:lnTo>
                  <a:lnTo>
                    <a:pt x="209990" y="2537691"/>
                  </a:lnTo>
                  <a:lnTo>
                    <a:pt x="156186" y="2535524"/>
                  </a:lnTo>
                  <a:lnTo>
                    <a:pt x="104123" y="2533127"/>
                  </a:lnTo>
                  <a:lnTo>
                    <a:pt x="69415" y="2531529"/>
                  </a:lnTo>
                  <a:lnTo>
                    <a:pt x="0" y="25283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709" name="SMARTInkShape-3780"/>
          <p:cNvSpPr/>
          <p:nvPr>
            <p:custDataLst>
              <p:tags r:id="rId5"/>
            </p:custDataLst>
          </p:nvPr>
        </p:nvSpPr>
        <p:spPr bwMode="auto">
          <a:xfrm>
            <a:off x="5694998" y="3621638"/>
            <a:ext cx="557213" cy="64538"/>
          </a:xfrm>
          <a:custGeom>
            <a:avLst/>
            <a:gdLst/>
            <a:ahLst/>
            <a:cxnLst/>
            <a:rect l="0" t="0" r="0" b="0"/>
            <a:pathLst>
              <a:path w="557213" h="64538">
                <a:moveTo>
                  <a:pt x="0" y="4529"/>
                </a:moveTo>
                <a:lnTo>
                  <a:pt x="0" y="4529"/>
                </a:lnTo>
                <a:lnTo>
                  <a:pt x="42067" y="4529"/>
                </a:lnTo>
                <a:lnTo>
                  <a:pt x="77116" y="4529"/>
                </a:lnTo>
                <a:lnTo>
                  <a:pt x="97131" y="4529"/>
                </a:lnTo>
                <a:lnTo>
                  <a:pt x="119997" y="4529"/>
                </a:lnTo>
                <a:lnTo>
                  <a:pt x="144770" y="4529"/>
                </a:lnTo>
                <a:lnTo>
                  <a:pt x="170808" y="4529"/>
                </a:lnTo>
                <a:lnTo>
                  <a:pt x="200549" y="5482"/>
                </a:lnTo>
                <a:lnTo>
                  <a:pt x="232760" y="7070"/>
                </a:lnTo>
                <a:lnTo>
                  <a:pt x="266615" y="9080"/>
                </a:lnTo>
                <a:lnTo>
                  <a:pt x="299663" y="9468"/>
                </a:lnTo>
                <a:lnTo>
                  <a:pt x="332172" y="8775"/>
                </a:lnTo>
                <a:lnTo>
                  <a:pt x="364324" y="7359"/>
                </a:lnTo>
                <a:lnTo>
                  <a:pt x="393377" y="6416"/>
                </a:lnTo>
                <a:lnTo>
                  <a:pt x="420367" y="5787"/>
                </a:lnTo>
                <a:lnTo>
                  <a:pt x="445979" y="5368"/>
                </a:lnTo>
                <a:lnTo>
                  <a:pt x="484598" y="4902"/>
                </a:lnTo>
                <a:lnTo>
                  <a:pt x="522231" y="4603"/>
                </a:lnTo>
                <a:lnTo>
                  <a:pt x="520556" y="3626"/>
                </a:lnTo>
                <a:lnTo>
                  <a:pt x="505996" y="0"/>
                </a:lnTo>
                <a:lnTo>
                  <a:pt x="468409" y="294"/>
                </a:lnTo>
                <a:lnTo>
                  <a:pt x="443717" y="1706"/>
                </a:lnTo>
                <a:lnTo>
                  <a:pt x="414874" y="2647"/>
                </a:lnTo>
                <a:lnTo>
                  <a:pt x="383262" y="3274"/>
                </a:lnTo>
                <a:lnTo>
                  <a:pt x="349806" y="3693"/>
                </a:lnTo>
                <a:lnTo>
                  <a:pt x="316071" y="4924"/>
                </a:lnTo>
                <a:lnTo>
                  <a:pt x="282152" y="6698"/>
                </a:lnTo>
                <a:lnTo>
                  <a:pt x="248108" y="8832"/>
                </a:lnTo>
                <a:lnTo>
                  <a:pt x="219698" y="11208"/>
                </a:lnTo>
                <a:lnTo>
                  <a:pt x="195042" y="13744"/>
                </a:lnTo>
                <a:lnTo>
                  <a:pt x="157170" y="18150"/>
                </a:lnTo>
                <a:lnTo>
                  <a:pt x="137163" y="20108"/>
                </a:lnTo>
                <a:lnTo>
                  <a:pt x="134304" y="21583"/>
                </a:lnTo>
                <a:lnTo>
                  <a:pt x="135257" y="23518"/>
                </a:lnTo>
                <a:lnTo>
                  <a:pt x="138747" y="25761"/>
                </a:lnTo>
                <a:lnTo>
                  <a:pt x="165488" y="28253"/>
                </a:lnTo>
                <a:lnTo>
                  <a:pt x="184620" y="28918"/>
                </a:lnTo>
                <a:lnTo>
                  <a:pt x="209757" y="30313"/>
                </a:lnTo>
                <a:lnTo>
                  <a:pt x="238898" y="32196"/>
                </a:lnTo>
                <a:lnTo>
                  <a:pt x="270708" y="34404"/>
                </a:lnTo>
                <a:lnTo>
                  <a:pt x="304295" y="36828"/>
                </a:lnTo>
                <a:lnTo>
                  <a:pt x="339072" y="39397"/>
                </a:lnTo>
                <a:lnTo>
                  <a:pt x="374638" y="42062"/>
                </a:lnTo>
                <a:lnTo>
                  <a:pt x="410730" y="45744"/>
                </a:lnTo>
                <a:lnTo>
                  <a:pt x="447175" y="50103"/>
                </a:lnTo>
                <a:lnTo>
                  <a:pt x="483854" y="54914"/>
                </a:lnTo>
                <a:lnTo>
                  <a:pt x="557212" y="645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0" name="SMARTInkShape-3781"/>
          <p:cNvSpPr/>
          <p:nvPr>
            <p:custDataLst>
              <p:tags r:id="rId6"/>
            </p:custDataLst>
          </p:nvPr>
        </p:nvSpPr>
        <p:spPr bwMode="auto">
          <a:xfrm>
            <a:off x="5768886" y="5343154"/>
            <a:ext cx="488034" cy="108955"/>
          </a:xfrm>
          <a:custGeom>
            <a:avLst/>
            <a:gdLst/>
            <a:ahLst/>
            <a:cxnLst/>
            <a:rect l="0" t="0" r="0" b="0"/>
            <a:pathLst>
              <a:path w="488034" h="108955">
                <a:moveTo>
                  <a:pt x="63271" y="31803"/>
                </a:moveTo>
                <a:lnTo>
                  <a:pt x="63271" y="31803"/>
                </a:lnTo>
                <a:lnTo>
                  <a:pt x="54169" y="31803"/>
                </a:lnTo>
                <a:lnTo>
                  <a:pt x="47161" y="29263"/>
                </a:lnTo>
                <a:lnTo>
                  <a:pt x="39452" y="24422"/>
                </a:lnTo>
                <a:lnTo>
                  <a:pt x="43477" y="21220"/>
                </a:lnTo>
                <a:lnTo>
                  <a:pt x="54474" y="16622"/>
                </a:lnTo>
                <a:lnTo>
                  <a:pt x="88393" y="8679"/>
                </a:lnTo>
                <a:lnTo>
                  <a:pt x="118252" y="3110"/>
                </a:lnTo>
                <a:lnTo>
                  <a:pt x="150572" y="0"/>
                </a:lnTo>
                <a:lnTo>
                  <a:pt x="184940" y="524"/>
                </a:lnTo>
                <a:lnTo>
                  <a:pt x="222438" y="7107"/>
                </a:lnTo>
                <a:lnTo>
                  <a:pt x="261330" y="16382"/>
                </a:lnTo>
                <a:lnTo>
                  <a:pt x="300840" y="26854"/>
                </a:lnTo>
                <a:lnTo>
                  <a:pt x="340626" y="37859"/>
                </a:lnTo>
                <a:lnTo>
                  <a:pt x="377992" y="49099"/>
                </a:lnTo>
                <a:lnTo>
                  <a:pt x="410793" y="59493"/>
                </a:lnTo>
                <a:lnTo>
                  <a:pt x="443418" y="68794"/>
                </a:lnTo>
                <a:lnTo>
                  <a:pt x="462993" y="66637"/>
                </a:lnTo>
                <a:lnTo>
                  <a:pt x="451582" y="61703"/>
                </a:lnTo>
                <a:lnTo>
                  <a:pt x="416452" y="58760"/>
                </a:lnTo>
                <a:lnTo>
                  <a:pt x="385976" y="63152"/>
                </a:lnTo>
                <a:lnTo>
                  <a:pt x="352428" y="70501"/>
                </a:lnTo>
                <a:lnTo>
                  <a:pt x="315293" y="76942"/>
                </a:lnTo>
                <a:lnTo>
                  <a:pt x="294151" y="80946"/>
                </a:lnTo>
                <a:lnTo>
                  <a:pt x="271484" y="85520"/>
                </a:lnTo>
                <a:lnTo>
                  <a:pt x="247799" y="90474"/>
                </a:lnTo>
                <a:lnTo>
                  <a:pt x="224390" y="94730"/>
                </a:lnTo>
                <a:lnTo>
                  <a:pt x="201164" y="98519"/>
                </a:lnTo>
                <a:lnTo>
                  <a:pt x="178060" y="101998"/>
                </a:lnTo>
                <a:lnTo>
                  <a:pt x="155037" y="104317"/>
                </a:lnTo>
                <a:lnTo>
                  <a:pt x="132069" y="105863"/>
                </a:lnTo>
                <a:lnTo>
                  <a:pt x="109136" y="106894"/>
                </a:lnTo>
                <a:lnTo>
                  <a:pt x="70956" y="108040"/>
                </a:lnTo>
                <a:lnTo>
                  <a:pt x="40016" y="108549"/>
                </a:lnTo>
                <a:lnTo>
                  <a:pt x="0" y="108920"/>
                </a:lnTo>
                <a:lnTo>
                  <a:pt x="34502" y="108951"/>
                </a:lnTo>
                <a:lnTo>
                  <a:pt x="73345" y="108954"/>
                </a:lnTo>
                <a:lnTo>
                  <a:pt x="95704" y="108954"/>
                </a:lnTo>
                <a:lnTo>
                  <a:pt x="121089" y="108002"/>
                </a:lnTo>
                <a:lnTo>
                  <a:pt x="148489" y="106415"/>
                </a:lnTo>
                <a:lnTo>
                  <a:pt x="177233" y="104405"/>
                </a:lnTo>
                <a:lnTo>
                  <a:pt x="206873" y="102112"/>
                </a:lnTo>
                <a:lnTo>
                  <a:pt x="237111" y="99631"/>
                </a:lnTo>
                <a:lnTo>
                  <a:pt x="267747" y="97024"/>
                </a:lnTo>
                <a:lnTo>
                  <a:pt x="296745" y="95286"/>
                </a:lnTo>
                <a:lnTo>
                  <a:pt x="324647" y="94128"/>
                </a:lnTo>
                <a:lnTo>
                  <a:pt x="351823" y="93355"/>
                </a:lnTo>
                <a:lnTo>
                  <a:pt x="374701" y="91888"/>
                </a:lnTo>
                <a:lnTo>
                  <a:pt x="412822" y="87718"/>
                </a:lnTo>
                <a:lnTo>
                  <a:pt x="453664" y="84123"/>
                </a:lnTo>
                <a:lnTo>
                  <a:pt x="460616" y="83632"/>
                </a:lnTo>
                <a:lnTo>
                  <a:pt x="460566" y="82548"/>
                </a:lnTo>
                <a:lnTo>
                  <a:pt x="455429" y="78804"/>
                </a:lnTo>
                <a:lnTo>
                  <a:pt x="420064" y="68640"/>
                </a:lnTo>
                <a:lnTo>
                  <a:pt x="388216" y="63097"/>
                </a:lnTo>
                <a:lnTo>
                  <a:pt x="367531" y="60286"/>
                </a:lnTo>
                <a:lnTo>
                  <a:pt x="344216" y="57459"/>
                </a:lnTo>
                <a:lnTo>
                  <a:pt x="319148" y="54622"/>
                </a:lnTo>
                <a:lnTo>
                  <a:pt x="293863" y="52731"/>
                </a:lnTo>
                <a:lnTo>
                  <a:pt x="268435" y="51469"/>
                </a:lnTo>
                <a:lnTo>
                  <a:pt x="242909" y="50630"/>
                </a:lnTo>
                <a:lnTo>
                  <a:pt x="219224" y="50069"/>
                </a:lnTo>
                <a:lnTo>
                  <a:pt x="196768" y="49696"/>
                </a:lnTo>
                <a:lnTo>
                  <a:pt x="156893" y="50233"/>
                </a:lnTo>
                <a:lnTo>
                  <a:pt x="116835" y="54938"/>
                </a:lnTo>
                <a:lnTo>
                  <a:pt x="100099" y="57181"/>
                </a:lnTo>
                <a:lnTo>
                  <a:pt x="141983" y="56501"/>
                </a:lnTo>
                <a:lnTo>
                  <a:pt x="183027" y="52940"/>
                </a:lnTo>
                <a:lnTo>
                  <a:pt x="207879" y="52562"/>
                </a:lnTo>
                <a:lnTo>
                  <a:pt x="234924" y="53262"/>
                </a:lnTo>
                <a:lnTo>
                  <a:pt x="263431" y="54682"/>
                </a:lnTo>
                <a:lnTo>
                  <a:pt x="291961" y="56581"/>
                </a:lnTo>
                <a:lnTo>
                  <a:pt x="320506" y="58799"/>
                </a:lnTo>
                <a:lnTo>
                  <a:pt x="349061" y="61231"/>
                </a:lnTo>
                <a:lnTo>
                  <a:pt x="375718" y="63804"/>
                </a:lnTo>
                <a:lnTo>
                  <a:pt x="401109" y="66472"/>
                </a:lnTo>
                <a:lnTo>
                  <a:pt x="425657" y="69203"/>
                </a:lnTo>
                <a:lnTo>
                  <a:pt x="460551" y="74778"/>
                </a:lnTo>
                <a:lnTo>
                  <a:pt x="488033" y="81567"/>
                </a:lnTo>
                <a:lnTo>
                  <a:pt x="450712" y="73693"/>
                </a:lnTo>
                <a:lnTo>
                  <a:pt x="413585" y="69471"/>
                </a:lnTo>
                <a:lnTo>
                  <a:pt x="371684" y="67596"/>
                </a:lnTo>
                <a:lnTo>
                  <a:pt x="348890" y="67094"/>
                </a:lnTo>
                <a:lnTo>
                  <a:pt x="325121" y="66761"/>
                </a:lnTo>
                <a:lnTo>
                  <a:pt x="300703" y="66538"/>
                </a:lnTo>
                <a:lnTo>
                  <a:pt x="258331" y="66291"/>
                </a:lnTo>
                <a:lnTo>
                  <a:pt x="223308" y="66181"/>
                </a:lnTo>
                <a:lnTo>
                  <a:pt x="190382" y="67072"/>
                </a:lnTo>
                <a:lnTo>
                  <a:pt x="185159" y="68651"/>
                </a:lnTo>
                <a:lnTo>
                  <a:pt x="181678" y="70656"/>
                </a:lnTo>
                <a:lnTo>
                  <a:pt x="182214" y="71993"/>
                </a:lnTo>
                <a:lnTo>
                  <a:pt x="197574" y="73873"/>
                </a:lnTo>
                <a:lnTo>
                  <a:pt x="236415" y="77049"/>
                </a:lnTo>
                <a:lnTo>
                  <a:pt x="258334" y="79535"/>
                </a:lnTo>
                <a:lnTo>
                  <a:pt x="303302" y="7466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1" name="SMARTInkShape-3782"/>
          <p:cNvSpPr/>
          <p:nvPr>
            <p:custDataLst>
              <p:tags r:id="rId7"/>
            </p:custDataLst>
          </p:nvPr>
        </p:nvSpPr>
        <p:spPr bwMode="auto">
          <a:xfrm>
            <a:off x="7460932" y="3720932"/>
            <a:ext cx="785300" cy="101903"/>
          </a:xfrm>
          <a:custGeom>
            <a:avLst/>
            <a:gdLst/>
            <a:ahLst/>
            <a:cxnLst/>
            <a:rect l="0" t="0" r="0" b="0"/>
            <a:pathLst>
              <a:path w="785300" h="101903">
                <a:moveTo>
                  <a:pt x="0" y="25250"/>
                </a:moveTo>
                <a:lnTo>
                  <a:pt x="0" y="25250"/>
                </a:lnTo>
                <a:lnTo>
                  <a:pt x="32966" y="25250"/>
                </a:lnTo>
                <a:lnTo>
                  <a:pt x="68717" y="20699"/>
                </a:lnTo>
                <a:lnTo>
                  <a:pt x="109473" y="17869"/>
                </a:lnTo>
                <a:lnTo>
                  <a:pt x="151711" y="12480"/>
                </a:lnTo>
                <a:lnTo>
                  <a:pt x="185220" y="7510"/>
                </a:lnTo>
                <a:lnTo>
                  <a:pt x="224242" y="3078"/>
                </a:lnTo>
                <a:lnTo>
                  <a:pt x="246650" y="1897"/>
                </a:lnTo>
                <a:lnTo>
                  <a:pt x="270161" y="1109"/>
                </a:lnTo>
                <a:lnTo>
                  <a:pt x="297266" y="583"/>
                </a:lnTo>
                <a:lnTo>
                  <a:pt x="326765" y="233"/>
                </a:lnTo>
                <a:lnTo>
                  <a:pt x="357861" y="0"/>
                </a:lnTo>
                <a:lnTo>
                  <a:pt x="390974" y="1749"/>
                </a:lnTo>
                <a:lnTo>
                  <a:pt x="425432" y="4820"/>
                </a:lnTo>
                <a:lnTo>
                  <a:pt x="460787" y="8773"/>
                </a:lnTo>
                <a:lnTo>
                  <a:pt x="494834" y="13313"/>
                </a:lnTo>
                <a:lnTo>
                  <a:pt x="528009" y="18244"/>
                </a:lnTo>
                <a:lnTo>
                  <a:pt x="560604" y="23438"/>
                </a:lnTo>
                <a:lnTo>
                  <a:pt x="589953" y="27852"/>
                </a:lnTo>
                <a:lnTo>
                  <a:pt x="617139" y="31747"/>
                </a:lnTo>
                <a:lnTo>
                  <a:pt x="642883" y="35296"/>
                </a:lnTo>
                <a:lnTo>
                  <a:pt x="665762" y="39568"/>
                </a:lnTo>
                <a:lnTo>
                  <a:pt x="706422" y="49394"/>
                </a:lnTo>
                <a:lnTo>
                  <a:pt x="738464" y="55031"/>
                </a:lnTo>
                <a:lnTo>
                  <a:pt x="780506" y="58947"/>
                </a:lnTo>
                <a:lnTo>
                  <a:pt x="785042" y="59276"/>
                </a:lnTo>
                <a:lnTo>
                  <a:pt x="785299" y="58412"/>
                </a:lnTo>
                <a:lnTo>
                  <a:pt x="783045" y="54911"/>
                </a:lnTo>
                <a:lnTo>
                  <a:pt x="758217" y="47585"/>
                </a:lnTo>
                <a:lnTo>
                  <a:pt x="726241" y="44702"/>
                </a:lnTo>
                <a:lnTo>
                  <a:pt x="683772" y="43420"/>
                </a:lnTo>
                <a:lnTo>
                  <a:pt x="657778" y="43079"/>
                </a:lnTo>
                <a:lnTo>
                  <a:pt x="629971" y="42851"/>
                </a:lnTo>
                <a:lnTo>
                  <a:pt x="601908" y="43651"/>
                </a:lnTo>
                <a:lnTo>
                  <a:pt x="573675" y="45138"/>
                </a:lnTo>
                <a:lnTo>
                  <a:pt x="545327" y="47081"/>
                </a:lnTo>
                <a:lnTo>
                  <a:pt x="516904" y="49329"/>
                </a:lnTo>
                <a:lnTo>
                  <a:pt x="488431" y="51780"/>
                </a:lnTo>
                <a:lnTo>
                  <a:pt x="459923" y="54367"/>
                </a:lnTo>
                <a:lnTo>
                  <a:pt x="432346" y="56092"/>
                </a:lnTo>
                <a:lnTo>
                  <a:pt x="405388" y="57241"/>
                </a:lnTo>
                <a:lnTo>
                  <a:pt x="378844" y="58008"/>
                </a:lnTo>
                <a:lnTo>
                  <a:pt x="353527" y="59471"/>
                </a:lnTo>
                <a:lnTo>
                  <a:pt x="329030" y="61399"/>
                </a:lnTo>
                <a:lnTo>
                  <a:pt x="305079" y="63637"/>
                </a:lnTo>
                <a:lnTo>
                  <a:pt x="282443" y="65129"/>
                </a:lnTo>
                <a:lnTo>
                  <a:pt x="260686" y="66124"/>
                </a:lnTo>
                <a:lnTo>
                  <a:pt x="219683" y="68181"/>
                </a:lnTo>
                <a:lnTo>
                  <a:pt x="182409" y="72271"/>
                </a:lnTo>
                <a:lnTo>
                  <a:pt x="151874" y="74724"/>
                </a:lnTo>
                <a:lnTo>
                  <a:pt x="110328" y="76298"/>
                </a:lnTo>
                <a:lnTo>
                  <a:pt x="98417" y="76609"/>
                </a:lnTo>
                <a:lnTo>
                  <a:pt x="115748" y="76675"/>
                </a:lnTo>
                <a:lnTo>
                  <a:pt x="154380" y="64900"/>
                </a:lnTo>
                <a:lnTo>
                  <a:pt x="193168" y="61129"/>
                </a:lnTo>
                <a:lnTo>
                  <a:pt x="220790" y="60246"/>
                </a:lnTo>
                <a:lnTo>
                  <a:pt x="254021" y="59854"/>
                </a:lnTo>
                <a:lnTo>
                  <a:pt x="291016" y="60632"/>
                </a:lnTo>
                <a:lnTo>
                  <a:pt x="329683" y="64153"/>
                </a:lnTo>
                <a:lnTo>
                  <a:pt x="371633" y="68893"/>
                </a:lnTo>
                <a:lnTo>
                  <a:pt x="393489" y="71491"/>
                </a:lnTo>
                <a:lnTo>
                  <a:pt x="417583" y="74175"/>
                </a:lnTo>
                <a:lnTo>
                  <a:pt x="443172" y="76916"/>
                </a:lnTo>
                <a:lnTo>
                  <a:pt x="469755" y="79697"/>
                </a:lnTo>
                <a:lnTo>
                  <a:pt x="496051" y="82503"/>
                </a:lnTo>
                <a:lnTo>
                  <a:pt x="522153" y="85326"/>
                </a:lnTo>
                <a:lnTo>
                  <a:pt x="548126" y="88161"/>
                </a:lnTo>
                <a:lnTo>
                  <a:pt x="572111" y="91004"/>
                </a:lnTo>
                <a:lnTo>
                  <a:pt x="594767" y="93851"/>
                </a:lnTo>
                <a:lnTo>
                  <a:pt x="633911" y="98602"/>
                </a:lnTo>
                <a:lnTo>
                  <a:pt x="670108" y="101277"/>
                </a:lnTo>
                <a:lnTo>
                  <a:pt x="682954" y="101902"/>
                </a:lnTo>
                <a:lnTo>
                  <a:pt x="684855" y="101117"/>
                </a:lnTo>
                <a:lnTo>
                  <a:pt x="684217" y="99641"/>
                </a:lnTo>
                <a:lnTo>
                  <a:pt x="681887" y="97704"/>
                </a:lnTo>
                <a:lnTo>
                  <a:pt x="641071" y="87751"/>
                </a:lnTo>
                <a:lnTo>
                  <a:pt x="604326" y="82239"/>
                </a:lnTo>
                <a:lnTo>
                  <a:pt x="562594" y="76614"/>
                </a:lnTo>
                <a:lnTo>
                  <a:pt x="540797" y="73780"/>
                </a:lnTo>
                <a:lnTo>
                  <a:pt x="517694" y="70938"/>
                </a:lnTo>
                <a:lnTo>
                  <a:pt x="493720" y="68091"/>
                </a:lnTo>
                <a:lnTo>
                  <a:pt x="469164" y="65241"/>
                </a:lnTo>
                <a:lnTo>
                  <a:pt x="445174" y="62389"/>
                </a:lnTo>
                <a:lnTo>
                  <a:pt x="421560" y="59534"/>
                </a:lnTo>
                <a:lnTo>
                  <a:pt x="398198" y="56679"/>
                </a:lnTo>
                <a:lnTo>
                  <a:pt x="375002" y="54775"/>
                </a:lnTo>
                <a:lnTo>
                  <a:pt x="351920" y="53506"/>
                </a:lnTo>
                <a:lnTo>
                  <a:pt x="328910" y="52660"/>
                </a:lnTo>
                <a:lnTo>
                  <a:pt x="288105" y="51720"/>
                </a:lnTo>
                <a:lnTo>
                  <a:pt x="252824" y="50350"/>
                </a:lnTo>
                <a:lnTo>
                  <a:pt x="212495" y="44223"/>
                </a:lnTo>
                <a:lnTo>
                  <a:pt x="177865" y="33619"/>
                </a:lnTo>
                <a:lnTo>
                  <a:pt x="169539" y="28017"/>
                </a:lnTo>
                <a:lnTo>
                  <a:pt x="165838" y="22353"/>
                </a:lnTo>
                <a:lnTo>
                  <a:pt x="166757" y="19509"/>
                </a:lnTo>
                <a:lnTo>
                  <a:pt x="172856" y="13808"/>
                </a:lnTo>
                <a:lnTo>
                  <a:pt x="200654" y="5244"/>
                </a:lnTo>
                <a:lnTo>
                  <a:pt x="233325" y="2071"/>
                </a:lnTo>
                <a:lnTo>
                  <a:pt x="276103" y="1614"/>
                </a:lnTo>
                <a:lnTo>
                  <a:pt x="302179" y="2825"/>
                </a:lnTo>
                <a:lnTo>
                  <a:pt x="330040" y="4585"/>
                </a:lnTo>
                <a:lnTo>
                  <a:pt x="360044" y="6711"/>
                </a:lnTo>
                <a:lnTo>
                  <a:pt x="391477" y="9081"/>
                </a:lnTo>
                <a:lnTo>
                  <a:pt x="423863" y="11613"/>
                </a:lnTo>
                <a:lnTo>
                  <a:pt x="455931" y="15207"/>
                </a:lnTo>
                <a:lnTo>
                  <a:pt x="487786" y="19507"/>
                </a:lnTo>
                <a:lnTo>
                  <a:pt x="519500" y="24279"/>
                </a:lnTo>
                <a:lnTo>
                  <a:pt x="548264" y="29365"/>
                </a:lnTo>
                <a:lnTo>
                  <a:pt x="575060" y="34661"/>
                </a:lnTo>
                <a:lnTo>
                  <a:pt x="617531" y="43720"/>
                </a:lnTo>
                <a:lnTo>
                  <a:pt x="651511" y="509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2" name="SMARTInkShape-3783"/>
          <p:cNvSpPr/>
          <p:nvPr>
            <p:custDataLst>
              <p:tags r:id="rId8"/>
            </p:custDataLst>
          </p:nvPr>
        </p:nvSpPr>
        <p:spPr bwMode="auto">
          <a:xfrm>
            <a:off x="7548369" y="5614988"/>
            <a:ext cx="506951" cy="144470"/>
          </a:xfrm>
          <a:custGeom>
            <a:avLst/>
            <a:gdLst/>
            <a:ahLst/>
            <a:cxnLst/>
            <a:rect l="0" t="0" r="0" b="0"/>
            <a:pathLst>
              <a:path w="506951" h="144470">
                <a:moveTo>
                  <a:pt x="41151" y="0"/>
                </a:moveTo>
                <a:lnTo>
                  <a:pt x="41151" y="0"/>
                </a:lnTo>
                <a:lnTo>
                  <a:pt x="25042" y="6784"/>
                </a:lnTo>
                <a:lnTo>
                  <a:pt x="9855" y="9289"/>
                </a:lnTo>
                <a:lnTo>
                  <a:pt x="4065" y="13018"/>
                </a:lnTo>
                <a:lnTo>
                  <a:pt x="855" y="17850"/>
                </a:lnTo>
                <a:lnTo>
                  <a:pt x="0" y="20473"/>
                </a:lnTo>
                <a:lnTo>
                  <a:pt x="1589" y="28466"/>
                </a:lnTo>
                <a:lnTo>
                  <a:pt x="3346" y="33264"/>
                </a:lnTo>
                <a:lnTo>
                  <a:pt x="37675" y="49121"/>
                </a:lnTo>
                <a:lnTo>
                  <a:pt x="57884" y="54654"/>
                </a:lnTo>
                <a:lnTo>
                  <a:pt x="81833" y="60248"/>
                </a:lnTo>
                <a:lnTo>
                  <a:pt x="108278" y="65883"/>
                </a:lnTo>
                <a:lnTo>
                  <a:pt x="137337" y="71544"/>
                </a:lnTo>
                <a:lnTo>
                  <a:pt x="168140" y="77223"/>
                </a:lnTo>
                <a:lnTo>
                  <a:pt x="200105" y="82915"/>
                </a:lnTo>
                <a:lnTo>
                  <a:pt x="231893" y="89566"/>
                </a:lnTo>
                <a:lnTo>
                  <a:pt x="263562" y="96858"/>
                </a:lnTo>
                <a:lnTo>
                  <a:pt x="295153" y="104577"/>
                </a:lnTo>
                <a:lnTo>
                  <a:pt x="322880" y="111628"/>
                </a:lnTo>
                <a:lnTo>
                  <a:pt x="348034" y="118233"/>
                </a:lnTo>
                <a:lnTo>
                  <a:pt x="371469" y="124542"/>
                </a:lnTo>
                <a:lnTo>
                  <a:pt x="407669" y="131552"/>
                </a:lnTo>
                <a:lnTo>
                  <a:pt x="443749" y="136052"/>
                </a:lnTo>
                <a:lnTo>
                  <a:pt x="443852" y="135469"/>
                </a:lnTo>
                <a:lnTo>
                  <a:pt x="436347" y="132281"/>
                </a:lnTo>
                <a:lnTo>
                  <a:pt x="402403" y="129681"/>
                </a:lnTo>
                <a:lnTo>
                  <a:pt x="367125" y="126533"/>
                </a:lnTo>
                <a:lnTo>
                  <a:pt x="325093" y="121959"/>
                </a:lnTo>
                <a:lnTo>
                  <a:pt x="301884" y="119406"/>
                </a:lnTo>
                <a:lnTo>
                  <a:pt x="277838" y="116751"/>
                </a:lnTo>
                <a:lnTo>
                  <a:pt x="253235" y="114982"/>
                </a:lnTo>
                <a:lnTo>
                  <a:pt x="228260" y="113802"/>
                </a:lnTo>
                <a:lnTo>
                  <a:pt x="203038" y="113015"/>
                </a:lnTo>
                <a:lnTo>
                  <a:pt x="162312" y="112141"/>
                </a:lnTo>
                <a:lnTo>
                  <a:pt x="122771" y="111649"/>
                </a:lnTo>
                <a:lnTo>
                  <a:pt x="109978" y="111483"/>
                </a:lnTo>
                <a:lnTo>
                  <a:pt x="137109" y="111454"/>
                </a:lnTo>
                <a:lnTo>
                  <a:pt x="173333" y="113987"/>
                </a:lnTo>
                <a:lnTo>
                  <a:pt x="194995" y="115996"/>
                </a:lnTo>
                <a:lnTo>
                  <a:pt x="219913" y="118288"/>
                </a:lnTo>
                <a:lnTo>
                  <a:pt x="247003" y="120769"/>
                </a:lnTo>
                <a:lnTo>
                  <a:pt x="275541" y="123375"/>
                </a:lnTo>
                <a:lnTo>
                  <a:pt x="304090" y="127017"/>
                </a:lnTo>
                <a:lnTo>
                  <a:pt x="332649" y="131350"/>
                </a:lnTo>
                <a:lnTo>
                  <a:pt x="361213" y="136144"/>
                </a:lnTo>
                <a:lnTo>
                  <a:pt x="387875" y="139340"/>
                </a:lnTo>
                <a:lnTo>
                  <a:pt x="413271" y="141471"/>
                </a:lnTo>
                <a:lnTo>
                  <a:pt x="437821" y="142892"/>
                </a:lnTo>
                <a:lnTo>
                  <a:pt x="475258" y="144469"/>
                </a:lnTo>
                <a:lnTo>
                  <a:pt x="498882" y="144218"/>
                </a:lnTo>
                <a:lnTo>
                  <a:pt x="502515" y="142818"/>
                </a:lnTo>
                <a:lnTo>
                  <a:pt x="503032" y="140932"/>
                </a:lnTo>
                <a:lnTo>
                  <a:pt x="476454" y="129175"/>
                </a:lnTo>
                <a:lnTo>
                  <a:pt x="437819" y="119006"/>
                </a:lnTo>
                <a:lnTo>
                  <a:pt x="414181" y="113627"/>
                </a:lnTo>
                <a:lnTo>
                  <a:pt x="386992" y="108136"/>
                </a:lnTo>
                <a:lnTo>
                  <a:pt x="357437" y="102571"/>
                </a:lnTo>
                <a:lnTo>
                  <a:pt x="326303" y="96955"/>
                </a:lnTo>
                <a:lnTo>
                  <a:pt x="296023" y="93212"/>
                </a:lnTo>
                <a:lnTo>
                  <a:pt x="266311" y="90716"/>
                </a:lnTo>
                <a:lnTo>
                  <a:pt x="236977" y="89051"/>
                </a:lnTo>
                <a:lnTo>
                  <a:pt x="194224" y="87203"/>
                </a:lnTo>
                <a:lnTo>
                  <a:pt x="158896" y="88703"/>
                </a:lnTo>
                <a:lnTo>
                  <a:pt x="153938" y="90567"/>
                </a:lnTo>
                <a:lnTo>
                  <a:pt x="156348" y="91811"/>
                </a:lnTo>
                <a:lnTo>
                  <a:pt x="189901" y="93560"/>
                </a:lnTo>
                <a:lnTo>
                  <a:pt x="230135" y="93969"/>
                </a:lnTo>
                <a:lnTo>
                  <a:pt x="254770" y="93126"/>
                </a:lnTo>
                <a:lnTo>
                  <a:pt x="281671" y="91611"/>
                </a:lnTo>
                <a:lnTo>
                  <a:pt x="310083" y="89649"/>
                </a:lnTo>
                <a:lnTo>
                  <a:pt x="337596" y="88341"/>
                </a:lnTo>
                <a:lnTo>
                  <a:pt x="364511" y="87469"/>
                </a:lnTo>
                <a:lnTo>
                  <a:pt x="391027" y="86886"/>
                </a:lnTo>
                <a:lnTo>
                  <a:pt x="414419" y="86500"/>
                </a:lnTo>
                <a:lnTo>
                  <a:pt x="455650" y="86069"/>
                </a:lnTo>
                <a:lnTo>
                  <a:pt x="492790" y="81275"/>
                </a:lnTo>
                <a:lnTo>
                  <a:pt x="498453" y="78949"/>
                </a:lnTo>
                <a:lnTo>
                  <a:pt x="501276" y="76444"/>
                </a:lnTo>
                <a:lnTo>
                  <a:pt x="502206" y="73823"/>
                </a:lnTo>
                <a:lnTo>
                  <a:pt x="487999" y="65830"/>
                </a:lnTo>
                <a:lnTo>
                  <a:pt x="459778" y="56881"/>
                </a:lnTo>
                <a:lnTo>
                  <a:pt x="418659" y="49727"/>
                </a:lnTo>
                <a:lnTo>
                  <a:pt x="395693" y="47438"/>
                </a:lnTo>
                <a:lnTo>
                  <a:pt x="371810" y="45914"/>
                </a:lnTo>
                <a:lnTo>
                  <a:pt x="347315" y="44896"/>
                </a:lnTo>
                <a:lnTo>
                  <a:pt x="324318" y="45170"/>
                </a:lnTo>
                <a:lnTo>
                  <a:pt x="302319" y="46306"/>
                </a:lnTo>
                <a:lnTo>
                  <a:pt x="263906" y="50107"/>
                </a:lnTo>
                <a:lnTo>
                  <a:pt x="229073" y="57603"/>
                </a:lnTo>
                <a:lnTo>
                  <a:pt x="219921" y="63066"/>
                </a:lnTo>
                <a:lnTo>
                  <a:pt x="220339" y="65856"/>
                </a:lnTo>
                <a:lnTo>
                  <a:pt x="228423" y="71497"/>
                </a:lnTo>
                <a:lnTo>
                  <a:pt x="267242" y="70925"/>
                </a:lnTo>
                <a:lnTo>
                  <a:pt x="307371" y="69622"/>
                </a:lnTo>
                <a:lnTo>
                  <a:pt x="330073" y="69274"/>
                </a:lnTo>
                <a:lnTo>
                  <a:pt x="352829" y="69043"/>
                </a:lnTo>
                <a:lnTo>
                  <a:pt x="375619" y="68888"/>
                </a:lnTo>
                <a:lnTo>
                  <a:pt x="398432" y="68785"/>
                </a:lnTo>
                <a:lnTo>
                  <a:pt x="439019" y="68671"/>
                </a:lnTo>
                <a:lnTo>
                  <a:pt x="472299" y="68620"/>
                </a:lnTo>
                <a:lnTo>
                  <a:pt x="506950" y="68585"/>
                </a:lnTo>
                <a:lnTo>
                  <a:pt x="492749" y="73131"/>
                </a:lnTo>
                <a:lnTo>
                  <a:pt x="464429" y="75365"/>
                </a:lnTo>
                <a:lnTo>
                  <a:pt x="423585" y="77310"/>
                </a:lnTo>
                <a:lnTo>
                  <a:pt x="398023" y="79163"/>
                </a:lnTo>
                <a:lnTo>
                  <a:pt x="370507" y="81350"/>
                </a:lnTo>
                <a:lnTo>
                  <a:pt x="343589" y="84713"/>
                </a:lnTo>
                <a:lnTo>
                  <a:pt x="317070" y="88860"/>
                </a:lnTo>
                <a:lnTo>
                  <a:pt x="290820" y="93530"/>
                </a:lnTo>
                <a:lnTo>
                  <a:pt x="266652" y="97595"/>
                </a:lnTo>
                <a:lnTo>
                  <a:pt x="243872" y="101258"/>
                </a:lnTo>
                <a:lnTo>
                  <a:pt x="205545" y="106915"/>
                </a:lnTo>
                <a:lnTo>
                  <a:pt x="167386" y="110845"/>
                </a:lnTo>
                <a:lnTo>
                  <a:pt x="192627" y="104480"/>
                </a:lnTo>
                <a:lnTo>
                  <a:pt x="223092" y="99458"/>
                </a:lnTo>
                <a:lnTo>
                  <a:pt x="263936" y="96591"/>
                </a:lnTo>
                <a:lnTo>
                  <a:pt x="286829" y="95825"/>
                </a:lnTo>
                <a:lnTo>
                  <a:pt x="309711" y="95316"/>
                </a:lnTo>
                <a:lnTo>
                  <a:pt x="332586" y="94976"/>
                </a:lnTo>
                <a:lnTo>
                  <a:pt x="374513" y="95551"/>
                </a:lnTo>
                <a:lnTo>
                  <a:pt x="405846" y="98982"/>
                </a:lnTo>
                <a:lnTo>
                  <a:pt x="435806" y="101718"/>
                </a:lnTo>
                <a:lnTo>
                  <a:pt x="440462" y="101149"/>
                </a:lnTo>
                <a:lnTo>
                  <a:pt x="442613" y="99817"/>
                </a:lnTo>
                <a:lnTo>
                  <a:pt x="443095" y="97976"/>
                </a:lnTo>
                <a:lnTo>
                  <a:pt x="436010" y="93393"/>
                </a:lnTo>
                <a:lnTo>
                  <a:pt x="405797" y="85456"/>
                </a:lnTo>
                <a:lnTo>
                  <a:pt x="369903" y="81795"/>
                </a:lnTo>
                <a:lnTo>
                  <a:pt x="346996" y="82153"/>
                </a:lnTo>
                <a:lnTo>
                  <a:pt x="322200" y="83342"/>
                </a:lnTo>
                <a:lnTo>
                  <a:pt x="296144" y="84137"/>
                </a:lnTo>
                <a:lnTo>
                  <a:pt x="269250" y="84666"/>
                </a:lnTo>
                <a:lnTo>
                  <a:pt x="241794" y="85019"/>
                </a:lnTo>
                <a:lnTo>
                  <a:pt x="216824" y="85254"/>
                </a:lnTo>
                <a:lnTo>
                  <a:pt x="193508" y="85411"/>
                </a:lnTo>
                <a:lnTo>
                  <a:pt x="154586" y="85585"/>
                </a:lnTo>
                <a:lnTo>
                  <a:pt x="120565" y="85706"/>
                </a:lnTo>
                <a:lnTo>
                  <a:pt x="155380" y="81168"/>
                </a:lnTo>
                <a:lnTo>
                  <a:pt x="176359" y="79830"/>
                </a:lnTo>
                <a:lnTo>
                  <a:pt x="200822" y="78937"/>
                </a:lnTo>
                <a:lnTo>
                  <a:pt x="227608" y="78342"/>
                </a:lnTo>
                <a:lnTo>
                  <a:pt x="255944" y="78898"/>
                </a:lnTo>
                <a:lnTo>
                  <a:pt x="285311" y="80221"/>
                </a:lnTo>
                <a:lnTo>
                  <a:pt x="315367" y="82056"/>
                </a:lnTo>
                <a:lnTo>
                  <a:pt x="343024" y="84231"/>
                </a:lnTo>
                <a:lnTo>
                  <a:pt x="369083" y="86635"/>
                </a:lnTo>
                <a:lnTo>
                  <a:pt x="394075" y="89188"/>
                </a:lnTo>
                <a:lnTo>
                  <a:pt x="432003" y="94567"/>
                </a:lnTo>
                <a:lnTo>
                  <a:pt x="469194" y="101229"/>
                </a:lnTo>
                <a:lnTo>
                  <a:pt x="469387" y="100824"/>
                </a:lnTo>
                <a:lnTo>
                  <a:pt x="452198" y="95701"/>
                </a:lnTo>
                <a:lnTo>
                  <a:pt x="423546" y="90793"/>
                </a:lnTo>
                <a:lnTo>
                  <a:pt x="380966" y="85437"/>
                </a:lnTo>
                <a:lnTo>
                  <a:pt x="356277" y="82675"/>
                </a:lnTo>
                <a:lnTo>
                  <a:pt x="330293" y="79882"/>
                </a:lnTo>
                <a:lnTo>
                  <a:pt x="303445" y="77067"/>
                </a:lnTo>
                <a:lnTo>
                  <a:pt x="276021" y="74238"/>
                </a:lnTo>
                <a:lnTo>
                  <a:pt x="250119" y="73304"/>
                </a:lnTo>
                <a:lnTo>
                  <a:pt x="225229" y="73634"/>
                </a:lnTo>
                <a:lnTo>
                  <a:pt x="201018" y="74807"/>
                </a:lnTo>
                <a:lnTo>
                  <a:pt x="166495" y="76110"/>
                </a:lnTo>
                <a:lnTo>
                  <a:pt x="147342" y="77640"/>
                </a:lnTo>
                <a:lnTo>
                  <a:pt x="146234" y="79383"/>
                </a:lnTo>
                <a:lnTo>
                  <a:pt x="148354" y="81497"/>
                </a:lnTo>
                <a:lnTo>
                  <a:pt x="187744" y="89023"/>
                </a:lnTo>
                <a:lnTo>
                  <a:pt x="208412" y="90781"/>
                </a:lnTo>
                <a:lnTo>
                  <a:pt x="231716" y="91953"/>
                </a:lnTo>
                <a:lnTo>
                  <a:pt x="256776" y="92734"/>
                </a:lnTo>
                <a:lnTo>
                  <a:pt x="283961" y="94208"/>
                </a:lnTo>
                <a:lnTo>
                  <a:pt x="312562" y="96142"/>
                </a:lnTo>
                <a:lnTo>
                  <a:pt x="342107" y="98385"/>
                </a:lnTo>
                <a:lnTo>
                  <a:pt x="367518" y="99879"/>
                </a:lnTo>
                <a:lnTo>
                  <a:pt x="390174" y="100876"/>
                </a:lnTo>
                <a:lnTo>
                  <a:pt x="425825" y="101983"/>
                </a:lnTo>
                <a:lnTo>
                  <a:pt x="449345" y="101655"/>
                </a:lnTo>
                <a:lnTo>
                  <a:pt x="451392" y="100155"/>
                </a:lnTo>
                <a:lnTo>
                  <a:pt x="451805" y="98202"/>
                </a:lnTo>
                <a:lnTo>
                  <a:pt x="425082" y="90902"/>
                </a:lnTo>
                <a:lnTo>
                  <a:pt x="388952" y="88026"/>
                </a:lnTo>
                <a:lnTo>
                  <a:pt x="367316" y="87259"/>
                </a:lnTo>
                <a:lnTo>
                  <a:pt x="344319" y="86747"/>
                </a:lnTo>
                <a:lnTo>
                  <a:pt x="320416" y="86407"/>
                </a:lnTo>
                <a:lnTo>
                  <a:pt x="295907" y="86179"/>
                </a:lnTo>
                <a:lnTo>
                  <a:pt x="271948" y="86979"/>
                </a:lnTo>
                <a:lnTo>
                  <a:pt x="248356" y="88467"/>
                </a:lnTo>
                <a:lnTo>
                  <a:pt x="205632" y="91706"/>
                </a:lnTo>
                <a:lnTo>
                  <a:pt x="164921" y="93529"/>
                </a:lnTo>
                <a:lnTo>
                  <a:pt x="157438" y="93956"/>
                </a:lnTo>
                <a:lnTo>
                  <a:pt x="176783" y="98746"/>
                </a:lnTo>
                <a:lnTo>
                  <a:pt x="207477" y="101037"/>
                </a:lnTo>
                <a:lnTo>
                  <a:pt x="245566" y="103007"/>
                </a:lnTo>
                <a:lnTo>
                  <a:pt x="284719" y="107058"/>
                </a:lnTo>
                <a:lnTo>
                  <a:pt x="324346" y="112033"/>
                </a:lnTo>
                <a:lnTo>
                  <a:pt x="358468" y="115515"/>
                </a:lnTo>
                <a:lnTo>
                  <a:pt x="387937" y="112166"/>
                </a:lnTo>
                <a:lnTo>
                  <a:pt x="373031" y="107106"/>
                </a:lnTo>
                <a:lnTo>
                  <a:pt x="339934" y="99574"/>
                </a:lnTo>
                <a:lnTo>
                  <a:pt x="311103" y="94102"/>
                </a:lnTo>
                <a:lnTo>
                  <a:pt x="280193" y="89448"/>
                </a:lnTo>
                <a:lnTo>
                  <a:pt x="238873" y="87780"/>
                </a:lnTo>
                <a:lnTo>
                  <a:pt x="208993" y="93250"/>
                </a:lnTo>
                <a:lnTo>
                  <a:pt x="209243" y="94552"/>
                </a:lnTo>
                <a:lnTo>
                  <a:pt x="250823" y="120949"/>
                </a:lnTo>
                <a:lnTo>
                  <a:pt x="277266" y="132357"/>
                </a:lnTo>
                <a:lnTo>
                  <a:pt x="288966" y="135976"/>
                </a:lnTo>
                <a:lnTo>
                  <a:pt x="292086" y="138276"/>
                </a:lnTo>
                <a:lnTo>
                  <a:pt x="294600" y="141466"/>
                </a:lnTo>
                <a:lnTo>
                  <a:pt x="292542" y="139708"/>
                </a:lnTo>
                <a:lnTo>
                  <a:pt x="255127" y="130474"/>
                </a:lnTo>
                <a:lnTo>
                  <a:pt x="241638" y="128960"/>
                </a:lnTo>
                <a:lnTo>
                  <a:pt x="241484" y="128835"/>
                </a:lnTo>
                <a:lnTo>
                  <a:pt x="250542" y="128620"/>
                </a:lnTo>
                <a:lnTo>
                  <a:pt x="266274" y="133532"/>
                </a:lnTo>
                <a:lnTo>
                  <a:pt x="268385" y="132836"/>
                </a:lnTo>
                <a:lnTo>
                  <a:pt x="281150" y="120045"/>
                </a:lnTo>
                <a:lnTo>
                  <a:pt x="289753" y="1200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3" name="SMARTInkShape-3784"/>
          <p:cNvSpPr/>
          <p:nvPr>
            <p:custDataLst>
              <p:tags r:id="rId9"/>
            </p:custDataLst>
          </p:nvPr>
        </p:nvSpPr>
        <p:spPr bwMode="auto">
          <a:xfrm>
            <a:off x="7147154" y="5512118"/>
            <a:ext cx="1646294" cy="472378"/>
          </a:xfrm>
          <a:custGeom>
            <a:avLst/>
            <a:gdLst/>
            <a:ahLst/>
            <a:cxnLst/>
            <a:rect l="0" t="0" r="0" b="0"/>
            <a:pathLst>
              <a:path w="1646294" h="472378">
                <a:moveTo>
                  <a:pt x="56603" y="222884"/>
                </a:moveTo>
                <a:lnTo>
                  <a:pt x="56603" y="222884"/>
                </a:lnTo>
                <a:lnTo>
                  <a:pt x="47502" y="191028"/>
                </a:lnTo>
                <a:lnTo>
                  <a:pt x="43033" y="157609"/>
                </a:lnTo>
                <a:lnTo>
                  <a:pt x="41048" y="123388"/>
                </a:lnTo>
                <a:lnTo>
                  <a:pt x="39930" y="84607"/>
                </a:lnTo>
                <a:lnTo>
                  <a:pt x="38645" y="63063"/>
                </a:lnTo>
                <a:lnTo>
                  <a:pt x="37011" y="61091"/>
                </a:lnTo>
                <a:lnTo>
                  <a:pt x="34969" y="60729"/>
                </a:lnTo>
                <a:lnTo>
                  <a:pt x="18444" y="82975"/>
                </a:lnTo>
                <a:lnTo>
                  <a:pt x="0" y="124280"/>
                </a:lnTo>
                <a:lnTo>
                  <a:pt x="966" y="156200"/>
                </a:lnTo>
                <a:lnTo>
                  <a:pt x="5224" y="172713"/>
                </a:lnTo>
                <a:lnTo>
                  <a:pt x="27735" y="201221"/>
                </a:lnTo>
                <a:lnTo>
                  <a:pt x="43073" y="214157"/>
                </a:lnTo>
                <a:lnTo>
                  <a:pt x="63776" y="223733"/>
                </a:lnTo>
                <a:lnTo>
                  <a:pt x="88054" y="231070"/>
                </a:lnTo>
                <a:lnTo>
                  <a:pt x="114718" y="236914"/>
                </a:lnTo>
                <a:lnTo>
                  <a:pt x="146781" y="237953"/>
                </a:lnTo>
                <a:lnTo>
                  <a:pt x="182445" y="235788"/>
                </a:lnTo>
                <a:lnTo>
                  <a:pt x="220508" y="231486"/>
                </a:lnTo>
                <a:lnTo>
                  <a:pt x="259218" y="224809"/>
                </a:lnTo>
                <a:lnTo>
                  <a:pt x="298360" y="216547"/>
                </a:lnTo>
                <a:lnTo>
                  <a:pt x="337789" y="207230"/>
                </a:lnTo>
                <a:lnTo>
                  <a:pt x="377411" y="199113"/>
                </a:lnTo>
                <a:lnTo>
                  <a:pt x="417159" y="191797"/>
                </a:lnTo>
                <a:lnTo>
                  <a:pt x="456994" y="185014"/>
                </a:lnTo>
                <a:lnTo>
                  <a:pt x="494981" y="182398"/>
                </a:lnTo>
                <a:lnTo>
                  <a:pt x="531735" y="182558"/>
                </a:lnTo>
                <a:lnTo>
                  <a:pt x="567668" y="184570"/>
                </a:lnTo>
                <a:lnTo>
                  <a:pt x="601148" y="189722"/>
                </a:lnTo>
                <a:lnTo>
                  <a:pt x="632993" y="196966"/>
                </a:lnTo>
                <a:lnTo>
                  <a:pt x="663748" y="205606"/>
                </a:lnTo>
                <a:lnTo>
                  <a:pt x="689966" y="217080"/>
                </a:lnTo>
                <a:lnTo>
                  <a:pt x="713160" y="230445"/>
                </a:lnTo>
                <a:lnTo>
                  <a:pt x="751314" y="261487"/>
                </a:lnTo>
                <a:lnTo>
                  <a:pt x="777796" y="297510"/>
                </a:lnTo>
                <a:lnTo>
                  <a:pt x="788931" y="335743"/>
                </a:lnTo>
                <a:lnTo>
                  <a:pt x="789752" y="373056"/>
                </a:lnTo>
                <a:lnTo>
                  <a:pt x="783767" y="405515"/>
                </a:lnTo>
                <a:lnTo>
                  <a:pt x="769688" y="446013"/>
                </a:lnTo>
                <a:lnTo>
                  <a:pt x="756612" y="471394"/>
                </a:lnTo>
                <a:lnTo>
                  <a:pt x="756639" y="472377"/>
                </a:lnTo>
                <a:lnTo>
                  <a:pt x="757608" y="472081"/>
                </a:lnTo>
                <a:lnTo>
                  <a:pt x="783507" y="444229"/>
                </a:lnTo>
                <a:lnTo>
                  <a:pt x="813376" y="423812"/>
                </a:lnTo>
                <a:lnTo>
                  <a:pt x="833534" y="412081"/>
                </a:lnTo>
                <a:lnTo>
                  <a:pt x="856497" y="399498"/>
                </a:lnTo>
                <a:lnTo>
                  <a:pt x="881331" y="386347"/>
                </a:lnTo>
                <a:lnTo>
                  <a:pt x="910269" y="374722"/>
                </a:lnTo>
                <a:lnTo>
                  <a:pt x="941944" y="364114"/>
                </a:lnTo>
                <a:lnTo>
                  <a:pt x="975442" y="354185"/>
                </a:lnTo>
                <a:lnTo>
                  <a:pt x="1012063" y="348518"/>
                </a:lnTo>
                <a:lnTo>
                  <a:pt x="1050764" y="345693"/>
                </a:lnTo>
                <a:lnTo>
                  <a:pt x="1090852" y="344762"/>
                </a:lnTo>
                <a:lnTo>
                  <a:pt x="1130913" y="346998"/>
                </a:lnTo>
                <a:lnTo>
                  <a:pt x="1170955" y="351347"/>
                </a:lnTo>
                <a:lnTo>
                  <a:pt x="1210985" y="357104"/>
                </a:lnTo>
                <a:lnTo>
                  <a:pt x="1250053" y="363799"/>
                </a:lnTo>
                <a:lnTo>
                  <a:pt x="1288481" y="371120"/>
                </a:lnTo>
                <a:lnTo>
                  <a:pt x="1326483" y="378858"/>
                </a:lnTo>
                <a:lnTo>
                  <a:pt x="1364199" y="384969"/>
                </a:lnTo>
                <a:lnTo>
                  <a:pt x="1401727" y="389996"/>
                </a:lnTo>
                <a:lnTo>
                  <a:pt x="1439127" y="394299"/>
                </a:lnTo>
                <a:lnTo>
                  <a:pt x="1472634" y="396216"/>
                </a:lnTo>
                <a:lnTo>
                  <a:pt x="1503544" y="396541"/>
                </a:lnTo>
                <a:lnTo>
                  <a:pt x="1532723" y="395806"/>
                </a:lnTo>
                <a:lnTo>
                  <a:pt x="1557891" y="389600"/>
                </a:lnTo>
                <a:lnTo>
                  <a:pt x="1580384" y="379748"/>
                </a:lnTo>
                <a:lnTo>
                  <a:pt x="1601095" y="367465"/>
                </a:lnTo>
                <a:lnTo>
                  <a:pt x="1631727" y="325878"/>
                </a:lnTo>
                <a:lnTo>
                  <a:pt x="1643895" y="300119"/>
                </a:lnTo>
                <a:lnTo>
                  <a:pt x="1646293" y="261992"/>
                </a:lnTo>
                <a:lnTo>
                  <a:pt x="1642176" y="215618"/>
                </a:lnTo>
                <a:lnTo>
                  <a:pt x="1633717" y="163748"/>
                </a:lnTo>
                <a:lnTo>
                  <a:pt x="1621410" y="122500"/>
                </a:lnTo>
                <a:lnTo>
                  <a:pt x="1606538" y="88334"/>
                </a:lnTo>
                <a:lnTo>
                  <a:pt x="1589955" y="58889"/>
                </a:lnTo>
                <a:lnTo>
                  <a:pt x="155679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4" name="SMARTInkShape-3785"/>
          <p:cNvSpPr/>
          <p:nvPr>
            <p:custDataLst>
              <p:tags r:id="rId10"/>
            </p:custDataLst>
          </p:nvPr>
        </p:nvSpPr>
        <p:spPr bwMode="auto">
          <a:xfrm>
            <a:off x="5223510" y="5364356"/>
            <a:ext cx="1397318" cy="371422"/>
          </a:xfrm>
          <a:custGeom>
            <a:avLst/>
            <a:gdLst/>
            <a:ahLst/>
            <a:cxnLst/>
            <a:rect l="0" t="0" r="0" b="0"/>
            <a:pathLst>
              <a:path w="1397318" h="371422">
                <a:moveTo>
                  <a:pt x="0" y="62037"/>
                </a:moveTo>
                <a:lnTo>
                  <a:pt x="0" y="62037"/>
                </a:lnTo>
                <a:lnTo>
                  <a:pt x="0" y="27276"/>
                </a:lnTo>
                <a:lnTo>
                  <a:pt x="953" y="12296"/>
                </a:lnTo>
                <a:lnTo>
                  <a:pt x="4551" y="2464"/>
                </a:lnTo>
                <a:lnTo>
                  <a:pt x="5891" y="415"/>
                </a:lnTo>
                <a:lnTo>
                  <a:pt x="6785" y="0"/>
                </a:lnTo>
                <a:lnTo>
                  <a:pt x="7381" y="676"/>
                </a:lnTo>
                <a:lnTo>
                  <a:pt x="15181" y="36934"/>
                </a:lnTo>
                <a:lnTo>
                  <a:pt x="20399" y="66120"/>
                </a:lnTo>
                <a:lnTo>
                  <a:pt x="30974" y="98142"/>
                </a:lnTo>
                <a:lnTo>
                  <a:pt x="49009" y="131423"/>
                </a:lnTo>
                <a:lnTo>
                  <a:pt x="79249" y="165265"/>
                </a:lnTo>
                <a:lnTo>
                  <a:pt x="100457" y="178480"/>
                </a:lnTo>
                <a:lnTo>
                  <a:pt x="125074" y="189196"/>
                </a:lnTo>
                <a:lnTo>
                  <a:pt x="151963" y="198244"/>
                </a:lnTo>
                <a:lnTo>
                  <a:pt x="183224" y="203324"/>
                </a:lnTo>
                <a:lnTo>
                  <a:pt x="217399" y="205758"/>
                </a:lnTo>
                <a:lnTo>
                  <a:pt x="253517" y="206428"/>
                </a:lnTo>
                <a:lnTo>
                  <a:pt x="291884" y="204017"/>
                </a:lnTo>
                <a:lnTo>
                  <a:pt x="331750" y="199552"/>
                </a:lnTo>
                <a:lnTo>
                  <a:pt x="372614" y="193719"/>
                </a:lnTo>
                <a:lnTo>
                  <a:pt x="413192" y="186973"/>
                </a:lnTo>
                <a:lnTo>
                  <a:pt x="453579" y="179616"/>
                </a:lnTo>
                <a:lnTo>
                  <a:pt x="493838" y="171856"/>
                </a:lnTo>
                <a:lnTo>
                  <a:pt x="531156" y="164777"/>
                </a:lnTo>
                <a:lnTo>
                  <a:pt x="566511" y="158153"/>
                </a:lnTo>
                <a:lnTo>
                  <a:pt x="600559" y="151832"/>
                </a:lnTo>
                <a:lnTo>
                  <a:pt x="629925" y="148570"/>
                </a:lnTo>
                <a:lnTo>
                  <a:pt x="656170" y="147348"/>
                </a:lnTo>
                <a:lnTo>
                  <a:pt x="680334" y="147485"/>
                </a:lnTo>
                <a:lnTo>
                  <a:pt x="722424" y="157799"/>
                </a:lnTo>
                <a:lnTo>
                  <a:pt x="756370" y="176035"/>
                </a:lnTo>
                <a:lnTo>
                  <a:pt x="777807" y="200015"/>
                </a:lnTo>
                <a:lnTo>
                  <a:pt x="788604" y="231628"/>
                </a:lnTo>
                <a:lnTo>
                  <a:pt x="790545" y="266950"/>
                </a:lnTo>
                <a:lnTo>
                  <a:pt x="781884" y="301699"/>
                </a:lnTo>
                <a:lnTo>
                  <a:pt x="763428" y="331113"/>
                </a:lnTo>
                <a:lnTo>
                  <a:pt x="726428" y="367388"/>
                </a:lnTo>
                <a:lnTo>
                  <a:pt x="720505" y="370379"/>
                </a:lnTo>
                <a:lnTo>
                  <a:pt x="715605" y="371421"/>
                </a:lnTo>
                <a:lnTo>
                  <a:pt x="711385" y="371163"/>
                </a:lnTo>
                <a:lnTo>
                  <a:pt x="713334" y="366228"/>
                </a:lnTo>
                <a:lnTo>
                  <a:pt x="742641" y="333671"/>
                </a:lnTo>
                <a:lnTo>
                  <a:pt x="781548" y="297381"/>
                </a:lnTo>
                <a:lnTo>
                  <a:pt x="804877" y="278940"/>
                </a:lnTo>
                <a:lnTo>
                  <a:pt x="829954" y="260932"/>
                </a:lnTo>
                <a:lnTo>
                  <a:pt x="856198" y="243210"/>
                </a:lnTo>
                <a:lnTo>
                  <a:pt x="883218" y="228539"/>
                </a:lnTo>
                <a:lnTo>
                  <a:pt x="910757" y="215900"/>
                </a:lnTo>
                <a:lnTo>
                  <a:pt x="938643" y="204617"/>
                </a:lnTo>
                <a:lnTo>
                  <a:pt x="965804" y="198048"/>
                </a:lnTo>
                <a:lnTo>
                  <a:pt x="992484" y="194621"/>
                </a:lnTo>
                <a:lnTo>
                  <a:pt x="1018843" y="193288"/>
                </a:lnTo>
                <a:lnTo>
                  <a:pt x="1044037" y="194305"/>
                </a:lnTo>
                <a:lnTo>
                  <a:pt x="1068452" y="196887"/>
                </a:lnTo>
                <a:lnTo>
                  <a:pt x="1092349" y="200515"/>
                </a:lnTo>
                <a:lnTo>
                  <a:pt x="1115900" y="205791"/>
                </a:lnTo>
                <a:lnTo>
                  <a:pt x="1139221" y="212165"/>
                </a:lnTo>
                <a:lnTo>
                  <a:pt x="1162388" y="219272"/>
                </a:lnTo>
                <a:lnTo>
                  <a:pt x="1185453" y="225915"/>
                </a:lnTo>
                <a:lnTo>
                  <a:pt x="1208450" y="232249"/>
                </a:lnTo>
                <a:lnTo>
                  <a:pt x="1231401" y="238376"/>
                </a:lnTo>
                <a:lnTo>
                  <a:pt x="1269602" y="247725"/>
                </a:lnTo>
                <a:lnTo>
                  <a:pt x="1301503" y="253149"/>
                </a:lnTo>
                <a:lnTo>
                  <a:pt x="1328381" y="252386"/>
                </a:lnTo>
                <a:lnTo>
                  <a:pt x="1350486" y="243791"/>
                </a:lnTo>
                <a:lnTo>
                  <a:pt x="1360382" y="237499"/>
                </a:lnTo>
                <a:lnTo>
                  <a:pt x="1376456" y="212728"/>
                </a:lnTo>
                <a:lnTo>
                  <a:pt x="1388046" y="179492"/>
                </a:lnTo>
                <a:lnTo>
                  <a:pt x="1393196" y="142497"/>
                </a:lnTo>
                <a:lnTo>
                  <a:pt x="1397317" y="10489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5" name="SMARTInkShape-3786"/>
          <p:cNvSpPr/>
          <p:nvPr>
            <p:custDataLst>
              <p:tags r:id="rId11"/>
            </p:custDataLst>
          </p:nvPr>
        </p:nvSpPr>
        <p:spPr bwMode="auto">
          <a:xfrm>
            <a:off x="6555690" y="4528496"/>
            <a:ext cx="125627" cy="81050"/>
          </a:xfrm>
          <a:custGeom>
            <a:avLst/>
            <a:gdLst/>
            <a:ahLst/>
            <a:cxnLst/>
            <a:rect l="0" t="0" r="0" b="0"/>
            <a:pathLst>
              <a:path w="125627" h="81050">
                <a:moveTo>
                  <a:pt x="39420" y="32074"/>
                </a:moveTo>
                <a:lnTo>
                  <a:pt x="39420" y="32074"/>
                </a:lnTo>
                <a:lnTo>
                  <a:pt x="19840" y="46714"/>
                </a:lnTo>
                <a:lnTo>
                  <a:pt x="4303" y="66257"/>
                </a:lnTo>
                <a:lnTo>
                  <a:pt x="0" y="75206"/>
                </a:lnTo>
                <a:lnTo>
                  <a:pt x="2662" y="77974"/>
                </a:lnTo>
                <a:lnTo>
                  <a:pt x="15781" y="81049"/>
                </a:lnTo>
                <a:lnTo>
                  <a:pt x="53688" y="73678"/>
                </a:lnTo>
                <a:lnTo>
                  <a:pt x="82274" y="61995"/>
                </a:lnTo>
                <a:lnTo>
                  <a:pt x="114983" y="41892"/>
                </a:lnTo>
                <a:lnTo>
                  <a:pt x="121227" y="35762"/>
                </a:lnTo>
                <a:lnTo>
                  <a:pt x="124439" y="29770"/>
                </a:lnTo>
                <a:lnTo>
                  <a:pt x="125626" y="23870"/>
                </a:lnTo>
                <a:lnTo>
                  <a:pt x="125466" y="18032"/>
                </a:lnTo>
                <a:lnTo>
                  <a:pt x="123454" y="13188"/>
                </a:lnTo>
                <a:lnTo>
                  <a:pt x="116138" y="5265"/>
                </a:lnTo>
                <a:lnTo>
                  <a:pt x="106537" y="1109"/>
                </a:lnTo>
                <a:lnTo>
                  <a:pt x="101310" y="0"/>
                </a:lnTo>
                <a:lnTo>
                  <a:pt x="96873" y="214"/>
                </a:lnTo>
                <a:lnTo>
                  <a:pt x="89401" y="2992"/>
                </a:lnTo>
                <a:lnTo>
                  <a:pt x="87981" y="5066"/>
                </a:lnTo>
                <a:lnTo>
                  <a:pt x="87987" y="7401"/>
                </a:lnTo>
                <a:lnTo>
                  <a:pt x="90855" y="1492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726" name="SMARTInkShape-Group1221"/>
          <p:cNvGrpSpPr/>
          <p:nvPr/>
        </p:nvGrpSpPr>
        <p:grpSpPr>
          <a:xfrm>
            <a:off x="7092314" y="3828939"/>
            <a:ext cx="1342970" cy="1747491"/>
            <a:chOff x="7092314" y="3828939"/>
            <a:chExt cx="1342970" cy="1747491"/>
          </a:xfrm>
        </p:grpSpPr>
        <p:sp>
          <p:nvSpPr>
            <p:cNvPr id="716" name="SMARTInkShape-3787"/>
            <p:cNvSpPr/>
            <p:nvPr>
              <p:custDataLst>
                <p:tags r:id="rId112"/>
              </p:custDataLst>
            </p:nvPr>
          </p:nvSpPr>
          <p:spPr bwMode="auto">
            <a:xfrm>
              <a:off x="7159554" y="4598881"/>
              <a:ext cx="1275730" cy="81705"/>
            </a:xfrm>
            <a:custGeom>
              <a:avLst/>
              <a:gdLst/>
              <a:ahLst/>
              <a:cxnLst/>
              <a:rect l="0" t="0" r="0" b="0"/>
              <a:pathLst>
                <a:path w="1275730" h="81705">
                  <a:moveTo>
                    <a:pt x="35631" y="4551"/>
                  </a:moveTo>
                  <a:lnTo>
                    <a:pt x="35631" y="4551"/>
                  </a:lnTo>
                  <a:lnTo>
                    <a:pt x="8326" y="0"/>
                  </a:lnTo>
                  <a:lnTo>
                    <a:pt x="2187" y="565"/>
                  </a:lnTo>
                  <a:lnTo>
                    <a:pt x="0" y="2846"/>
                  </a:lnTo>
                  <a:lnTo>
                    <a:pt x="448" y="6272"/>
                  </a:lnTo>
                  <a:lnTo>
                    <a:pt x="33964" y="12619"/>
                  </a:lnTo>
                  <a:lnTo>
                    <a:pt x="60237" y="15645"/>
                  </a:lnTo>
                  <a:lnTo>
                    <a:pt x="98708" y="17662"/>
                  </a:lnTo>
                  <a:lnTo>
                    <a:pt x="145310" y="19007"/>
                  </a:lnTo>
                  <a:lnTo>
                    <a:pt x="197333" y="19903"/>
                  </a:lnTo>
                  <a:lnTo>
                    <a:pt x="261542" y="21454"/>
                  </a:lnTo>
                  <a:lnTo>
                    <a:pt x="333875" y="23440"/>
                  </a:lnTo>
                  <a:lnTo>
                    <a:pt x="411626" y="25716"/>
                  </a:lnTo>
                  <a:lnTo>
                    <a:pt x="493939" y="29138"/>
                  </a:lnTo>
                  <a:lnTo>
                    <a:pt x="579295" y="33325"/>
                  </a:lnTo>
                  <a:lnTo>
                    <a:pt x="666678" y="38021"/>
                  </a:lnTo>
                  <a:lnTo>
                    <a:pt x="750652" y="43057"/>
                  </a:lnTo>
                  <a:lnTo>
                    <a:pt x="832352" y="48319"/>
                  </a:lnTo>
                  <a:lnTo>
                    <a:pt x="912535" y="53733"/>
                  </a:lnTo>
                  <a:lnTo>
                    <a:pt x="983137" y="59246"/>
                  </a:lnTo>
                  <a:lnTo>
                    <a:pt x="1047348" y="64827"/>
                  </a:lnTo>
                  <a:lnTo>
                    <a:pt x="1107302" y="70453"/>
                  </a:lnTo>
                  <a:lnTo>
                    <a:pt x="1154890" y="74203"/>
                  </a:lnTo>
                  <a:lnTo>
                    <a:pt x="1194237" y="76703"/>
                  </a:lnTo>
                  <a:lnTo>
                    <a:pt x="1228087" y="78370"/>
                  </a:lnTo>
                  <a:lnTo>
                    <a:pt x="1265699" y="80222"/>
                  </a:lnTo>
                  <a:lnTo>
                    <a:pt x="1275729" y="80716"/>
                  </a:lnTo>
                  <a:lnTo>
                    <a:pt x="1274795" y="81045"/>
                  </a:lnTo>
                  <a:lnTo>
                    <a:pt x="1227209" y="817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7" name="SMARTInkShape-3788"/>
            <p:cNvSpPr/>
            <p:nvPr>
              <p:custDataLst>
                <p:tags r:id="rId113"/>
              </p:custDataLst>
            </p:nvPr>
          </p:nvSpPr>
          <p:spPr bwMode="auto">
            <a:xfrm>
              <a:off x="8006863" y="4330304"/>
              <a:ext cx="259885" cy="204549"/>
            </a:xfrm>
            <a:custGeom>
              <a:avLst/>
              <a:gdLst/>
              <a:ahLst/>
              <a:cxnLst/>
              <a:rect l="0" t="0" r="0" b="0"/>
              <a:pathLst>
                <a:path w="259885" h="204549">
                  <a:moveTo>
                    <a:pt x="148442" y="7381"/>
                  </a:moveTo>
                  <a:lnTo>
                    <a:pt x="148442" y="7381"/>
                  </a:lnTo>
                  <a:lnTo>
                    <a:pt x="164551" y="596"/>
                  </a:lnTo>
                  <a:lnTo>
                    <a:pt x="167754" y="0"/>
                  </a:lnTo>
                  <a:lnTo>
                    <a:pt x="169889" y="555"/>
                  </a:lnTo>
                  <a:lnTo>
                    <a:pt x="171313" y="1878"/>
                  </a:lnTo>
                  <a:lnTo>
                    <a:pt x="172262" y="3712"/>
                  </a:lnTo>
                  <a:lnTo>
                    <a:pt x="170990" y="5888"/>
                  </a:lnTo>
                  <a:lnTo>
                    <a:pt x="164496" y="10845"/>
                  </a:lnTo>
                  <a:lnTo>
                    <a:pt x="125225" y="21788"/>
                  </a:lnTo>
                  <a:lnTo>
                    <a:pt x="89282" y="31229"/>
                  </a:lnTo>
                  <a:lnTo>
                    <a:pt x="59283" y="40523"/>
                  </a:lnTo>
                  <a:lnTo>
                    <a:pt x="19366" y="56465"/>
                  </a:lnTo>
                  <a:lnTo>
                    <a:pt x="5350" y="67614"/>
                  </a:lnTo>
                  <a:lnTo>
                    <a:pt x="1613" y="73254"/>
                  </a:lnTo>
                  <a:lnTo>
                    <a:pt x="0" y="87140"/>
                  </a:lnTo>
                  <a:lnTo>
                    <a:pt x="902" y="94844"/>
                  </a:lnTo>
                  <a:lnTo>
                    <a:pt x="17146" y="113563"/>
                  </a:lnTo>
                  <a:lnTo>
                    <a:pt x="58422" y="142982"/>
                  </a:lnTo>
                  <a:lnTo>
                    <a:pt x="92241" y="160041"/>
                  </a:lnTo>
                  <a:lnTo>
                    <a:pt x="132671" y="173972"/>
                  </a:lnTo>
                  <a:lnTo>
                    <a:pt x="170960" y="183974"/>
                  </a:lnTo>
                  <a:lnTo>
                    <a:pt x="205123" y="190642"/>
                  </a:lnTo>
                  <a:lnTo>
                    <a:pt x="247939" y="197462"/>
                  </a:lnTo>
                  <a:lnTo>
                    <a:pt x="259884" y="20454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8" name="SMARTInkShape-3789"/>
            <p:cNvSpPr/>
            <p:nvPr>
              <p:custDataLst>
                <p:tags r:id="rId114"/>
              </p:custDataLst>
            </p:nvPr>
          </p:nvSpPr>
          <p:spPr bwMode="auto">
            <a:xfrm>
              <a:off x="7903981" y="5057775"/>
              <a:ext cx="100138" cy="95117"/>
            </a:xfrm>
            <a:custGeom>
              <a:avLst/>
              <a:gdLst/>
              <a:ahLst/>
              <a:cxnLst/>
              <a:rect l="0" t="0" r="0" b="0"/>
              <a:pathLst>
                <a:path w="100138" h="95117">
                  <a:moveTo>
                    <a:pt x="28439" y="0"/>
                  </a:moveTo>
                  <a:lnTo>
                    <a:pt x="28439" y="0"/>
                  </a:lnTo>
                  <a:lnTo>
                    <a:pt x="28439" y="9103"/>
                  </a:lnTo>
                  <a:lnTo>
                    <a:pt x="23359" y="18650"/>
                  </a:lnTo>
                  <a:lnTo>
                    <a:pt x="6039" y="46870"/>
                  </a:lnTo>
                  <a:lnTo>
                    <a:pt x="68" y="61788"/>
                  </a:lnTo>
                  <a:lnTo>
                    <a:pt x="0" y="68815"/>
                  </a:lnTo>
                  <a:lnTo>
                    <a:pt x="5004" y="81702"/>
                  </a:lnTo>
                  <a:lnTo>
                    <a:pt x="18659" y="91239"/>
                  </a:lnTo>
                  <a:lnTo>
                    <a:pt x="27634" y="95116"/>
                  </a:lnTo>
                  <a:lnTo>
                    <a:pt x="47766" y="94344"/>
                  </a:lnTo>
                  <a:lnTo>
                    <a:pt x="68461" y="86698"/>
                  </a:lnTo>
                  <a:lnTo>
                    <a:pt x="87184" y="73775"/>
                  </a:lnTo>
                  <a:lnTo>
                    <a:pt x="97410" y="61046"/>
                  </a:lnTo>
                  <a:lnTo>
                    <a:pt x="100137" y="54985"/>
                  </a:lnTo>
                  <a:lnTo>
                    <a:pt x="100050" y="49992"/>
                  </a:lnTo>
                  <a:lnTo>
                    <a:pt x="98087" y="45710"/>
                  </a:lnTo>
                  <a:lnTo>
                    <a:pt x="88446" y="342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9" name="SMARTInkShape-3790"/>
            <p:cNvSpPr/>
            <p:nvPr>
              <p:custDataLst>
                <p:tags r:id="rId115"/>
              </p:custDataLst>
            </p:nvPr>
          </p:nvSpPr>
          <p:spPr bwMode="auto">
            <a:xfrm>
              <a:off x="7804817" y="5212080"/>
              <a:ext cx="192150" cy="364350"/>
            </a:xfrm>
            <a:custGeom>
              <a:avLst/>
              <a:gdLst/>
              <a:ahLst/>
              <a:cxnLst/>
              <a:rect l="0" t="0" r="0" b="0"/>
              <a:pathLst>
                <a:path w="192150" h="364350">
                  <a:moveTo>
                    <a:pt x="161893" y="0"/>
                  </a:moveTo>
                  <a:lnTo>
                    <a:pt x="161893" y="0"/>
                  </a:lnTo>
                  <a:lnTo>
                    <a:pt x="157342" y="4550"/>
                  </a:lnTo>
                  <a:lnTo>
                    <a:pt x="155107" y="9325"/>
                  </a:lnTo>
                  <a:lnTo>
                    <a:pt x="153425" y="49652"/>
                  </a:lnTo>
                  <a:lnTo>
                    <a:pt x="157902" y="85726"/>
                  </a:lnTo>
                  <a:lnTo>
                    <a:pt x="165200" y="115253"/>
                  </a:lnTo>
                  <a:lnTo>
                    <a:pt x="174792" y="148378"/>
                  </a:lnTo>
                  <a:lnTo>
                    <a:pt x="185405" y="185326"/>
                  </a:lnTo>
                  <a:lnTo>
                    <a:pt x="191393" y="223972"/>
                  </a:lnTo>
                  <a:lnTo>
                    <a:pt x="192149" y="261468"/>
                  </a:lnTo>
                  <a:lnTo>
                    <a:pt x="186136" y="294008"/>
                  </a:lnTo>
                  <a:lnTo>
                    <a:pt x="167489" y="330001"/>
                  </a:lnTo>
                  <a:lnTo>
                    <a:pt x="146917" y="347009"/>
                  </a:lnTo>
                  <a:lnTo>
                    <a:pt x="121900" y="359014"/>
                  </a:lnTo>
                  <a:lnTo>
                    <a:pt x="94905" y="364349"/>
                  </a:lnTo>
                  <a:lnTo>
                    <a:pt x="52934" y="358251"/>
                  </a:lnTo>
                  <a:lnTo>
                    <a:pt x="29646" y="344326"/>
                  </a:lnTo>
                  <a:lnTo>
                    <a:pt x="11676" y="324483"/>
                  </a:lnTo>
                  <a:lnTo>
                    <a:pt x="514" y="299789"/>
                  </a:lnTo>
                  <a:lnTo>
                    <a:pt x="0" y="270400"/>
                  </a:lnTo>
                  <a:lnTo>
                    <a:pt x="7073" y="241145"/>
                  </a:lnTo>
                  <a:lnTo>
                    <a:pt x="19741" y="218618"/>
                  </a:lnTo>
                  <a:lnTo>
                    <a:pt x="47490" y="189871"/>
                  </a:lnTo>
                  <a:lnTo>
                    <a:pt x="84393" y="172357"/>
                  </a:lnTo>
                  <a:lnTo>
                    <a:pt x="125489" y="161135"/>
                  </a:lnTo>
                  <a:lnTo>
                    <a:pt x="165497" y="137980"/>
                  </a:lnTo>
                  <a:lnTo>
                    <a:pt x="179038" y="1285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0" name="SMARTInkShape-3791"/>
            <p:cNvSpPr/>
            <p:nvPr>
              <p:custDataLst>
                <p:tags r:id="rId116"/>
              </p:custDataLst>
            </p:nvPr>
          </p:nvSpPr>
          <p:spPr bwMode="auto">
            <a:xfrm>
              <a:off x="7789147" y="4989195"/>
              <a:ext cx="168992" cy="235340"/>
            </a:xfrm>
            <a:custGeom>
              <a:avLst/>
              <a:gdLst/>
              <a:ahLst/>
              <a:cxnLst/>
              <a:rect l="0" t="0" r="0" b="0"/>
              <a:pathLst>
                <a:path w="168992" h="235340">
                  <a:moveTo>
                    <a:pt x="48975" y="0"/>
                  </a:moveTo>
                  <a:lnTo>
                    <a:pt x="48975" y="0"/>
                  </a:lnTo>
                  <a:lnTo>
                    <a:pt x="34335" y="8750"/>
                  </a:lnTo>
                  <a:lnTo>
                    <a:pt x="20561" y="21033"/>
                  </a:lnTo>
                  <a:lnTo>
                    <a:pt x="9994" y="41099"/>
                  </a:lnTo>
                  <a:lnTo>
                    <a:pt x="3076" y="67796"/>
                  </a:lnTo>
                  <a:lnTo>
                    <a:pt x="0" y="101886"/>
                  </a:lnTo>
                  <a:lnTo>
                    <a:pt x="1174" y="136723"/>
                  </a:lnTo>
                  <a:lnTo>
                    <a:pt x="6776" y="170303"/>
                  </a:lnTo>
                  <a:lnTo>
                    <a:pt x="18790" y="201103"/>
                  </a:lnTo>
                  <a:lnTo>
                    <a:pt x="36195" y="223046"/>
                  </a:lnTo>
                  <a:lnTo>
                    <a:pt x="46170" y="231565"/>
                  </a:lnTo>
                  <a:lnTo>
                    <a:pt x="58535" y="235339"/>
                  </a:lnTo>
                  <a:lnTo>
                    <a:pt x="87515" y="234452"/>
                  </a:lnTo>
                  <a:lnTo>
                    <a:pt x="119443" y="220089"/>
                  </a:lnTo>
                  <a:lnTo>
                    <a:pt x="168991"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1" name="SMARTInkShape-3792"/>
            <p:cNvSpPr/>
            <p:nvPr>
              <p:custDataLst>
                <p:tags r:id="rId117"/>
              </p:custDataLst>
            </p:nvPr>
          </p:nvSpPr>
          <p:spPr bwMode="auto">
            <a:xfrm>
              <a:off x="7546839" y="4037647"/>
              <a:ext cx="437017" cy="350619"/>
            </a:xfrm>
            <a:custGeom>
              <a:avLst/>
              <a:gdLst/>
              <a:ahLst/>
              <a:cxnLst/>
              <a:rect l="0" t="0" r="0" b="0"/>
              <a:pathLst>
                <a:path w="437017" h="350619">
                  <a:moveTo>
                    <a:pt x="16963" y="0"/>
                  </a:moveTo>
                  <a:lnTo>
                    <a:pt x="16963" y="0"/>
                  </a:lnTo>
                  <a:lnTo>
                    <a:pt x="21515" y="4551"/>
                  </a:lnTo>
                  <a:lnTo>
                    <a:pt x="51649" y="11932"/>
                  </a:lnTo>
                  <a:lnTo>
                    <a:pt x="91116" y="14828"/>
                  </a:lnTo>
                  <a:lnTo>
                    <a:pt x="114976" y="15601"/>
                  </a:lnTo>
                  <a:lnTo>
                    <a:pt x="140408" y="17068"/>
                  </a:lnTo>
                  <a:lnTo>
                    <a:pt x="166887" y="18999"/>
                  </a:lnTo>
                  <a:lnTo>
                    <a:pt x="194065" y="21239"/>
                  </a:lnTo>
                  <a:lnTo>
                    <a:pt x="221709" y="24637"/>
                  </a:lnTo>
                  <a:lnTo>
                    <a:pt x="249663" y="28807"/>
                  </a:lnTo>
                  <a:lnTo>
                    <a:pt x="277824" y="33492"/>
                  </a:lnTo>
                  <a:lnTo>
                    <a:pt x="319275" y="46318"/>
                  </a:lnTo>
                  <a:lnTo>
                    <a:pt x="347539" y="62496"/>
                  </a:lnTo>
                  <a:lnTo>
                    <a:pt x="363276" y="82386"/>
                  </a:lnTo>
                  <a:lnTo>
                    <a:pt x="363091" y="94929"/>
                  </a:lnTo>
                  <a:lnTo>
                    <a:pt x="350185" y="124106"/>
                  </a:lnTo>
                  <a:lnTo>
                    <a:pt x="318414" y="156123"/>
                  </a:lnTo>
                  <a:lnTo>
                    <a:pt x="297941" y="172662"/>
                  </a:lnTo>
                  <a:lnTo>
                    <a:pt x="272862" y="188451"/>
                  </a:lnTo>
                  <a:lnTo>
                    <a:pt x="244712" y="203739"/>
                  </a:lnTo>
                  <a:lnTo>
                    <a:pt x="214516" y="218694"/>
                  </a:lnTo>
                  <a:lnTo>
                    <a:pt x="183908" y="232473"/>
                  </a:lnTo>
                  <a:lnTo>
                    <a:pt x="153024" y="245470"/>
                  </a:lnTo>
                  <a:lnTo>
                    <a:pt x="121959" y="257944"/>
                  </a:lnTo>
                  <a:lnTo>
                    <a:pt x="94580" y="269118"/>
                  </a:lnTo>
                  <a:lnTo>
                    <a:pt x="69660" y="279425"/>
                  </a:lnTo>
                  <a:lnTo>
                    <a:pt x="28954" y="295639"/>
                  </a:lnTo>
                  <a:lnTo>
                    <a:pt x="4512" y="302845"/>
                  </a:lnTo>
                  <a:lnTo>
                    <a:pt x="90" y="305720"/>
                  </a:lnTo>
                  <a:lnTo>
                    <a:pt x="0" y="308588"/>
                  </a:lnTo>
                  <a:lnTo>
                    <a:pt x="2796" y="311453"/>
                  </a:lnTo>
                  <a:lnTo>
                    <a:pt x="38589" y="320036"/>
                  </a:lnTo>
                  <a:lnTo>
                    <a:pt x="59956" y="322895"/>
                  </a:lnTo>
                  <a:lnTo>
                    <a:pt x="85630" y="325753"/>
                  </a:lnTo>
                  <a:lnTo>
                    <a:pt x="114176" y="328611"/>
                  </a:lnTo>
                  <a:lnTo>
                    <a:pt x="144637" y="332422"/>
                  </a:lnTo>
                  <a:lnTo>
                    <a:pt x="176374" y="336867"/>
                  </a:lnTo>
                  <a:lnTo>
                    <a:pt x="208962" y="341736"/>
                  </a:lnTo>
                  <a:lnTo>
                    <a:pt x="240213" y="344982"/>
                  </a:lnTo>
                  <a:lnTo>
                    <a:pt x="270571" y="347145"/>
                  </a:lnTo>
                  <a:lnTo>
                    <a:pt x="300336" y="348588"/>
                  </a:lnTo>
                  <a:lnTo>
                    <a:pt x="324940" y="349550"/>
                  </a:lnTo>
                  <a:lnTo>
                    <a:pt x="364979" y="350618"/>
                  </a:lnTo>
                  <a:lnTo>
                    <a:pt x="405194" y="346669"/>
                  </a:lnTo>
                  <a:lnTo>
                    <a:pt x="420650" y="339496"/>
                  </a:lnTo>
                  <a:lnTo>
                    <a:pt x="437016" y="3257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2" name="SMARTInkShape-3793"/>
            <p:cNvSpPr/>
            <p:nvPr>
              <p:custDataLst>
                <p:tags r:id="rId118"/>
              </p:custDataLst>
            </p:nvPr>
          </p:nvSpPr>
          <p:spPr bwMode="auto">
            <a:xfrm>
              <a:off x="7092314" y="3828939"/>
              <a:ext cx="385764" cy="585157"/>
            </a:xfrm>
            <a:custGeom>
              <a:avLst/>
              <a:gdLst/>
              <a:ahLst/>
              <a:cxnLst/>
              <a:rect l="0" t="0" r="0" b="0"/>
              <a:pathLst>
                <a:path w="385764" h="585157">
                  <a:moveTo>
                    <a:pt x="385763" y="440166"/>
                  </a:moveTo>
                  <a:lnTo>
                    <a:pt x="385763" y="440166"/>
                  </a:lnTo>
                  <a:lnTo>
                    <a:pt x="385763" y="435615"/>
                  </a:lnTo>
                  <a:lnTo>
                    <a:pt x="362868" y="397362"/>
                  </a:lnTo>
                  <a:lnTo>
                    <a:pt x="359070" y="388770"/>
                  </a:lnTo>
                  <a:lnTo>
                    <a:pt x="344689" y="376683"/>
                  </a:lnTo>
                  <a:lnTo>
                    <a:pt x="335521" y="372127"/>
                  </a:lnTo>
                  <a:lnTo>
                    <a:pt x="307554" y="369604"/>
                  </a:lnTo>
                  <a:lnTo>
                    <a:pt x="270993" y="374515"/>
                  </a:lnTo>
                  <a:lnTo>
                    <a:pt x="249243" y="381159"/>
                  </a:lnTo>
                  <a:lnTo>
                    <a:pt x="226170" y="389398"/>
                  </a:lnTo>
                  <a:lnTo>
                    <a:pt x="204120" y="401558"/>
                  </a:lnTo>
                  <a:lnTo>
                    <a:pt x="161840" y="432849"/>
                  </a:lnTo>
                  <a:lnTo>
                    <a:pt x="128444" y="468982"/>
                  </a:lnTo>
                  <a:lnTo>
                    <a:pt x="103760" y="506313"/>
                  </a:lnTo>
                  <a:lnTo>
                    <a:pt x="89614" y="541955"/>
                  </a:lnTo>
                  <a:lnTo>
                    <a:pt x="89270" y="556603"/>
                  </a:lnTo>
                  <a:lnTo>
                    <a:pt x="92851" y="569225"/>
                  </a:lnTo>
                  <a:lnTo>
                    <a:pt x="99049" y="580498"/>
                  </a:lnTo>
                  <a:lnTo>
                    <a:pt x="110801" y="585156"/>
                  </a:lnTo>
                  <a:lnTo>
                    <a:pt x="144178" y="582711"/>
                  </a:lnTo>
                  <a:lnTo>
                    <a:pt x="184412" y="567019"/>
                  </a:lnTo>
                  <a:lnTo>
                    <a:pt x="226742" y="540360"/>
                  </a:lnTo>
                  <a:lnTo>
                    <a:pt x="267779" y="499937"/>
                  </a:lnTo>
                  <a:lnTo>
                    <a:pt x="286153" y="473346"/>
                  </a:lnTo>
                  <a:lnTo>
                    <a:pt x="303163" y="443236"/>
                  </a:lnTo>
                  <a:lnTo>
                    <a:pt x="319267" y="410780"/>
                  </a:lnTo>
                  <a:lnTo>
                    <a:pt x="333813" y="372950"/>
                  </a:lnTo>
                  <a:lnTo>
                    <a:pt x="347319" y="331538"/>
                  </a:lnTo>
                  <a:lnTo>
                    <a:pt x="360134" y="287737"/>
                  </a:lnTo>
                  <a:lnTo>
                    <a:pt x="364866" y="246155"/>
                  </a:lnTo>
                  <a:lnTo>
                    <a:pt x="364212" y="206050"/>
                  </a:lnTo>
                  <a:lnTo>
                    <a:pt x="359966" y="166931"/>
                  </a:lnTo>
                  <a:lnTo>
                    <a:pt x="347610" y="133232"/>
                  </a:lnTo>
                  <a:lnTo>
                    <a:pt x="329848" y="103145"/>
                  </a:lnTo>
                  <a:lnTo>
                    <a:pt x="308482" y="75468"/>
                  </a:lnTo>
                  <a:lnTo>
                    <a:pt x="279949" y="53207"/>
                  </a:lnTo>
                  <a:lnTo>
                    <a:pt x="246641" y="34555"/>
                  </a:lnTo>
                  <a:lnTo>
                    <a:pt x="210147" y="18311"/>
                  </a:lnTo>
                  <a:lnTo>
                    <a:pt x="175342" y="8435"/>
                  </a:lnTo>
                  <a:lnTo>
                    <a:pt x="141659" y="2803"/>
                  </a:lnTo>
                  <a:lnTo>
                    <a:pt x="108727" y="0"/>
                  </a:lnTo>
                  <a:lnTo>
                    <a:pt x="82010" y="990"/>
                  </a:lnTo>
                  <a:lnTo>
                    <a:pt x="39624" y="9709"/>
                  </a:lnTo>
                  <a:lnTo>
                    <a:pt x="0" y="201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3" name="SMARTInkShape-3794"/>
            <p:cNvSpPr/>
            <p:nvPr>
              <p:custDataLst>
                <p:tags r:id="rId119"/>
              </p:custDataLst>
            </p:nvPr>
          </p:nvSpPr>
          <p:spPr bwMode="auto">
            <a:xfrm>
              <a:off x="7100888" y="4678159"/>
              <a:ext cx="514351" cy="608562"/>
            </a:xfrm>
            <a:custGeom>
              <a:avLst/>
              <a:gdLst/>
              <a:ahLst/>
              <a:cxnLst/>
              <a:rect l="0" t="0" r="0" b="0"/>
              <a:pathLst>
                <a:path w="514351" h="608562">
                  <a:moveTo>
                    <a:pt x="514350" y="405334"/>
                  </a:moveTo>
                  <a:lnTo>
                    <a:pt x="514350" y="405334"/>
                  </a:lnTo>
                  <a:lnTo>
                    <a:pt x="500697" y="373478"/>
                  </a:lnTo>
                  <a:lnTo>
                    <a:pt x="469452" y="330913"/>
                  </a:lnTo>
                  <a:lnTo>
                    <a:pt x="441055" y="299868"/>
                  </a:lnTo>
                  <a:lnTo>
                    <a:pt x="407479" y="269877"/>
                  </a:lnTo>
                  <a:lnTo>
                    <a:pt x="367157" y="247023"/>
                  </a:lnTo>
                  <a:lnTo>
                    <a:pt x="343831" y="240738"/>
                  </a:lnTo>
                  <a:lnTo>
                    <a:pt x="318755" y="237501"/>
                  </a:lnTo>
                  <a:lnTo>
                    <a:pt x="292513" y="236295"/>
                  </a:lnTo>
                  <a:lnTo>
                    <a:pt x="265493" y="241206"/>
                  </a:lnTo>
                  <a:lnTo>
                    <a:pt x="237956" y="250195"/>
                  </a:lnTo>
                  <a:lnTo>
                    <a:pt x="210072" y="261903"/>
                  </a:lnTo>
                  <a:lnTo>
                    <a:pt x="185768" y="278281"/>
                  </a:lnTo>
                  <a:lnTo>
                    <a:pt x="143523" y="319338"/>
                  </a:lnTo>
                  <a:lnTo>
                    <a:pt x="127114" y="345145"/>
                  </a:lnTo>
                  <a:lnTo>
                    <a:pt x="113318" y="373781"/>
                  </a:lnTo>
                  <a:lnTo>
                    <a:pt x="101262" y="404301"/>
                  </a:lnTo>
                  <a:lnTo>
                    <a:pt x="95131" y="433220"/>
                  </a:lnTo>
                  <a:lnTo>
                    <a:pt x="92948" y="461072"/>
                  </a:lnTo>
                  <a:lnTo>
                    <a:pt x="93398" y="488212"/>
                  </a:lnTo>
                  <a:lnTo>
                    <a:pt x="99413" y="513926"/>
                  </a:lnTo>
                  <a:lnTo>
                    <a:pt x="109137" y="538688"/>
                  </a:lnTo>
                  <a:lnTo>
                    <a:pt x="121335" y="562817"/>
                  </a:lnTo>
                  <a:lnTo>
                    <a:pt x="155209" y="594706"/>
                  </a:lnTo>
                  <a:lnTo>
                    <a:pt x="174910" y="605877"/>
                  </a:lnTo>
                  <a:lnTo>
                    <a:pt x="199474" y="608561"/>
                  </a:lnTo>
                  <a:lnTo>
                    <a:pt x="227279" y="605589"/>
                  </a:lnTo>
                  <a:lnTo>
                    <a:pt x="257247" y="598844"/>
                  </a:lnTo>
                  <a:lnTo>
                    <a:pt x="285798" y="586728"/>
                  </a:lnTo>
                  <a:lnTo>
                    <a:pt x="313404" y="571031"/>
                  </a:lnTo>
                  <a:lnTo>
                    <a:pt x="340381" y="552946"/>
                  </a:lnTo>
                  <a:lnTo>
                    <a:pt x="365033" y="526602"/>
                  </a:lnTo>
                  <a:lnTo>
                    <a:pt x="388135" y="494752"/>
                  </a:lnTo>
                  <a:lnTo>
                    <a:pt x="410204" y="459231"/>
                  </a:lnTo>
                  <a:lnTo>
                    <a:pt x="427774" y="420310"/>
                  </a:lnTo>
                  <a:lnTo>
                    <a:pt x="442345" y="379122"/>
                  </a:lnTo>
                  <a:lnTo>
                    <a:pt x="454917" y="336424"/>
                  </a:lnTo>
                  <a:lnTo>
                    <a:pt x="461393" y="296529"/>
                  </a:lnTo>
                  <a:lnTo>
                    <a:pt x="463805" y="258502"/>
                  </a:lnTo>
                  <a:lnTo>
                    <a:pt x="463508" y="221721"/>
                  </a:lnTo>
                  <a:lnTo>
                    <a:pt x="454738" y="188628"/>
                  </a:lnTo>
                  <a:lnTo>
                    <a:pt x="440318" y="157993"/>
                  </a:lnTo>
                  <a:lnTo>
                    <a:pt x="422133" y="128997"/>
                  </a:lnTo>
                  <a:lnTo>
                    <a:pt x="396675" y="102999"/>
                  </a:lnTo>
                  <a:lnTo>
                    <a:pt x="366366" y="79000"/>
                  </a:lnTo>
                  <a:lnTo>
                    <a:pt x="332827" y="56333"/>
                  </a:lnTo>
                  <a:lnTo>
                    <a:pt x="296179" y="39316"/>
                  </a:lnTo>
                  <a:lnTo>
                    <a:pt x="257460" y="26067"/>
                  </a:lnTo>
                  <a:lnTo>
                    <a:pt x="217360" y="15329"/>
                  </a:lnTo>
                  <a:lnTo>
                    <a:pt x="180149" y="8170"/>
                  </a:lnTo>
                  <a:lnTo>
                    <a:pt x="144864" y="3398"/>
                  </a:lnTo>
                  <a:lnTo>
                    <a:pt x="110863" y="217"/>
                  </a:lnTo>
                  <a:lnTo>
                    <a:pt x="83434" y="0"/>
                  </a:lnTo>
                  <a:lnTo>
                    <a:pt x="60385" y="1761"/>
                  </a:lnTo>
                  <a:lnTo>
                    <a:pt x="40256" y="4840"/>
                  </a:lnTo>
                  <a:lnTo>
                    <a:pt x="26837" y="13560"/>
                  </a:lnTo>
                  <a:lnTo>
                    <a:pt x="17891" y="26041"/>
                  </a:lnTo>
                  <a:lnTo>
                    <a:pt x="0" y="7100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4" name="SMARTInkShape-3795"/>
            <p:cNvSpPr/>
            <p:nvPr>
              <p:custDataLst>
                <p:tags r:id="rId120"/>
              </p:custDataLst>
            </p:nvPr>
          </p:nvSpPr>
          <p:spPr bwMode="auto">
            <a:xfrm>
              <a:off x="7598093" y="4989548"/>
              <a:ext cx="178669" cy="272231"/>
            </a:xfrm>
            <a:custGeom>
              <a:avLst/>
              <a:gdLst/>
              <a:ahLst/>
              <a:cxnLst/>
              <a:rect l="0" t="0" r="0" b="0"/>
              <a:pathLst>
                <a:path w="178669" h="272231">
                  <a:moveTo>
                    <a:pt x="0" y="8220"/>
                  </a:moveTo>
                  <a:lnTo>
                    <a:pt x="0" y="8220"/>
                  </a:lnTo>
                  <a:lnTo>
                    <a:pt x="0" y="839"/>
                  </a:lnTo>
                  <a:lnTo>
                    <a:pt x="13652" y="0"/>
                  </a:lnTo>
                  <a:lnTo>
                    <a:pt x="44896" y="4302"/>
                  </a:lnTo>
                  <a:lnTo>
                    <a:pt x="84316" y="11610"/>
                  </a:lnTo>
                  <a:lnTo>
                    <a:pt x="121608" y="33460"/>
                  </a:lnTo>
                  <a:lnTo>
                    <a:pt x="156787" y="64064"/>
                  </a:lnTo>
                  <a:lnTo>
                    <a:pt x="172236" y="91142"/>
                  </a:lnTo>
                  <a:lnTo>
                    <a:pt x="177688" y="106363"/>
                  </a:lnTo>
                  <a:lnTo>
                    <a:pt x="178668" y="138517"/>
                  </a:lnTo>
                  <a:lnTo>
                    <a:pt x="170848" y="170904"/>
                  </a:lnTo>
                  <a:lnTo>
                    <a:pt x="154673" y="201174"/>
                  </a:lnTo>
                  <a:lnTo>
                    <a:pt x="127163" y="230502"/>
                  </a:lnTo>
                  <a:lnTo>
                    <a:pt x="94617" y="255602"/>
                  </a:lnTo>
                  <a:lnTo>
                    <a:pt x="64277" y="269932"/>
                  </a:lnTo>
                  <a:lnTo>
                    <a:pt x="52376" y="272230"/>
                  </a:lnTo>
                  <a:lnTo>
                    <a:pt x="17145" y="2653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5" name="SMARTInkShape-3796"/>
            <p:cNvSpPr/>
            <p:nvPr>
              <p:custDataLst>
                <p:tags r:id="rId121"/>
              </p:custDataLst>
            </p:nvPr>
          </p:nvSpPr>
          <p:spPr bwMode="auto">
            <a:xfrm>
              <a:off x="8001000" y="4320540"/>
              <a:ext cx="32746" cy="162878"/>
            </a:xfrm>
            <a:custGeom>
              <a:avLst/>
              <a:gdLst/>
              <a:ahLst/>
              <a:cxnLst/>
              <a:rect l="0" t="0" r="0" b="0"/>
              <a:pathLst>
                <a:path w="32746" h="162878">
                  <a:moveTo>
                    <a:pt x="17145" y="0"/>
                  </a:moveTo>
                  <a:lnTo>
                    <a:pt x="17145" y="0"/>
                  </a:lnTo>
                  <a:lnTo>
                    <a:pt x="21696" y="0"/>
                  </a:lnTo>
                  <a:lnTo>
                    <a:pt x="26470" y="5080"/>
                  </a:lnTo>
                  <a:lnTo>
                    <a:pt x="29077" y="9102"/>
                  </a:lnTo>
                  <a:lnTo>
                    <a:pt x="32745" y="32965"/>
                  </a:lnTo>
                  <a:lnTo>
                    <a:pt x="29281" y="68717"/>
                  </a:lnTo>
                  <a:lnTo>
                    <a:pt x="22223" y="104921"/>
                  </a:lnTo>
                  <a:lnTo>
                    <a:pt x="6366" y="142539"/>
                  </a:lnTo>
                  <a:lnTo>
                    <a:pt x="0"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31" name="SMARTInkShape-Group1222"/>
          <p:cNvGrpSpPr/>
          <p:nvPr/>
        </p:nvGrpSpPr>
        <p:grpSpPr>
          <a:xfrm>
            <a:off x="5335040" y="4603541"/>
            <a:ext cx="1054331" cy="642830"/>
            <a:chOff x="5335040" y="4603541"/>
            <a:chExt cx="1054331" cy="642830"/>
          </a:xfrm>
        </p:grpSpPr>
        <p:sp>
          <p:nvSpPr>
            <p:cNvPr id="727" name="SMARTInkShape-3797"/>
            <p:cNvSpPr/>
            <p:nvPr>
              <p:custDataLst>
                <p:tags r:id="rId108"/>
              </p:custDataLst>
            </p:nvPr>
          </p:nvSpPr>
          <p:spPr bwMode="auto">
            <a:xfrm>
              <a:off x="6176857" y="5057775"/>
              <a:ext cx="212514" cy="188596"/>
            </a:xfrm>
            <a:custGeom>
              <a:avLst/>
              <a:gdLst/>
              <a:ahLst/>
              <a:cxnLst/>
              <a:rect l="0" t="0" r="0" b="0"/>
              <a:pathLst>
                <a:path w="212514" h="188596">
                  <a:moveTo>
                    <a:pt x="195368" y="0"/>
                  </a:moveTo>
                  <a:lnTo>
                    <a:pt x="195368" y="0"/>
                  </a:lnTo>
                  <a:lnTo>
                    <a:pt x="195368" y="11931"/>
                  </a:lnTo>
                  <a:lnTo>
                    <a:pt x="186265" y="24702"/>
                  </a:lnTo>
                  <a:lnTo>
                    <a:pt x="157852" y="40550"/>
                  </a:lnTo>
                  <a:lnTo>
                    <a:pt x="125037" y="51677"/>
                  </a:lnTo>
                  <a:lnTo>
                    <a:pt x="87909" y="62020"/>
                  </a:lnTo>
                  <a:lnTo>
                    <a:pt x="55534" y="69792"/>
                  </a:lnTo>
                  <a:lnTo>
                    <a:pt x="19633" y="84073"/>
                  </a:lnTo>
                  <a:lnTo>
                    <a:pt x="5186" y="94833"/>
                  </a:lnTo>
                  <a:lnTo>
                    <a:pt x="0" y="100369"/>
                  </a:lnTo>
                  <a:lnTo>
                    <a:pt x="353" y="105966"/>
                  </a:lnTo>
                  <a:lnTo>
                    <a:pt x="4397" y="111601"/>
                  </a:lnTo>
                  <a:lnTo>
                    <a:pt x="20005" y="122943"/>
                  </a:lnTo>
                  <a:lnTo>
                    <a:pt x="57473" y="140991"/>
                  </a:lnTo>
                  <a:lnTo>
                    <a:pt x="91536" y="156008"/>
                  </a:lnTo>
                  <a:lnTo>
                    <a:pt x="126361" y="167126"/>
                  </a:lnTo>
                  <a:lnTo>
                    <a:pt x="158983" y="175244"/>
                  </a:lnTo>
                  <a:lnTo>
                    <a:pt x="212513"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8" name="SMARTInkShape-3798"/>
            <p:cNvSpPr/>
            <p:nvPr>
              <p:custDataLst>
                <p:tags r:id="rId109"/>
              </p:custDataLst>
            </p:nvPr>
          </p:nvSpPr>
          <p:spPr bwMode="auto">
            <a:xfrm>
              <a:off x="5335040" y="4603541"/>
              <a:ext cx="324477" cy="479619"/>
            </a:xfrm>
            <a:custGeom>
              <a:avLst/>
              <a:gdLst/>
              <a:ahLst/>
              <a:cxnLst/>
              <a:rect l="0" t="0" r="0" b="0"/>
              <a:pathLst>
                <a:path w="324477" h="479619">
                  <a:moveTo>
                    <a:pt x="317095" y="291356"/>
                  </a:moveTo>
                  <a:lnTo>
                    <a:pt x="317095" y="291356"/>
                  </a:lnTo>
                  <a:lnTo>
                    <a:pt x="324476" y="291356"/>
                  </a:lnTo>
                  <a:lnTo>
                    <a:pt x="320764" y="282255"/>
                  </a:lnTo>
                  <a:lnTo>
                    <a:pt x="309080" y="267493"/>
                  </a:lnTo>
                  <a:lnTo>
                    <a:pt x="284452" y="251054"/>
                  </a:lnTo>
                  <a:lnTo>
                    <a:pt x="248474" y="238669"/>
                  </a:lnTo>
                  <a:lnTo>
                    <a:pt x="216429" y="239682"/>
                  </a:lnTo>
                  <a:lnTo>
                    <a:pt x="179009" y="248388"/>
                  </a:lnTo>
                  <a:lnTo>
                    <a:pt x="136978" y="264956"/>
                  </a:lnTo>
                  <a:lnTo>
                    <a:pt x="115103" y="276614"/>
                  </a:lnTo>
                  <a:lnTo>
                    <a:pt x="92898" y="290101"/>
                  </a:lnTo>
                  <a:lnTo>
                    <a:pt x="51716" y="321278"/>
                  </a:lnTo>
                  <a:lnTo>
                    <a:pt x="20714" y="357360"/>
                  </a:lnTo>
                  <a:lnTo>
                    <a:pt x="4396" y="393081"/>
                  </a:lnTo>
                  <a:lnTo>
                    <a:pt x="44" y="410608"/>
                  </a:lnTo>
                  <a:lnTo>
                    <a:pt x="0" y="425151"/>
                  </a:lnTo>
                  <a:lnTo>
                    <a:pt x="7571" y="448928"/>
                  </a:lnTo>
                  <a:lnTo>
                    <a:pt x="28081" y="466481"/>
                  </a:lnTo>
                  <a:lnTo>
                    <a:pt x="41552" y="473828"/>
                  </a:lnTo>
                  <a:lnTo>
                    <a:pt x="74298" y="479452"/>
                  </a:lnTo>
                  <a:lnTo>
                    <a:pt x="92366" y="479618"/>
                  </a:lnTo>
                  <a:lnTo>
                    <a:pt x="132760" y="467104"/>
                  </a:lnTo>
                  <a:lnTo>
                    <a:pt x="175161" y="441856"/>
                  </a:lnTo>
                  <a:lnTo>
                    <a:pt x="216230" y="402060"/>
                  </a:lnTo>
                  <a:lnTo>
                    <a:pt x="233660" y="377541"/>
                  </a:lnTo>
                  <a:lnTo>
                    <a:pt x="249089" y="350718"/>
                  </a:lnTo>
                  <a:lnTo>
                    <a:pt x="263185" y="322358"/>
                  </a:lnTo>
                  <a:lnTo>
                    <a:pt x="273535" y="292022"/>
                  </a:lnTo>
                  <a:lnTo>
                    <a:pt x="281388" y="260368"/>
                  </a:lnTo>
                  <a:lnTo>
                    <a:pt x="287575" y="227835"/>
                  </a:lnTo>
                  <a:lnTo>
                    <a:pt x="288842" y="197574"/>
                  </a:lnTo>
                  <a:lnTo>
                    <a:pt x="286830" y="168827"/>
                  </a:lnTo>
                  <a:lnTo>
                    <a:pt x="282630" y="141090"/>
                  </a:lnTo>
                  <a:lnTo>
                    <a:pt x="273163" y="115931"/>
                  </a:lnTo>
                  <a:lnTo>
                    <a:pt x="260185" y="92491"/>
                  </a:lnTo>
                  <a:lnTo>
                    <a:pt x="226079" y="51524"/>
                  </a:lnTo>
                  <a:lnTo>
                    <a:pt x="204983" y="35266"/>
                  </a:lnTo>
                  <a:lnTo>
                    <a:pt x="182346" y="20617"/>
                  </a:lnTo>
                  <a:lnTo>
                    <a:pt x="158682" y="10851"/>
                  </a:lnTo>
                  <a:lnTo>
                    <a:pt x="134334" y="4341"/>
                  </a:lnTo>
                  <a:lnTo>
                    <a:pt x="109529" y="0"/>
                  </a:lnTo>
                  <a:lnTo>
                    <a:pt x="71808" y="257"/>
                  </a:lnTo>
                  <a:lnTo>
                    <a:pt x="25630" y="846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9" name="SMARTInkShape-3799"/>
            <p:cNvSpPr/>
            <p:nvPr>
              <p:custDataLst>
                <p:tags r:id="rId110"/>
              </p:custDataLst>
            </p:nvPr>
          </p:nvSpPr>
          <p:spPr bwMode="auto">
            <a:xfrm>
              <a:off x="5789295" y="4852741"/>
              <a:ext cx="368619" cy="247091"/>
            </a:xfrm>
            <a:custGeom>
              <a:avLst/>
              <a:gdLst/>
              <a:ahLst/>
              <a:cxnLst/>
              <a:rect l="0" t="0" r="0" b="0"/>
              <a:pathLst>
                <a:path w="368619" h="247091">
                  <a:moveTo>
                    <a:pt x="0" y="16439"/>
                  </a:moveTo>
                  <a:lnTo>
                    <a:pt x="0" y="16439"/>
                  </a:lnTo>
                  <a:lnTo>
                    <a:pt x="4551" y="16439"/>
                  </a:lnTo>
                  <a:lnTo>
                    <a:pt x="29262" y="4656"/>
                  </a:lnTo>
                  <a:lnTo>
                    <a:pt x="61904" y="883"/>
                  </a:lnTo>
                  <a:lnTo>
                    <a:pt x="94506" y="0"/>
                  </a:lnTo>
                  <a:lnTo>
                    <a:pt x="133761" y="2148"/>
                  </a:lnTo>
                  <a:lnTo>
                    <a:pt x="176606" y="5324"/>
                  </a:lnTo>
                  <a:lnTo>
                    <a:pt x="198700" y="6172"/>
                  </a:lnTo>
                  <a:lnTo>
                    <a:pt x="240711" y="8066"/>
                  </a:lnTo>
                  <a:lnTo>
                    <a:pt x="275257" y="12082"/>
                  </a:lnTo>
                  <a:lnTo>
                    <a:pt x="298867" y="19583"/>
                  </a:lnTo>
                  <a:lnTo>
                    <a:pt x="307829" y="24250"/>
                  </a:lnTo>
                  <a:lnTo>
                    <a:pt x="309995" y="32124"/>
                  </a:lnTo>
                  <a:lnTo>
                    <a:pt x="302240" y="53572"/>
                  </a:lnTo>
                  <a:lnTo>
                    <a:pt x="273394" y="76440"/>
                  </a:lnTo>
                  <a:lnTo>
                    <a:pt x="231046" y="100256"/>
                  </a:lnTo>
                  <a:lnTo>
                    <a:pt x="206418" y="113274"/>
                  </a:lnTo>
                  <a:lnTo>
                    <a:pt x="180474" y="126716"/>
                  </a:lnTo>
                  <a:lnTo>
                    <a:pt x="156511" y="139487"/>
                  </a:lnTo>
                  <a:lnTo>
                    <a:pt x="133868" y="151811"/>
                  </a:lnTo>
                  <a:lnTo>
                    <a:pt x="91882" y="174712"/>
                  </a:lnTo>
                  <a:lnTo>
                    <a:pt x="54172" y="194415"/>
                  </a:lnTo>
                  <a:lnTo>
                    <a:pt x="23565" y="217022"/>
                  </a:lnTo>
                  <a:lnTo>
                    <a:pt x="21426" y="222551"/>
                  </a:lnTo>
                  <a:lnTo>
                    <a:pt x="22856" y="227189"/>
                  </a:lnTo>
                  <a:lnTo>
                    <a:pt x="26667" y="231234"/>
                  </a:lnTo>
                  <a:lnTo>
                    <a:pt x="68438" y="236927"/>
                  </a:lnTo>
                  <a:lnTo>
                    <a:pt x="110427" y="238258"/>
                  </a:lnTo>
                  <a:lnTo>
                    <a:pt x="133626" y="238613"/>
                  </a:lnTo>
                  <a:lnTo>
                    <a:pt x="157664" y="238851"/>
                  </a:lnTo>
                  <a:lnTo>
                    <a:pt x="182261" y="239008"/>
                  </a:lnTo>
                  <a:lnTo>
                    <a:pt x="207233" y="239113"/>
                  </a:lnTo>
                  <a:lnTo>
                    <a:pt x="230548" y="240136"/>
                  </a:lnTo>
                  <a:lnTo>
                    <a:pt x="252758" y="241770"/>
                  </a:lnTo>
                  <a:lnTo>
                    <a:pt x="292359" y="245173"/>
                  </a:lnTo>
                  <a:lnTo>
                    <a:pt x="334169" y="247090"/>
                  </a:lnTo>
                  <a:lnTo>
                    <a:pt x="357564" y="246705"/>
                  </a:lnTo>
                  <a:lnTo>
                    <a:pt x="361249" y="245197"/>
                  </a:lnTo>
                  <a:lnTo>
                    <a:pt x="368618" y="23932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30" name="SMARTInkShape-3800"/>
            <p:cNvSpPr/>
            <p:nvPr>
              <p:custDataLst>
                <p:tags r:id="rId111"/>
              </p:custDataLst>
            </p:nvPr>
          </p:nvSpPr>
          <p:spPr bwMode="auto">
            <a:xfrm>
              <a:off x="6192202" y="5040983"/>
              <a:ext cx="34292" cy="171098"/>
            </a:xfrm>
            <a:custGeom>
              <a:avLst/>
              <a:gdLst/>
              <a:ahLst/>
              <a:cxnLst/>
              <a:rect l="0" t="0" r="0" b="0"/>
              <a:pathLst>
                <a:path w="34292" h="171098">
                  <a:moveTo>
                    <a:pt x="34291" y="8219"/>
                  </a:moveTo>
                  <a:lnTo>
                    <a:pt x="34291" y="8219"/>
                  </a:lnTo>
                  <a:lnTo>
                    <a:pt x="34291" y="0"/>
                  </a:lnTo>
                  <a:lnTo>
                    <a:pt x="34291" y="32643"/>
                  </a:lnTo>
                  <a:lnTo>
                    <a:pt x="29740" y="68373"/>
                  </a:lnTo>
                  <a:lnTo>
                    <a:pt x="22359" y="109122"/>
                  </a:lnTo>
                  <a:lnTo>
                    <a:pt x="11332" y="149964"/>
                  </a:lnTo>
                  <a:lnTo>
                    <a:pt x="0" y="17109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732" name="SMARTInkShape-3801"/>
          <p:cNvSpPr/>
          <p:nvPr>
            <p:custDataLst>
              <p:tags r:id="rId12"/>
            </p:custDataLst>
          </p:nvPr>
        </p:nvSpPr>
        <p:spPr bwMode="auto">
          <a:xfrm>
            <a:off x="3480374" y="2117439"/>
            <a:ext cx="1374520" cy="93731"/>
          </a:xfrm>
          <a:custGeom>
            <a:avLst/>
            <a:gdLst/>
            <a:ahLst/>
            <a:cxnLst/>
            <a:rect l="0" t="0" r="0" b="0"/>
            <a:pathLst>
              <a:path w="1374520" h="93731">
                <a:moveTo>
                  <a:pt x="1374519" y="8541"/>
                </a:moveTo>
                <a:lnTo>
                  <a:pt x="1374519" y="8541"/>
                </a:lnTo>
                <a:lnTo>
                  <a:pt x="1374519" y="3990"/>
                </a:lnTo>
                <a:lnTo>
                  <a:pt x="1371661" y="2649"/>
                </a:lnTo>
                <a:lnTo>
                  <a:pt x="1334172" y="321"/>
                </a:lnTo>
                <a:lnTo>
                  <a:pt x="1293032" y="73"/>
                </a:lnTo>
                <a:lnTo>
                  <a:pt x="1250990" y="15"/>
                </a:lnTo>
                <a:lnTo>
                  <a:pt x="1226444" y="0"/>
                </a:lnTo>
                <a:lnTo>
                  <a:pt x="1198649" y="942"/>
                </a:lnTo>
                <a:lnTo>
                  <a:pt x="1168690" y="2522"/>
                </a:lnTo>
                <a:lnTo>
                  <a:pt x="1137287" y="4528"/>
                </a:lnTo>
                <a:lnTo>
                  <a:pt x="1102064" y="6818"/>
                </a:lnTo>
                <a:lnTo>
                  <a:pt x="1064294" y="9298"/>
                </a:lnTo>
                <a:lnTo>
                  <a:pt x="1024827" y="11903"/>
                </a:lnTo>
                <a:lnTo>
                  <a:pt x="982324" y="14592"/>
                </a:lnTo>
                <a:lnTo>
                  <a:pt x="937795" y="17338"/>
                </a:lnTo>
                <a:lnTo>
                  <a:pt x="891917" y="20120"/>
                </a:lnTo>
                <a:lnTo>
                  <a:pt x="844187" y="22928"/>
                </a:lnTo>
                <a:lnTo>
                  <a:pt x="795222" y="25752"/>
                </a:lnTo>
                <a:lnTo>
                  <a:pt x="745433" y="28588"/>
                </a:lnTo>
                <a:lnTo>
                  <a:pt x="695096" y="32383"/>
                </a:lnTo>
                <a:lnTo>
                  <a:pt x="644392" y="36818"/>
                </a:lnTo>
                <a:lnTo>
                  <a:pt x="593446" y="41680"/>
                </a:lnTo>
                <a:lnTo>
                  <a:pt x="544240" y="46826"/>
                </a:lnTo>
                <a:lnTo>
                  <a:pt x="496197" y="52162"/>
                </a:lnTo>
                <a:lnTo>
                  <a:pt x="448929" y="57624"/>
                </a:lnTo>
                <a:lnTo>
                  <a:pt x="404081" y="62218"/>
                </a:lnTo>
                <a:lnTo>
                  <a:pt x="360848" y="66233"/>
                </a:lnTo>
                <a:lnTo>
                  <a:pt x="318691" y="69863"/>
                </a:lnTo>
                <a:lnTo>
                  <a:pt x="279156" y="73234"/>
                </a:lnTo>
                <a:lnTo>
                  <a:pt x="241369" y="76435"/>
                </a:lnTo>
                <a:lnTo>
                  <a:pt x="204748" y="79521"/>
                </a:lnTo>
                <a:lnTo>
                  <a:pt x="171762" y="81579"/>
                </a:lnTo>
                <a:lnTo>
                  <a:pt x="141198" y="82950"/>
                </a:lnTo>
                <a:lnTo>
                  <a:pt x="112250" y="83865"/>
                </a:lnTo>
                <a:lnTo>
                  <a:pt x="88189" y="84474"/>
                </a:lnTo>
                <a:lnTo>
                  <a:pt x="48754" y="85152"/>
                </a:lnTo>
                <a:lnTo>
                  <a:pt x="7069" y="86539"/>
                </a:lnTo>
                <a:lnTo>
                  <a:pt x="2828" y="88162"/>
                </a:lnTo>
                <a:lnTo>
                  <a:pt x="0" y="90197"/>
                </a:lnTo>
                <a:lnTo>
                  <a:pt x="973" y="91553"/>
                </a:lnTo>
                <a:lnTo>
                  <a:pt x="25606" y="93730"/>
                </a:lnTo>
                <a:lnTo>
                  <a:pt x="58536" y="91567"/>
                </a:lnTo>
                <a:lnTo>
                  <a:pt x="100995" y="84894"/>
                </a:lnTo>
                <a:lnTo>
                  <a:pt x="133186" y="78671"/>
                </a:lnTo>
                <a:lnTo>
                  <a:pt x="166543" y="69555"/>
                </a:lnTo>
                <a:lnTo>
                  <a:pt x="208037" y="61693"/>
                </a:lnTo>
                <a:lnTo>
                  <a:pt x="231105" y="58263"/>
                </a:lnTo>
                <a:lnTo>
                  <a:pt x="257913" y="55024"/>
                </a:lnTo>
                <a:lnTo>
                  <a:pt x="287215" y="51912"/>
                </a:lnTo>
                <a:lnTo>
                  <a:pt x="318179" y="48885"/>
                </a:lnTo>
                <a:lnTo>
                  <a:pt x="352158" y="45915"/>
                </a:lnTo>
                <a:lnTo>
                  <a:pt x="388144" y="42982"/>
                </a:lnTo>
                <a:lnTo>
                  <a:pt x="425471" y="40074"/>
                </a:lnTo>
                <a:lnTo>
                  <a:pt x="466547" y="37183"/>
                </a:lnTo>
                <a:lnTo>
                  <a:pt x="510124" y="34303"/>
                </a:lnTo>
                <a:lnTo>
                  <a:pt x="555368" y="31431"/>
                </a:lnTo>
                <a:lnTo>
                  <a:pt x="604581" y="29516"/>
                </a:lnTo>
                <a:lnTo>
                  <a:pt x="656439" y="28239"/>
                </a:lnTo>
                <a:lnTo>
                  <a:pt x="710062" y="27388"/>
                </a:lnTo>
                <a:lnTo>
                  <a:pt x="763907" y="25868"/>
                </a:lnTo>
                <a:lnTo>
                  <a:pt x="817902" y="23903"/>
                </a:lnTo>
                <a:lnTo>
                  <a:pt x="871996" y="21639"/>
                </a:lnTo>
                <a:lnTo>
                  <a:pt x="925203" y="20131"/>
                </a:lnTo>
                <a:lnTo>
                  <a:pt x="977820" y="19125"/>
                </a:lnTo>
                <a:lnTo>
                  <a:pt x="1030043" y="18454"/>
                </a:lnTo>
                <a:lnTo>
                  <a:pt x="1077240" y="18007"/>
                </a:lnTo>
                <a:lnTo>
                  <a:pt x="1121089" y="17709"/>
                </a:lnTo>
                <a:lnTo>
                  <a:pt x="1162702" y="17511"/>
                </a:lnTo>
                <a:lnTo>
                  <a:pt x="1199018" y="16426"/>
                </a:lnTo>
                <a:lnTo>
                  <a:pt x="1231800" y="14750"/>
                </a:lnTo>
                <a:lnTo>
                  <a:pt x="1262228" y="12680"/>
                </a:lnTo>
                <a:lnTo>
                  <a:pt x="1286323" y="11300"/>
                </a:lnTo>
                <a:lnTo>
                  <a:pt x="1323255" y="9767"/>
                </a:lnTo>
                <a:lnTo>
                  <a:pt x="1351816" y="4353"/>
                </a:lnTo>
                <a:lnTo>
                  <a:pt x="1357125" y="1917"/>
                </a:lnTo>
                <a:lnTo>
                  <a:pt x="1357208" y="1268"/>
                </a:lnTo>
                <a:lnTo>
                  <a:pt x="1331656" y="854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737" name="SMARTInkShape-Group1224"/>
          <p:cNvGrpSpPr/>
          <p:nvPr/>
        </p:nvGrpSpPr>
        <p:grpSpPr>
          <a:xfrm>
            <a:off x="5257800" y="3935235"/>
            <a:ext cx="1171745" cy="649013"/>
            <a:chOff x="5257800" y="3935235"/>
            <a:chExt cx="1171745" cy="649013"/>
          </a:xfrm>
        </p:grpSpPr>
        <p:sp>
          <p:nvSpPr>
            <p:cNvPr id="733" name="SMARTInkShape-3802"/>
            <p:cNvSpPr/>
            <p:nvPr>
              <p:custDataLst>
                <p:tags r:id="rId104"/>
              </p:custDataLst>
            </p:nvPr>
          </p:nvSpPr>
          <p:spPr bwMode="auto">
            <a:xfrm>
              <a:off x="6173905" y="4179235"/>
              <a:ext cx="44016" cy="167023"/>
            </a:xfrm>
            <a:custGeom>
              <a:avLst/>
              <a:gdLst/>
              <a:ahLst/>
              <a:cxnLst/>
              <a:rect l="0" t="0" r="0" b="0"/>
              <a:pathLst>
                <a:path w="44016" h="167023">
                  <a:moveTo>
                    <a:pt x="44015" y="12717"/>
                  </a:moveTo>
                  <a:lnTo>
                    <a:pt x="44015" y="12717"/>
                  </a:lnTo>
                  <a:lnTo>
                    <a:pt x="39464" y="8167"/>
                  </a:lnTo>
                  <a:lnTo>
                    <a:pt x="37230" y="3392"/>
                  </a:lnTo>
                  <a:lnTo>
                    <a:pt x="36634" y="786"/>
                  </a:lnTo>
                  <a:lnTo>
                    <a:pt x="35285" y="0"/>
                  </a:lnTo>
                  <a:lnTo>
                    <a:pt x="33432" y="429"/>
                  </a:lnTo>
                  <a:lnTo>
                    <a:pt x="31245" y="1668"/>
                  </a:lnTo>
                  <a:lnTo>
                    <a:pt x="23616" y="17064"/>
                  </a:lnTo>
                  <a:lnTo>
                    <a:pt x="15322" y="53375"/>
                  </a:lnTo>
                  <a:lnTo>
                    <a:pt x="7133" y="84127"/>
                  </a:lnTo>
                  <a:lnTo>
                    <a:pt x="0" y="113987"/>
                  </a:lnTo>
                  <a:lnTo>
                    <a:pt x="1340" y="145911"/>
                  </a:lnTo>
                  <a:lnTo>
                    <a:pt x="5363" y="161132"/>
                  </a:lnTo>
                  <a:lnTo>
                    <a:pt x="9675" y="165001"/>
                  </a:lnTo>
                  <a:lnTo>
                    <a:pt x="15407" y="166627"/>
                  </a:lnTo>
                  <a:lnTo>
                    <a:pt x="35443" y="1670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34" name="SMARTInkShape-3803"/>
            <p:cNvSpPr/>
            <p:nvPr>
              <p:custDataLst>
                <p:tags r:id="rId105"/>
              </p:custDataLst>
            </p:nvPr>
          </p:nvSpPr>
          <p:spPr bwMode="auto">
            <a:xfrm>
              <a:off x="5800022" y="3935235"/>
              <a:ext cx="229304" cy="478400"/>
            </a:xfrm>
            <a:custGeom>
              <a:avLst/>
              <a:gdLst/>
              <a:ahLst/>
              <a:cxnLst/>
              <a:rect l="0" t="0" r="0" b="0"/>
              <a:pathLst>
                <a:path w="229304" h="478400">
                  <a:moveTo>
                    <a:pt x="14991" y="16687"/>
                  </a:moveTo>
                  <a:lnTo>
                    <a:pt x="14991" y="16687"/>
                  </a:lnTo>
                  <a:lnTo>
                    <a:pt x="14991" y="0"/>
                  </a:lnTo>
                  <a:lnTo>
                    <a:pt x="9099" y="23022"/>
                  </a:lnTo>
                  <a:lnTo>
                    <a:pt x="8165" y="64919"/>
                  </a:lnTo>
                  <a:lnTo>
                    <a:pt x="11322" y="100354"/>
                  </a:lnTo>
                  <a:lnTo>
                    <a:pt x="20980" y="130708"/>
                  </a:lnTo>
                  <a:lnTo>
                    <a:pt x="27556" y="144136"/>
                  </a:lnTo>
                  <a:lnTo>
                    <a:pt x="47562" y="164136"/>
                  </a:lnTo>
                  <a:lnTo>
                    <a:pt x="59565" y="172136"/>
                  </a:lnTo>
                  <a:lnTo>
                    <a:pt x="85601" y="178486"/>
                  </a:lnTo>
                  <a:lnTo>
                    <a:pt x="99212" y="178846"/>
                  </a:lnTo>
                  <a:lnTo>
                    <a:pt x="124495" y="171625"/>
                  </a:lnTo>
                  <a:lnTo>
                    <a:pt x="147479" y="157939"/>
                  </a:lnTo>
                  <a:lnTo>
                    <a:pt x="167220" y="139156"/>
                  </a:lnTo>
                  <a:lnTo>
                    <a:pt x="180437" y="113028"/>
                  </a:lnTo>
                  <a:lnTo>
                    <a:pt x="190695" y="73808"/>
                  </a:lnTo>
                  <a:lnTo>
                    <a:pt x="194634" y="31591"/>
                  </a:lnTo>
                  <a:lnTo>
                    <a:pt x="194938" y="26511"/>
                  </a:lnTo>
                  <a:lnTo>
                    <a:pt x="195006" y="65716"/>
                  </a:lnTo>
                  <a:lnTo>
                    <a:pt x="199562" y="102229"/>
                  </a:lnTo>
                  <a:lnTo>
                    <a:pt x="201797" y="131858"/>
                  </a:lnTo>
                  <a:lnTo>
                    <a:pt x="202791" y="164077"/>
                  </a:lnTo>
                  <a:lnTo>
                    <a:pt x="203232" y="197446"/>
                  </a:lnTo>
                  <a:lnTo>
                    <a:pt x="200888" y="236407"/>
                  </a:lnTo>
                  <a:lnTo>
                    <a:pt x="196672" y="279123"/>
                  </a:lnTo>
                  <a:lnTo>
                    <a:pt x="194214" y="301182"/>
                  </a:lnTo>
                  <a:lnTo>
                    <a:pt x="191623" y="323508"/>
                  </a:lnTo>
                  <a:lnTo>
                    <a:pt x="183664" y="366094"/>
                  </a:lnTo>
                  <a:lnTo>
                    <a:pt x="173776" y="405342"/>
                  </a:lnTo>
                  <a:lnTo>
                    <a:pt x="163032" y="438660"/>
                  </a:lnTo>
                  <a:lnTo>
                    <a:pt x="146827" y="461723"/>
                  </a:lnTo>
                  <a:lnTo>
                    <a:pt x="137171" y="470541"/>
                  </a:lnTo>
                  <a:lnTo>
                    <a:pt x="127877" y="475466"/>
                  </a:lnTo>
                  <a:lnTo>
                    <a:pt x="109930" y="478399"/>
                  </a:lnTo>
                  <a:lnTo>
                    <a:pt x="89887" y="471448"/>
                  </a:lnTo>
                  <a:lnTo>
                    <a:pt x="79210" y="465593"/>
                  </a:lnTo>
                  <a:lnTo>
                    <a:pt x="50529" y="430049"/>
                  </a:lnTo>
                  <a:lnTo>
                    <a:pt x="23933" y="392424"/>
                  </a:lnTo>
                  <a:lnTo>
                    <a:pt x="0" y="367061"/>
                  </a:lnTo>
                  <a:lnTo>
                    <a:pt x="234" y="364570"/>
                  </a:lnTo>
                  <a:lnTo>
                    <a:pt x="2295" y="362909"/>
                  </a:lnTo>
                  <a:lnTo>
                    <a:pt x="42681" y="352447"/>
                  </a:lnTo>
                  <a:lnTo>
                    <a:pt x="79367" y="343396"/>
                  </a:lnTo>
                  <a:lnTo>
                    <a:pt x="121072" y="330484"/>
                  </a:lnTo>
                  <a:lnTo>
                    <a:pt x="162151" y="315220"/>
                  </a:lnTo>
                  <a:lnTo>
                    <a:pt x="196283" y="298911"/>
                  </a:lnTo>
                  <a:lnTo>
                    <a:pt x="214627" y="284678"/>
                  </a:lnTo>
                  <a:lnTo>
                    <a:pt x="229303" y="2652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35" name="SMARTInkShape-3804"/>
            <p:cNvSpPr/>
            <p:nvPr>
              <p:custDataLst>
                <p:tags r:id="rId106"/>
              </p:custDataLst>
            </p:nvPr>
          </p:nvSpPr>
          <p:spPr bwMode="auto">
            <a:xfrm>
              <a:off x="5257800" y="4537693"/>
              <a:ext cx="1171745" cy="46555"/>
            </a:xfrm>
            <a:custGeom>
              <a:avLst/>
              <a:gdLst/>
              <a:ahLst/>
              <a:cxnLst/>
              <a:rect l="0" t="0" r="0" b="0"/>
              <a:pathLst>
                <a:path w="1171745" h="46555">
                  <a:moveTo>
                    <a:pt x="0" y="31449"/>
                  </a:moveTo>
                  <a:lnTo>
                    <a:pt x="0" y="31449"/>
                  </a:lnTo>
                  <a:lnTo>
                    <a:pt x="4551" y="26899"/>
                  </a:lnTo>
                  <a:lnTo>
                    <a:pt x="34685" y="19518"/>
                  </a:lnTo>
                  <a:lnTo>
                    <a:pt x="76694" y="11541"/>
                  </a:lnTo>
                  <a:lnTo>
                    <a:pt x="102564" y="6747"/>
                  </a:lnTo>
                  <a:lnTo>
                    <a:pt x="135051" y="3552"/>
                  </a:lnTo>
                  <a:lnTo>
                    <a:pt x="171949" y="1421"/>
                  </a:lnTo>
                  <a:lnTo>
                    <a:pt x="211788" y="0"/>
                  </a:lnTo>
                  <a:lnTo>
                    <a:pt x="258349" y="6"/>
                  </a:lnTo>
                  <a:lnTo>
                    <a:pt x="309394" y="962"/>
                  </a:lnTo>
                  <a:lnTo>
                    <a:pt x="363424" y="2552"/>
                  </a:lnTo>
                  <a:lnTo>
                    <a:pt x="422306" y="4564"/>
                  </a:lnTo>
                  <a:lnTo>
                    <a:pt x="484418" y="6859"/>
                  </a:lnTo>
                  <a:lnTo>
                    <a:pt x="548689" y="9340"/>
                  </a:lnTo>
                  <a:lnTo>
                    <a:pt x="615347" y="11948"/>
                  </a:lnTo>
                  <a:lnTo>
                    <a:pt x="683599" y="14638"/>
                  </a:lnTo>
                  <a:lnTo>
                    <a:pt x="752913" y="17384"/>
                  </a:lnTo>
                  <a:lnTo>
                    <a:pt x="818172" y="21120"/>
                  </a:lnTo>
                  <a:lnTo>
                    <a:pt x="880728" y="25516"/>
                  </a:lnTo>
                  <a:lnTo>
                    <a:pt x="941482" y="30351"/>
                  </a:lnTo>
                  <a:lnTo>
                    <a:pt x="993415" y="34527"/>
                  </a:lnTo>
                  <a:lnTo>
                    <a:pt x="1039466" y="38264"/>
                  </a:lnTo>
                  <a:lnTo>
                    <a:pt x="1081598" y="41707"/>
                  </a:lnTo>
                  <a:lnTo>
                    <a:pt x="1113495" y="44003"/>
                  </a:lnTo>
                  <a:lnTo>
                    <a:pt x="1138570" y="45533"/>
                  </a:lnTo>
                  <a:lnTo>
                    <a:pt x="1159097" y="46554"/>
                  </a:lnTo>
                  <a:lnTo>
                    <a:pt x="1168971" y="43424"/>
                  </a:lnTo>
                  <a:lnTo>
                    <a:pt x="1171744" y="37528"/>
                  </a:lnTo>
                  <a:lnTo>
                    <a:pt x="1165860" y="143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36" name="SMARTInkShape-3805"/>
            <p:cNvSpPr/>
            <p:nvPr>
              <p:custDataLst>
                <p:tags r:id="rId107"/>
              </p:custDataLst>
            </p:nvPr>
          </p:nvSpPr>
          <p:spPr bwMode="auto">
            <a:xfrm>
              <a:off x="6176769" y="4003357"/>
              <a:ext cx="68029" cy="71301"/>
            </a:xfrm>
            <a:custGeom>
              <a:avLst/>
              <a:gdLst/>
              <a:ahLst/>
              <a:cxnLst/>
              <a:rect l="0" t="0" r="0" b="0"/>
              <a:pathLst>
                <a:path w="68029" h="71301">
                  <a:moveTo>
                    <a:pt x="41151" y="8573"/>
                  </a:moveTo>
                  <a:lnTo>
                    <a:pt x="41151" y="8573"/>
                  </a:lnTo>
                  <a:lnTo>
                    <a:pt x="32049" y="8573"/>
                  </a:lnTo>
                  <a:lnTo>
                    <a:pt x="25041" y="11113"/>
                  </a:lnTo>
                  <a:lnTo>
                    <a:pt x="21838" y="13124"/>
                  </a:lnTo>
                  <a:lnTo>
                    <a:pt x="12780" y="25055"/>
                  </a:lnTo>
                  <a:lnTo>
                    <a:pt x="2139" y="46154"/>
                  </a:lnTo>
                  <a:lnTo>
                    <a:pt x="0" y="57343"/>
                  </a:lnTo>
                  <a:lnTo>
                    <a:pt x="1334" y="62041"/>
                  </a:lnTo>
                  <a:lnTo>
                    <a:pt x="7897" y="69802"/>
                  </a:lnTo>
                  <a:lnTo>
                    <a:pt x="12314" y="71300"/>
                  </a:lnTo>
                  <a:lnTo>
                    <a:pt x="22302" y="70424"/>
                  </a:lnTo>
                  <a:lnTo>
                    <a:pt x="47737" y="60025"/>
                  </a:lnTo>
                  <a:lnTo>
                    <a:pt x="60905" y="45093"/>
                  </a:lnTo>
                  <a:lnTo>
                    <a:pt x="68028" y="27661"/>
                  </a:lnTo>
                  <a:lnTo>
                    <a:pt x="68019" y="13564"/>
                  </a:lnTo>
                  <a:lnTo>
                    <a:pt x="63826" y="9043"/>
                  </a:lnTo>
                  <a:lnTo>
                    <a:pt x="3257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738" name="SMARTInkShape-3806"/>
          <p:cNvSpPr/>
          <p:nvPr>
            <p:custDataLst>
              <p:tags r:id="rId13"/>
            </p:custDataLst>
          </p:nvPr>
        </p:nvSpPr>
        <p:spPr bwMode="auto">
          <a:xfrm>
            <a:off x="5334139" y="3779226"/>
            <a:ext cx="361885" cy="618584"/>
          </a:xfrm>
          <a:custGeom>
            <a:avLst/>
            <a:gdLst/>
            <a:ahLst/>
            <a:cxnLst/>
            <a:rect l="0" t="0" r="0" b="0"/>
            <a:pathLst>
              <a:path w="361885" h="618584">
                <a:moveTo>
                  <a:pt x="275134" y="361291"/>
                </a:moveTo>
                <a:lnTo>
                  <a:pt x="275134" y="361291"/>
                </a:lnTo>
                <a:lnTo>
                  <a:pt x="263269" y="342641"/>
                </a:lnTo>
                <a:lnTo>
                  <a:pt x="233744" y="308604"/>
                </a:lnTo>
                <a:lnTo>
                  <a:pt x="217573" y="298902"/>
                </a:lnTo>
                <a:lnTo>
                  <a:pt x="193671" y="303083"/>
                </a:lnTo>
                <a:lnTo>
                  <a:pt x="158918" y="318276"/>
                </a:lnTo>
                <a:lnTo>
                  <a:pt x="137649" y="331662"/>
                </a:lnTo>
                <a:lnTo>
                  <a:pt x="114897" y="347254"/>
                </a:lnTo>
                <a:lnTo>
                  <a:pt x="93062" y="367173"/>
                </a:lnTo>
                <a:lnTo>
                  <a:pt x="71837" y="389978"/>
                </a:lnTo>
                <a:lnTo>
                  <a:pt x="51020" y="414706"/>
                </a:lnTo>
                <a:lnTo>
                  <a:pt x="34284" y="438811"/>
                </a:lnTo>
                <a:lnTo>
                  <a:pt x="20270" y="462501"/>
                </a:lnTo>
                <a:lnTo>
                  <a:pt x="8069" y="485914"/>
                </a:lnTo>
                <a:lnTo>
                  <a:pt x="1841" y="508191"/>
                </a:lnTo>
                <a:lnTo>
                  <a:pt x="0" y="550722"/>
                </a:lnTo>
                <a:lnTo>
                  <a:pt x="6939" y="568542"/>
                </a:lnTo>
                <a:lnTo>
                  <a:pt x="32428" y="598500"/>
                </a:lnTo>
                <a:lnTo>
                  <a:pt x="71062" y="614355"/>
                </a:lnTo>
                <a:lnTo>
                  <a:pt x="93366" y="618583"/>
                </a:lnTo>
                <a:lnTo>
                  <a:pt x="118713" y="616639"/>
                </a:lnTo>
                <a:lnTo>
                  <a:pt x="146088" y="610581"/>
                </a:lnTo>
                <a:lnTo>
                  <a:pt x="174815" y="601779"/>
                </a:lnTo>
                <a:lnTo>
                  <a:pt x="202540" y="588292"/>
                </a:lnTo>
                <a:lnTo>
                  <a:pt x="229595" y="571680"/>
                </a:lnTo>
                <a:lnTo>
                  <a:pt x="256205" y="552986"/>
                </a:lnTo>
                <a:lnTo>
                  <a:pt x="280612" y="527187"/>
                </a:lnTo>
                <a:lnTo>
                  <a:pt x="303551" y="496654"/>
                </a:lnTo>
                <a:lnTo>
                  <a:pt x="325511" y="462963"/>
                </a:lnTo>
                <a:lnTo>
                  <a:pt x="341104" y="426215"/>
                </a:lnTo>
                <a:lnTo>
                  <a:pt x="352451" y="387429"/>
                </a:lnTo>
                <a:lnTo>
                  <a:pt x="360968" y="347284"/>
                </a:lnTo>
                <a:lnTo>
                  <a:pt x="361884" y="308138"/>
                </a:lnTo>
                <a:lnTo>
                  <a:pt x="357733" y="269658"/>
                </a:lnTo>
                <a:lnTo>
                  <a:pt x="350202" y="231623"/>
                </a:lnTo>
                <a:lnTo>
                  <a:pt x="334704" y="196741"/>
                </a:lnTo>
                <a:lnTo>
                  <a:pt x="313895" y="163960"/>
                </a:lnTo>
                <a:lnTo>
                  <a:pt x="289544" y="132583"/>
                </a:lnTo>
                <a:lnTo>
                  <a:pt x="261881" y="105949"/>
                </a:lnTo>
                <a:lnTo>
                  <a:pt x="232008" y="82478"/>
                </a:lnTo>
                <a:lnTo>
                  <a:pt x="200663" y="61116"/>
                </a:lnTo>
                <a:lnTo>
                  <a:pt x="169289" y="44017"/>
                </a:lnTo>
                <a:lnTo>
                  <a:pt x="137896" y="29760"/>
                </a:lnTo>
                <a:lnTo>
                  <a:pt x="106489" y="17398"/>
                </a:lnTo>
                <a:lnTo>
                  <a:pt x="81741" y="9157"/>
                </a:lnTo>
                <a:lnTo>
                  <a:pt x="44084" y="0"/>
                </a:lnTo>
                <a:lnTo>
                  <a:pt x="32518" y="415"/>
                </a:lnTo>
                <a:lnTo>
                  <a:pt x="24807" y="3550"/>
                </a:lnTo>
                <a:lnTo>
                  <a:pt x="9386" y="183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39" name="SMARTInkShape-3807"/>
          <p:cNvSpPr/>
          <p:nvPr>
            <p:custDataLst>
              <p:tags r:id="rId14"/>
            </p:custDataLst>
          </p:nvPr>
        </p:nvSpPr>
        <p:spPr bwMode="auto">
          <a:xfrm>
            <a:off x="1864530" y="3746182"/>
            <a:ext cx="538052" cy="919124"/>
          </a:xfrm>
          <a:custGeom>
            <a:avLst/>
            <a:gdLst/>
            <a:ahLst/>
            <a:cxnLst/>
            <a:rect l="0" t="0" r="0" b="0"/>
            <a:pathLst>
              <a:path w="538052" h="919124">
                <a:moveTo>
                  <a:pt x="212873" y="68581"/>
                </a:moveTo>
                <a:lnTo>
                  <a:pt x="212873" y="68581"/>
                </a:lnTo>
                <a:lnTo>
                  <a:pt x="186179" y="41887"/>
                </a:lnTo>
                <a:lnTo>
                  <a:pt x="176879" y="37667"/>
                </a:lnTo>
                <a:lnTo>
                  <a:pt x="171732" y="36541"/>
                </a:lnTo>
                <a:lnTo>
                  <a:pt x="158393" y="40371"/>
                </a:lnTo>
                <a:lnTo>
                  <a:pt x="134818" y="55777"/>
                </a:lnTo>
                <a:lnTo>
                  <a:pt x="107195" y="86059"/>
                </a:lnTo>
                <a:lnTo>
                  <a:pt x="85895" y="118259"/>
                </a:lnTo>
                <a:lnTo>
                  <a:pt x="74881" y="138847"/>
                </a:lnTo>
                <a:lnTo>
                  <a:pt x="63728" y="161145"/>
                </a:lnTo>
                <a:lnTo>
                  <a:pt x="53435" y="186487"/>
                </a:lnTo>
                <a:lnTo>
                  <a:pt x="43716" y="213860"/>
                </a:lnTo>
                <a:lnTo>
                  <a:pt x="34379" y="242586"/>
                </a:lnTo>
                <a:lnTo>
                  <a:pt x="27202" y="274119"/>
                </a:lnTo>
                <a:lnTo>
                  <a:pt x="21465" y="307523"/>
                </a:lnTo>
                <a:lnTo>
                  <a:pt x="16687" y="342176"/>
                </a:lnTo>
                <a:lnTo>
                  <a:pt x="13502" y="377660"/>
                </a:lnTo>
                <a:lnTo>
                  <a:pt x="11379" y="413698"/>
                </a:lnTo>
                <a:lnTo>
                  <a:pt x="9964" y="450107"/>
                </a:lnTo>
                <a:lnTo>
                  <a:pt x="8068" y="484856"/>
                </a:lnTo>
                <a:lnTo>
                  <a:pt x="5851" y="518500"/>
                </a:lnTo>
                <a:lnTo>
                  <a:pt x="3421" y="551407"/>
                </a:lnTo>
                <a:lnTo>
                  <a:pt x="1800" y="583822"/>
                </a:lnTo>
                <a:lnTo>
                  <a:pt x="720" y="615910"/>
                </a:lnTo>
                <a:lnTo>
                  <a:pt x="0" y="647779"/>
                </a:lnTo>
                <a:lnTo>
                  <a:pt x="1425" y="676645"/>
                </a:lnTo>
                <a:lnTo>
                  <a:pt x="4280" y="703510"/>
                </a:lnTo>
                <a:lnTo>
                  <a:pt x="8089" y="729039"/>
                </a:lnTo>
                <a:lnTo>
                  <a:pt x="14437" y="751774"/>
                </a:lnTo>
                <a:lnTo>
                  <a:pt x="31652" y="792274"/>
                </a:lnTo>
                <a:lnTo>
                  <a:pt x="54543" y="824244"/>
                </a:lnTo>
                <a:lnTo>
                  <a:pt x="82496" y="850201"/>
                </a:lnTo>
                <a:lnTo>
                  <a:pt x="117145" y="871263"/>
                </a:lnTo>
                <a:lnTo>
                  <a:pt x="157310" y="890148"/>
                </a:lnTo>
                <a:lnTo>
                  <a:pt x="198655" y="906161"/>
                </a:lnTo>
                <a:lnTo>
                  <a:pt x="236081" y="916454"/>
                </a:lnTo>
                <a:lnTo>
                  <a:pt x="274305" y="919123"/>
                </a:lnTo>
                <a:lnTo>
                  <a:pt x="293833" y="918501"/>
                </a:lnTo>
                <a:lnTo>
                  <a:pt x="330770" y="905110"/>
                </a:lnTo>
                <a:lnTo>
                  <a:pt x="367189" y="880426"/>
                </a:lnTo>
                <a:lnTo>
                  <a:pt x="405600" y="844056"/>
                </a:lnTo>
                <a:lnTo>
                  <a:pt x="425178" y="820831"/>
                </a:lnTo>
                <a:lnTo>
                  <a:pt x="444897" y="794871"/>
                </a:lnTo>
                <a:lnTo>
                  <a:pt x="464710" y="767087"/>
                </a:lnTo>
                <a:lnTo>
                  <a:pt x="482682" y="736181"/>
                </a:lnTo>
                <a:lnTo>
                  <a:pt x="499426" y="703195"/>
                </a:lnTo>
                <a:lnTo>
                  <a:pt x="515350" y="668822"/>
                </a:lnTo>
                <a:lnTo>
                  <a:pt x="525967" y="633524"/>
                </a:lnTo>
                <a:lnTo>
                  <a:pt x="533045" y="597609"/>
                </a:lnTo>
                <a:lnTo>
                  <a:pt x="537763" y="561284"/>
                </a:lnTo>
                <a:lnTo>
                  <a:pt x="538051" y="526589"/>
                </a:lnTo>
                <a:lnTo>
                  <a:pt x="535386" y="492983"/>
                </a:lnTo>
                <a:lnTo>
                  <a:pt x="530751" y="460100"/>
                </a:lnTo>
                <a:lnTo>
                  <a:pt x="524804" y="426749"/>
                </a:lnTo>
                <a:lnTo>
                  <a:pt x="517982" y="393084"/>
                </a:lnTo>
                <a:lnTo>
                  <a:pt x="510577" y="359211"/>
                </a:lnTo>
                <a:lnTo>
                  <a:pt x="501829" y="325199"/>
                </a:lnTo>
                <a:lnTo>
                  <a:pt x="492188" y="291095"/>
                </a:lnTo>
                <a:lnTo>
                  <a:pt x="481950" y="256928"/>
                </a:lnTo>
                <a:lnTo>
                  <a:pt x="471315" y="224626"/>
                </a:lnTo>
                <a:lnTo>
                  <a:pt x="460415" y="193566"/>
                </a:lnTo>
                <a:lnTo>
                  <a:pt x="449338" y="163334"/>
                </a:lnTo>
                <a:lnTo>
                  <a:pt x="437192" y="136512"/>
                </a:lnTo>
                <a:lnTo>
                  <a:pt x="424331" y="111963"/>
                </a:lnTo>
                <a:lnTo>
                  <a:pt x="410995" y="88930"/>
                </a:lnTo>
                <a:lnTo>
                  <a:pt x="378397" y="50637"/>
                </a:lnTo>
                <a:lnTo>
                  <a:pt x="32431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40" name="SMARTInkShape-3808"/>
          <p:cNvSpPr/>
          <p:nvPr>
            <p:custDataLst>
              <p:tags r:id="rId15"/>
            </p:custDataLst>
          </p:nvPr>
        </p:nvSpPr>
        <p:spPr bwMode="auto">
          <a:xfrm>
            <a:off x="1649010" y="4782586"/>
            <a:ext cx="718376" cy="1243832"/>
          </a:xfrm>
          <a:custGeom>
            <a:avLst/>
            <a:gdLst/>
            <a:ahLst/>
            <a:cxnLst/>
            <a:rect l="0" t="0" r="0" b="0"/>
            <a:pathLst>
              <a:path w="718376" h="1243832">
                <a:moveTo>
                  <a:pt x="334095" y="35159"/>
                </a:moveTo>
                <a:lnTo>
                  <a:pt x="334095" y="35159"/>
                </a:lnTo>
                <a:lnTo>
                  <a:pt x="292550" y="9724"/>
                </a:lnTo>
                <a:lnTo>
                  <a:pt x="283538" y="3914"/>
                </a:lnTo>
                <a:lnTo>
                  <a:pt x="263366" y="0"/>
                </a:lnTo>
                <a:lnTo>
                  <a:pt x="239795" y="3340"/>
                </a:lnTo>
                <a:lnTo>
                  <a:pt x="210269" y="14350"/>
                </a:lnTo>
                <a:lnTo>
                  <a:pt x="178096" y="33848"/>
                </a:lnTo>
                <a:lnTo>
                  <a:pt x="143795" y="60294"/>
                </a:lnTo>
                <a:lnTo>
                  <a:pt x="106325" y="94273"/>
                </a:lnTo>
                <a:lnTo>
                  <a:pt x="72526" y="136680"/>
                </a:lnTo>
                <a:lnTo>
                  <a:pt x="56846" y="159989"/>
                </a:lnTo>
                <a:lnTo>
                  <a:pt x="43535" y="185054"/>
                </a:lnTo>
                <a:lnTo>
                  <a:pt x="31803" y="211289"/>
                </a:lnTo>
                <a:lnTo>
                  <a:pt x="21124" y="238304"/>
                </a:lnTo>
                <a:lnTo>
                  <a:pt x="13053" y="266791"/>
                </a:lnTo>
                <a:lnTo>
                  <a:pt x="6720" y="296261"/>
                </a:lnTo>
                <a:lnTo>
                  <a:pt x="1545" y="326384"/>
                </a:lnTo>
                <a:lnTo>
                  <a:pt x="0" y="356944"/>
                </a:lnTo>
                <a:lnTo>
                  <a:pt x="875" y="387795"/>
                </a:lnTo>
                <a:lnTo>
                  <a:pt x="3363" y="418840"/>
                </a:lnTo>
                <a:lnTo>
                  <a:pt x="6927" y="450014"/>
                </a:lnTo>
                <a:lnTo>
                  <a:pt x="11208" y="481273"/>
                </a:lnTo>
                <a:lnTo>
                  <a:pt x="15967" y="512592"/>
                </a:lnTo>
                <a:lnTo>
                  <a:pt x="21045" y="544899"/>
                </a:lnTo>
                <a:lnTo>
                  <a:pt x="26335" y="577869"/>
                </a:lnTo>
                <a:lnTo>
                  <a:pt x="31767" y="611279"/>
                </a:lnTo>
                <a:lnTo>
                  <a:pt x="35388" y="645933"/>
                </a:lnTo>
                <a:lnTo>
                  <a:pt x="37802" y="681419"/>
                </a:lnTo>
                <a:lnTo>
                  <a:pt x="39411" y="717459"/>
                </a:lnTo>
                <a:lnTo>
                  <a:pt x="40484" y="752916"/>
                </a:lnTo>
                <a:lnTo>
                  <a:pt x="41199" y="787984"/>
                </a:lnTo>
                <a:lnTo>
                  <a:pt x="41676" y="822792"/>
                </a:lnTo>
                <a:lnTo>
                  <a:pt x="41994" y="857428"/>
                </a:lnTo>
                <a:lnTo>
                  <a:pt x="42206" y="891948"/>
                </a:lnTo>
                <a:lnTo>
                  <a:pt x="42348" y="926392"/>
                </a:lnTo>
                <a:lnTo>
                  <a:pt x="46252" y="958879"/>
                </a:lnTo>
                <a:lnTo>
                  <a:pt x="52665" y="990062"/>
                </a:lnTo>
                <a:lnTo>
                  <a:pt x="60750" y="1020376"/>
                </a:lnTo>
                <a:lnTo>
                  <a:pt x="71855" y="1049158"/>
                </a:lnTo>
                <a:lnTo>
                  <a:pt x="84973" y="1076918"/>
                </a:lnTo>
                <a:lnTo>
                  <a:pt x="99434" y="1103998"/>
                </a:lnTo>
                <a:lnTo>
                  <a:pt x="116694" y="1128718"/>
                </a:lnTo>
                <a:lnTo>
                  <a:pt x="135821" y="1151866"/>
                </a:lnTo>
                <a:lnTo>
                  <a:pt x="156192" y="1173965"/>
                </a:lnTo>
                <a:lnTo>
                  <a:pt x="179298" y="1192508"/>
                </a:lnTo>
                <a:lnTo>
                  <a:pt x="204227" y="1208680"/>
                </a:lnTo>
                <a:lnTo>
                  <a:pt x="230371" y="1223271"/>
                </a:lnTo>
                <a:lnTo>
                  <a:pt x="258279" y="1232999"/>
                </a:lnTo>
                <a:lnTo>
                  <a:pt x="287361" y="1239484"/>
                </a:lnTo>
                <a:lnTo>
                  <a:pt x="317226" y="1243807"/>
                </a:lnTo>
                <a:lnTo>
                  <a:pt x="347614" y="1243831"/>
                </a:lnTo>
                <a:lnTo>
                  <a:pt x="378350" y="1240991"/>
                </a:lnTo>
                <a:lnTo>
                  <a:pt x="409319" y="1236239"/>
                </a:lnTo>
                <a:lnTo>
                  <a:pt x="440442" y="1225452"/>
                </a:lnTo>
                <a:lnTo>
                  <a:pt x="471668" y="1210640"/>
                </a:lnTo>
                <a:lnTo>
                  <a:pt x="502963" y="1193146"/>
                </a:lnTo>
                <a:lnTo>
                  <a:pt x="531446" y="1171958"/>
                </a:lnTo>
                <a:lnTo>
                  <a:pt x="558055" y="1148307"/>
                </a:lnTo>
                <a:lnTo>
                  <a:pt x="583414" y="1123015"/>
                </a:lnTo>
                <a:lnTo>
                  <a:pt x="606035" y="1095676"/>
                </a:lnTo>
                <a:lnTo>
                  <a:pt x="626831" y="1066972"/>
                </a:lnTo>
                <a:lnTo>
                  <a:pt x="646410" y="1037360"/>
                </a:lnTo>
                <a:lnTo>
                  <a:pt x="663273" y="1004283"/>
                </a:lnTo>
                <a:lnTo>
                  <a:pt x="678324" y="968897"/>
                </a:lnTo>
                <a:lnTo>
                  <a:pt x="692169" y="931971"/>
                </a:lnTo>
                <a:lnTo>
                  <a:pt x="702351" y="893066"/>
                </a:lnTo>
                <a:lnTo>
                  <a:pt x="710091" y="852842"/>
                </a:lnTo>
                <a:lnTo>
                  <a:pt x="716204" y="811738"/>
                </a:lnTo>
                <a:lnTo>
                  <a:pt x="718375" y="769096"/>
                </a:lnTo>
                <a:lnTo>
                  <a:pt x="717916" y="725428"/>
                </a:lnTo>
                <a:lnTo>
                  <a:pt x="715706" y="681076"/>
                </a:lnTo>
                <a:lnTo>
                  <a:pt x="711375" y="636268"/>
                </a:lnTo>
                <a:lnTo>
                  <a:pt x="705630" y="591157"/>
                </a:lnTo>
                <a:lnTo>
                  <a:pt x="698942" y="545841"/>
                </a:lnTo>
                <a:lnTo>
                  <a:pt x="688769" y="500391"/>
                </a:lnTo>
                <a:lnTo>
                  <a:pt x="676272" y="454851"/>
                </a:lnTo>
                <a:lnTo>
                  <a:pt x="662225" y="409251"/>
                </a:lnTo>
                <a:lnTo>
                  <a:pt x="648099" y="366469"/>
                </a:lnTo>
                <a:lnTo>
                  <a:pt x="633918" y="325564"/>
                </a:lnTo>
                <a:lnTo>
                  <a:pt x="619702" y="285913"/>
                </a:lnTo>
                <a:lnTo>
                  <a:pt x="603558" y="249001"/>
                </a:lnTo>
                <a:lnTo>
                  <a:pt x="586127" y="213915"/>
                </a:lnTo>
                <a:lnTo>
                  <a:pt x="567839" y="180047"/>
                </a:lnTo>
                <a:lnTo>
                  <a:pt x="549932" y="149849"/>
                </a:lnTo>
                <a:lnTo>
                  <a:pt x="532279" y="122097"/>
                </a:lnTo>
                <a:lnTo>
                  <a:pt x="514795" y="95975"/>
                </a:lnTo>
                <a:lnTo>
                  <a:pt x="477589" y="54251"/>
                </a:lnTo>
                <a:lnTo>
                  <a:pt x="458332" y="36457"/>
                </a:lnTo>
                <a:lnTo>
                  <a:pt x="435017" y="25547"/>
                </a:lnTo>
                <a:lnTo>
                  <a:pt x="408997" y="19226"/>
                </a:lnTo>
                <a:lnTo>
                  <a:pt x="381172" y="15965"/>
                </a:lnTo>
                <a:lnTo>
                  <a:pt x="348335" y="18553"/>
                </a:lnTo>
                <a:lnTo>
                  <a:pt x="312156" y="25040"/>
                </a:lnTo>
                <a:lnTo>
                  <a:pt x="273749" y="34128"/>
                </a:lnTo>
                <a:lnTo>
                  <a:pt x="236714" y="47807"/>
                </a:lnTo>
                <a:lnTo>
                  <a:pt x="200595" y="64546"/>
                </a:lnTo>
                <a:lnTo>
                  <a:pt x="165085" y="83325"/>
                </a:lnTo>
                <a:lnTo>
                  <a:pt x="94065" y="12088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745" name="SMARTInkShape-Group1228"/>
          <p:cNvGrpSpPr/>
          <p:nvPr/>
        </p:nvGrpSpPr>
        <p:grpSpPr>
          <a:xfrm>
            <a:off x="3206114" y="4003366"/>
            <a:ext cx="1665925" cy="2197513"/>
            <a:chOff x="3206114" y="4003366"/>
            <a:chExt cx="1665925" cy="2197513"/>
          </a:xfrm>
        </p:grpSpPr>
        <p:sp>
          <p:nvSpPr>
            <p:cNvPr id="741" name="SMARTInkShape-3809"/>
            <p:cNvSpPr/>
            <p:nvPr>
              <p:custDataLst>
                <p:tags r:id="rId100"/>
              </p:custDataLst>
            </p:nvPr>
          </p:nvSpPr>
          <p:spPr bwMode="auto">
            <a:xfrm>
              <a:off x="3864867" y="5376149"/>
              <a:ext cx="322275" cy="410290"/>
            </a:xfrm>
            <a:custGeom>
              <a:avLst/>
              <a:gdLst/>
              <a:ahLst/>
              <a:cxnLst/>
              <a:rect l="0" t="0" r="0" b="0"/>
              <a:pathLst>
                <a:path w="322275" h="410290">
                  <a:moveTo>
                    <a:pt x="175638" y="7381"/>
                  </a:moveTo>
                  <a:lnTo>
                    <a:pt x="175638" y="7381"/>
                  </a:lnTo>
                  <a:lnTo>
                    <a:pt x="190400" y="0"/>
                  </a:lnTo>
                  <a:lnTo>
                    <a:pt x="182975" y="8263"/>
                  </a:lnTo>
                  <a:lnTo>
                    <a:pt x="146089" y="36131"/>
                  </a:lnTo>
                  <a:lnTo>
                    <a:pt x="103443" y="67987"/>
                  </a:lnTo>
                  <a:lnTo>
                    <a:pt x="69687" y="93283"/>
                  </a:lnTo>
                  <a:lnTo>
                    <a:pt x="35554" y="123427"/>
                  </a:lnTo>
                  <a:lnTo>
                    <a:pt x="10412" y="147387"/>
                  </a:lnTo>
                  <a:lnTo>
                    <a:pt x="2192" y="162951"/>
                  </a:lnTo>
                  <a:lnTo>
                    <a:pt x="0" y="171102"/>
                  </a:lnTo>
                  <a:lnTo>
                    <a:pt x="443" y="177488"/>
                  </a:lnTo>
                  <a:lnTo>
                    <a:pt x="2644" y="182699"/>
                  </a:lnTo>
                  <a:lnTo>
                    <a:pt x="6016" y="187124"/>
                  </a:lnTo>
                  <a:lnTo>
                    <a:pt x="33517" y="207006"/>
                  </a:lnTo>
                  <a:lnTo>
                    <a:pt x="63578" y="220245"/>
                  </a:lnTo>
                  <a:lnTo>
                    <a:pt x="100116" y="234385"/>
                  </a:lnTo>
                  <a:lnTo>
                    <a:pt x="141755" y="253369"/>
                  </a:lnTo>
                  <a:lnTo>
                    <a:pt x="163527" y="264718"/>
                  </a:lnTo>
                  <a:lnTo>
                    <a:pt x="185662" y="277046"/>
                  </a:lnTo>
                  <a:lnTo>
                    <a:pt x="227718" y="302492"/>
                  </a:lnTo>
                  <a:lnTo>
                    <a:pt x="262285" y="326502"/>
                  </a:lnTo>
                  <a:lnTo>
                    <a:pt x="299419" y="356888"/>
                  </a:lnTo>
                  <a:lnTo>
                    <a:pt x="319417" y="374887"/>
                  </a:lnTo>
                  <a:lnTo>
                    <a:pt x="321974" y="380020"/>
                  </a:lnTo>
                  <a:lnTo>
                    <a:pt x="322274" y="390803"/>
                  </a:lnTo>
                  <a:lnTo>
                    <a:pt x="320067" y="395393"/>
                  </a:lnTo>
                  <a:lnTo>
                    <a:pt x="304226" y="41028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42" name="SMARTInkShape-3810"/>
            <p:cNvSpPr/>
            <p:nvPr>
              <p:custDataLst>
                <p:tags r:id="rId101"/>
              </p:custDataLst>
            </p:nvPr>
          </p:nvSpPr>
          <p:spPr bwMode="auto">
            <a:xfrm>
              <a:off x="3206114" y="5820727"/>
              <a:ext cx="1665925" cy="380152"/>
            </a:xfrm>
            <a:custGeom>
              <a:avLst/>
              <a:gdLst/>
              <a:ahLst/>
              <a:cxnLst/>
              <a:rect l="0" t="0" r="0" b="0"/>
              <a:pathLst>
                <a:path w="1665925" h="380152">
                  <a:moveTo>
                    <a:pt x="45721" y="0"/>
                  </a:moveTo>
                  <a:lnTo>
                    <a:pt x="45721" y="0"/>
                  </a:lnTo>
                  <a:lnTo>
                    <a:pt x="38340" y="0"/>
                  </a:lnTo>
                  <a:lnTo>
                    <a:pt x="28400" y="13653"/>
                  </a:lnTo>
                  <a:lnTo>
                    <a:pt x="13390" y="49448"/>
                  </a:lnTo>
                  <a:lnTo>
                    <a:pt x="4999" y="82620"/>
                  </a:lnTo>
                  <a:lnTo>
                    <a:pt x="0" y="117683"/>
                  </a:lnTo>
                  <a:lnTo>
                    <a:pt x="953" y="149141"/>
                  </a:lnTo>
                  <a:lnTo>
                    <a:pt x="7303" y="162293"/>
                  </a:lnTo>
                  <a:lnTo>
                    <a:pt x="29599" y="184525"/>
                  </a:lnTo>
                  <a:lnTo>
                    <a:pt x="68718" y="196312"/>
                  </a:lnTo>
                  <a:lnTo>
                    <a:pt x="92485" y="199454"/>
                  </a:lnTo>
                  <a:lnTo>
                    <a:pt x="119759" y="197740"/>
                  </a:lnTo>
                  <a:lnTo>
                    <a:pt x="149373" y="192787"/>
                  </a:lnTo>
                  <a:lnTo>
                    <a:pt x="180544" y="185675"/>
                  </a:lnTo>
                  <a:lnTo>
                    <a:pt x="214661" y="178075"/>
                  </a:lnTo>
                  <a:lnTo>
                    <a:pt x="250740" y="170152"/>
                  </a:lnTo>
                  <a:lnTo>
                    <a:pt x="288128" y="162012"/>
                  </a:lnTo>
                  <a:lnTo>
                    <a:pt x="325436" y="154681"/>
                  </a:lnTo>
                  <a:lnTo>
                    <a:pt x="362690" y="147889"/>
                  </a:lnTo>
                  <a:lnTo>
                    <a:pt x="399909" y="141454"/>
                  </a:lnTo>
                  <a:lnTo>
                    <a:pt x="437104" y="138118"/>
                  </a:lnTo>
                  <a:lnTo>
                    <a:pt x="474283" y="136847"/>
                  </a:lnTo>
                  <a:lnTo>
                    <a:pt x="511451" y="136950"/>
                  </a:lnTo>
                  <a:lnTo>
                    <a:pt x="544803" y="138926"/>
                  </a:lnTo>
                  <a:lnTo>
                    <a:pt x="575609" y="142147"/>
                  </a:lnTo>
                  <a:lnTo>
                    <a:pt x="604720" y="146200"/>
                  </a:lnTo>
                  <a:lnTo>
                    <a:pt x="629842" y="151760"/>
                  </a:lnTo>
                  <a:lnTo>
                    <a:pt x="652305" y="158323"/>
                  </a:lnTo>
                  <a:lnTo>
                    <a:pt x="690599" y="174188"/>
                  </a:lnTo>
                  <a:lnTo>
                    <a:pt x="731673" y="204541"/>
                  </a:lnTo>
                  <a:lnTo>
                    <a:pt x="749369" y="226480"/>
                  </a:lnTo>
                  <a:lnTo>
                    <a:pt x="758503" y="251471"/>
                  </a:lnTo>
                  <a:lnTo>
                    <a:pt x="760658" y="277500"/>
                  </a:lnTo>
                  <a:lnTo>
                    <a:pt x="755266" y="301768"/>
                  </a:lnTo>
                  <a:lnTo>
                    <a:pt x="736969" y="336851"/>
                  </a:lnTo>
                  <a:lnTo>
                    <a:pt x="712983" y="373138"/>
                  </a:lnTo>
                  <a:lnTo>
                    <a:pt x="704867" y="380151"/>
                  </a:lnTo>
                  <a:lnTo>
                    <a:pt x="702321" y="380117"/>
                  </a:lnTo>
                  <a:lnTo>
                    <a:pt x="700625" y="378189"/>
                  </a:lnTo>
                  <a:lnTo>
                    <a:pt x="699493" y="374998"/>
                  </a:lnTo>
                  <a:lnTo>
                    <a:pt x="716105" y="343203"/>
                  </a:lnTo>
                  <a:lnTo>
                    <a:pt x="739909" y="310967"/>
                  </a:lnTo>
                  <a:lnTo>
                    <a:pt x="770491" y="275368"/>
                  </a:lnTo>
                  <a:lnTo>
                    <a:pt x="806309" y="240496"/>
                  </a:lnTo>
                  <a:lnTo>
                    <a:pt x="844452" y="213567"/>
                  </a:lnTo>
                  <a:lnTo>
                    <a:pt x="885535" y="193979"/>
                  </a:lnTo>
                  <a:lnTo>
                    <a:pt x="908492" y="187422"/>
                  </a:lnTo>
                  <a:lnTo>
                    <a:pt x="932369" y="182098"/>
                  </a:lnTo>
                  <a:lnTo>
                    <a:pt x="957812" y="178549"/>
                  </a:lnTo>
                  <a:lnTo>
                    <a:pt x="984299" y="176183"/>
                  </a:lnTo>
                  <a:lnTo>
                    <a:pt x="1011483" y="174606"/>
                  </a:lnTo>
                  <a:lnTo>
                    <a:pt x="1040082" y="176411"/>
                  </a:lnTo>
                  <a:lnTo>
                    <a:pt x="1069626" y="180473"/>
                  </a:lnTo>
                  <a:lnTo>
                    <a:pt x="1099799" y="186038"/>
                  </a:lnTo>
                  <a:lnTo>
                    <a:pt x="1130392" y="193558"/>
                  </a:lnTo>
                  <a:lnTo>
                    <a:pt x="1161265" y="202381"/>
                  </a:lnTo>
                  <a:lnTo>
                    <a:pt x="1192325" y="212073"/>
                  </a:lnTo>
                  <a:lnTo>
                    <a:pt x="1224461" y="220440"/>
                  </a:lnTo>
                  <a:lnTo>
                    <a:pt x="1257315" y="227922"/>
                  </a:lnTo>
                  <a:lnTo>
                    <a:pt x="1290648" y="234816"/>
                  </a:lnTo>
                  <a:lnTo>
                    <a:pt x="1323348" y="241317"/>
                  </a:lnTo>
                  <a:lnTo>
                    <a:pt x="1355625" y="247555"/>
                  </a:lnTo>
                  <a:lnTo>
                    <a:pt x="1387620" y="253620"/>
                  </a:lnTo>
                  <a:lnTo>
                    <a:pt x="1418475" y="256710"/>
                  </a:lnTo>
                  <a:lnTo>
                    <a:pt x="1448571" y="257817"/>
                  </a:lnTo>
                  <a:lnTo>
                    <a:pt x="1478159" y="257604"/>
                  </a:lnTo>
                  <a:lnTo>
                    <a:pt x="1505505" y="253651"/>
                  </a:lnTo>
                  <a:lnTo>
                    <a:pt x="1531355" y="247206"/>
                  </a:lnTo>
                  <a:lnTo>
                    <a:pt x="1556208" y="239099"/>
                  </a:lnTo>
                  <a:lnTo>
                    <a:pt x="1599064" y="217391"/>
                  </a:lnTo>
                  <a:lnTo>
                    <a:pt x="1633350" y="191870"/>
                  </a:lnTo>
                  <a:lnTo>
                    <a:pt x="1654939" y="164650"/>
                  </a:lnTo>
                  <a:lnTo>
                    <a:pt x="1663264" y="139218"/>
                  </a:lnTo>
                  <a:lnTo>
                    <a:pt x="1665924" y="1028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43" name="SMARTInkShape-3811"/>
            <p:cNvSpPr/>
            <p:nvPr>
              <p:custDataLst>
                <p:tags r:id="rId102"/>
              </p:custDataLst>
            </p:nvPr>
          </p:nvSpPr>
          <p:spPr bwMode="auto">
            <a:xfrm>
              <a:off x="3792346" y="5306377"/>
              <a:ext cx="82899" cy="483260"/>
            </a:xfrm>
            <a:custGeom>
              <a:avLst/>
              <a:gdLst/>
              <a:ahLst/>
              <a:cxnLst/>
              <a:rect l="0" t="0" r="0" b="0"/>
              <a:pathLst>
                <a:path w="82899" h="483260">
                  <a:moveTo>
                    <a:pt x="68136" y="0"/>
                  </a:moveTo>
                  <a:lnTo>
                    <a:pt x="68136" y="0"/>
                  </a:lnTo>
                  <a:lnTo>
                    <a:pt x="77238" y="13653"/>
                  </a:lnTo>
                  <a:lnTo>
                    <a:pt x="82898" y="40347"/>
                  </a:lnTo>
                  <a:lnTo>
                    <a:pt x="79142" y="69050"/>
                  </a:lnTo>
                  <a:lnTo>
                    <a:pt x="70171" y="107841"/>
                  </a:lnTo>
                  <a:lnTo>
                    <a:pt x="63778" y="132855"/>
                  </a:lnTo>
                  <a:lnTo>
                    <a:pt x="56658" y="160007"/>
                  </a:lnTo>
                  <a:lnTo>
                    <a:pt x="50007" y="185729"/>
                  </a:lnTo>
                  <a:lnTo>
                    <a:pt x="43667" y="210497"/>
                  </a:lnTo>
                  <a:lnTo>
                    <a:pt x="37536" y="234629"/>
                  </a:lnTo>
                  <a:lnTo>
                    <a:pt x="31544" y="259289"/>
                  </a:lnTo>
                  <a:lnTo>
                    <a:pt x="25643" y="284303"/>
                  </a:lnTo>
                  <a:lnTo>
                    <a:pt x="19806" y="309550"/>
                  </a:lnTo>
                  <a:lnTo>
                    <a:pt x="15913" y="334002"/>
                  </a:lnTo>
                  <a:lnTo>
                    <a:pt x="13319" y="357923"/>
                  </a:lnTo>
                  <a:lnTo>
                    <a:pt x="11588" y="381491"/>
                  </a:lnTo>
                  <a:lnTo>
                    <a:pt x="7127" y="420377"/>
                  </a:lnTo>
                  <a:lnTo>
                    <a:pt x="1800" y="461424"/>
                  </a:lnTo>
                  <a:lnTo>
                    <a:pt x="0" y="483259"/>
                  </a:lnTo>
                  <a:lnTo>
                    <a:pt x="8129" y="4457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44" name="SMARTInkShape-3812"/>
            <p:cNvSpPr/>
            <p:nvPr>
              <p:custDataLst>
                <p:tags r:id="rId103"/>
              </p:custDataLst>
            </p:nvPr>
          </p:nvSpPr>
          <p:spPr bwMode="auto">
            <a:xfrm>
              <a:off x="3408595" y="4003366"/>
              <a:ext cx="1289195" cy="1125158"/>
            </a:xfrm>
            <a:custGeom>
              <a:avLst/>
              <a:gdLst/>
              <a:ahLst/>
              <a:cxnLst/>
              <a:rect l="0" t="0" r="0" b="0"/>
              <a:pathLst>
                <a:path w="1289195" h="1125158">
                  <a:moveTo>
                    <a:pt x="983383" y="8564"/>
                  </a:moveTo>
                  <a:lnTo>
                    <a:pt x="983383" y="8564"/>
                  </a:lnTo>
                  <a:lnTo>
                    <a:pt x="999493" y="1779"/>
                  </a:lnTo>
                  <a:lnTo>
                    <a:pt x="1017518" y="0"/>
                  </a:lnTo>
                  <a:lnTo>
                    <a:pt x="987409" y="8742"/>
                  </a:lnTo>
                  <a:lnTo>
                    <a:pt x="956280" y="21026"/>
                  </a:lnTo>
                  <a:lnTo>
                    <a:pt x="935786" y="29254"/>
                  </a:lnTo>
                  <a:lnTo>
                    <a:pt x="912599" y="38550"/>
                  </a:lnTo>
                  <a:lnTo>
                    <a:pt x="887616" y="48557"/>
                  </a:lnTo>
                  <a:lnTo>
                    <a:pt x="857626" y="59991"/>
                  </a:lnTo>
                  <a:lnTo>
                    <a:pt x="824297" y="72376"/>
                  </a:lnTo>
                  <a:lnTo>
                    <a:pt x="788743" y="85395"/>
                  </a:lnTo>
                  <a:lnTo>
                    <a:pt x="751705" y="98837"/>
                  </a:lnTo>
                  <a:lnTo>
                    <a:pt x="713678" y="112561"/>
                  </a:lnTo>
                  <a:lnTo>
                    <a:pt x="674992" y="126473"/>
                  </a:lnTo>
                  <a:lnTo>
                    <a:pt x="635867" y="140510"/>
                  </a:lnTo>
                  <a:lnTo>
                    <a:pt x="596447" y="154630"/>
                  </a:lnTo>
                  <a:lnTo>
                    <a:pt x="556833" y="168806"/>
                  </a:lnTo>
                  <a:lnTo>
                    <a:pt x="519946" y="182067"/>
                  </a:lnTo>
                  <a:lnTo>
                    <a:pt x="484877" y="194718"/>
                  </a:lnTo>
                  <a:lnTo>
                    <a:pt x="451021" y="206962"/>
                  </a:lnTo>
                  <a:lnTo>
                    <a:pt x="422735" y="218934"/>
                  </a:lnTo>
                  <a:lnTo>
                    <a:pt x="398163" y="230726"/>
                  </a:lnTo>
                  <a:lnTo>
                    <a:pt x="359430" y="252082"/>
                  </a:lnTo>
                  <a:lnTo>
                    <a:pt x="335865" y="267924"/>
                  </a:lnTo>
                  <a:lnTo>
                    <a:pt x="330724" y="274816"/>
                  </a:lnTo>
                  <a:lnTo>
                    <a:pt x="329202" y="281315"/>
                  </a:lnTo>
                  <a:lnTo>
                    <a:pt x="330092" y="287553"/>
                  </a:lnTo>
                  <a:lnTo>
                    <a:pt x="335448" y="293617"/>
                  </a:lnTo>
                  <a:lnTo>
                    <a:pt x="354099" y="305434"/>
                  </a:lnTo>
                  <a:lnTo>
                    <a:pt x="390963" y="311956"/>
                  </a:lnTo>
                  <a:lnTo>
                    <a:pt x="414129" y="313695"/>
                  </a:lnTo>
                  <a:lnTo>
                    <a:pt x="441003" y="314855"/>
                  </a:lnTo>
                  <a:lnTo>
                    <a:pt x="470348" y="315628"/>
                  </a:lnTo>
                  <a:lnTo>
                    <a:pt x="501342" y="316143"/>
                  </a:lnTo>
                  <a:lnTo>
                    <a:pt x="536293" y="316487"/>
                  </a:lnTo>
                  <a:lnTo>
                    <a:pt x="573880" y="316716"/>
                  </a:lnTo>
                  <a:lnTo>
                    <a:pt x="613226" y="316869"/>
                  </a:lnTo>
                  <a:lnTo>
                    <a:pt x="653744" y="317923"/>
                  </a:lnTo>
                  <a:lnTo>
                    <a:pt x="695044" y="319578"/>
                  </a:lnTo>
                  <a:lnTo>
                    <a:pt x="736864" y="321634"/>
                  </a:lnTo>
                  <a:lnTo>
                    <a:pt x="779032" y="323957"/>
                  </a:lnTo>
                  <a:lnTo>
                    <a:pt x="821431" y="326459"/>
                  </a:lnTo>
                  <a:lnTo>
                    <a:pt x="863985" y="329079"/>
                  </a:lnTo>
                  <a:lnTo>
                    <a:pt x="901879" y="331778"/>
                  </a:lnTo>
                  <a:lnTo>
                    <a:pt x="936667" y="334530"/>
                  </a:lnTo>
                  <a:lnTo>
                    <a:pt x="969384" y="337317"/>
                  </a:lnTo>
                  <a:lnTo>
                    <a:pt x="997862" y="341080"/>
                  </a:lnTo>
                  <a:lnTo>
                    <a:pt x="1023516" y="345494"/>
                  </a:lnTo>
                  <a:lnTo>
                    <a:pt x="1065989" y="355478"/>
                  </a:lnTo>
                  <a:lnTo>
                    <a:pt x="1094392" y="366266"/>
                  </a:lnTo>
                  <a:lnTo>
                    <a:pt x="1103109" y="372761"/>
                  </a:lnTo>
                  <a:lnTo>
                    <a:pt x="1112794" y="387600"/>
                  </a:lnTo>
                  <a:lnTo>
                    <a:pt x="1112519" y="395557"/>
                  </a:lnTo>
                  <a:lnTo>
                    <a:pt x="1104594" y="412018"/>
                  </a:lnTo>
                  <a:lnTo>
                    <a:pt x="1078847" y="433939"/>
                  </a:lnTo>
                  <a:lnTo>
                    <a:pt x="1040099" y="459557"/>
                  </a:lnTo>
                  <a:lnTo>
                    <a:pt x="1016431" y="473056"/>
                  </a:lnTo>
                  <a:lnTo>
                    <a:pt x="991127" y="486818"/>
                  </a:lnTo>
                  <a:lnTo>
                    <a:pt x="961876" y="501707"/>
                  </a:lnTo>
                  <a:lnTo>
                    <a:pt x="929992" y="517349"/>
                  </a:lnTo>
                  <a:lnTo>
                    <a:pt x="896354" y="533491"/>
                  </a:lnTo>
                  <a:lnTo>
                    <a:pt x="860594" y="550920"/>
                  </a:lnTo>
                  <a:lnTo>
                    <a:pt x="823418" y="569207"/>
                  </a:lnTo>
                  <a:lnTo>
                    <a:pt x="785299" y="588066"/>
                  </a:lnTo>
                  <a:lnTo>
                    <a:pt x="745599" y="607306"/>
                  </a:lnTo>
                  <a:lnTo>
                    <a:pt x="704845" y="626801"/>
                  </a:lnTo>
                  <a:lnTo>
                    <a:pt x="663389" y="646464"/>
                  </a:lnTo>
                  <a:lnTo>
                    <a:pt x="623368" y="666241"/>
                  </a:lnTo>
                  <a:lnTo>
                    <a:pt x="584305" y="686093"/>
                  </a:lnTo>
                  <a:lnTo>
                    <a:pt x="545881" y="705995"/>
                  </a:lnTo>
                  <a:lnTo>
                    <a:pt x="505977" y="726883"/>
                  </a:lnTo>
                  <a:lnTo>
                    <a:pt x="465088" y="748428"/>
                  </a:lnTo>
                  <a:lnTo>
                    <a:pt x="423540" y="770412"/>
                  </a:lnTo>
                  <a:lnTo>
                    <a:pt x="383459" y="792687"/>
                  </a:lnTo>
                  <a:lnTo>
                    <a:pt x="344356" y="815158"/>
                  </a:lnTo>
                  <a:lnTo>
                    <a:pt x="305905" y="837758"/>
                  </a:lnTo>
                  <a:lnTo>
                    <a:pt x="268841" y="859493"/>
                  </a:lnTo>
                  <a:lnTo>
                    <a:pt x="232701" y="880650"/>
                  </a:lnTo>
                  <a:lnTo>
                    <a:pt x="197179" y="901422"/>
                  </a:lnTo>
                  <a:lnTo>
                    <a:pt x="164924" y="920985"/>
                  </a:lnTo>
                  <a:lnTo>
                    <a:pt x="134848" y="939742"/>
                  </a:lnTo>
                  <a:lnTo>
                    <a:pt x="106226" y="957962"/>
                  </a:lnTo>
                  <a:lnTo>
                    <a:pt x="64262" y="990907"/>
                  </a:lnTo>
                  <a:lnTo>
                    <a:pt x="21758" y="1031148"/>
                  </a:lnTo>
                  <a:lnTo>
                    <a:pt x="10830" y="1041759"/>
                  </a:lnTo>
                  <a:lnTo>
                    <a:pt x="4496" y="1051691"/>
                  </a:lnTo>
                  <a:lnTo>
                    <a:pt x="0" y="1070346"/>
                  </a:lnTo>
                  <a:lnTo>
                    <a:pt x="6255" y="1088162"/>
                  </a:lnTo>
                  <a:lnTo>
                    <a:pt x="11925" y="1096913"/>
                  </a:lnTo>
                  <a:lnTo>
                    <a:pt x="38543" y="1109177"/>
                  </a:lnTo>
                  <a:lnTo>
                    <a:pt x="79584" y="1117804"/>
                  </a:lnTo>
                  <a:lnTo>
                    <a:pt x="106530" y="1121436"/>
                  </a:lnTo>
                  <a:lnTo>
                    <a:pt x="135924" y="1124811"/>
                  </a:lnTo>
                  <a:lnTo>
                    <a:pt x="170760" y="1125157"/>
                  </a:lnTo>
                  <a:lnTo>
                    <a:pt x="209224" y="1123482"/>
                  </a:lnTo>
                  <a:lnTo>
                    <a:pt x="250107" y="1120460"/>
                  </a:lnTo>
                  <a:lnTo>
                    <a:pt x="295460" y="1116540"/>
                  </a:lnTo>
                  <a:lnTo>
                    <a:pt x="343792" y="1112023"/>
                  </a:lnTo>
                  <a:lnTo>
                    <a:pt x="394112" y="1107105"/>
                  </a:lnTo>
                  <a:lnTo>
                    <a:pt x="444803" y="1101922"/>
                  </a:lnTo>
                  <a:lnTo>
                    <a:pt x="495742" y="1096561"/>
                  </a:lnTo>
                  <a:lnTo>
                    <a:pt x="546846" y="1091084"/>
                  </a:lnTo>
                  <a:lnTo>
                    <a:pt x="599013" y="1085526"/>
                  </a:lnTo>
                  <a:lnTo>
                    <a:pt x="651889" y="1079916"/>
                  </a:lnTo>
                  <a:lnTo>
                    <a:pt x="705237" y="1074271"/>
                  </a:lnTo>
                  <a:lnTo>
                    <a:pt x="757947" y="1069555"/>
                  </a:lnTo>
                  <a:lnTo>
                    <a:pt x="810232" y="1065459"/>
                  </a:lnTo>
                  <a:lnTo>
                    <a:pt x="862234" y="1061775"/>
                  </a:lnTo>
                  <a:lnTo>
                    <a:pt x="911189" y="1058368"/>
                  </a:lnTo>
                  <a:lnTo>
                    <a:pt x="958114" y="1055143"/>
                  </a:lnTo>
                  <a:lnTo>
                    <a:pt x="1003684" y="1052041"/>
                  </a:lnTo>
                  <a:lnTo>
                    <a:pt x="1044542" y="1049973"/>
                  </a:lnTo>
                  <a:lnTo>
                    <a:pt x="1082258" y="1048594"/>
                  </a:lnTo>
                  <a:lnTo>
                    <a:pt x="1117879" y="1047675"/>
                  </a:lnTo>
                  <a:lnTo>
                    <a:pt x="1149247" y="1047062"/>
                  </a:lnTo>
                  <a:lnTo>
                    <a:pt x="1177779" y="1046654"/>
                  </a:lnTo>
                  <a:lnTo>
                    <a:pt x="1204420" y="1046381"/>
                  </a:lnTo>
                  <a:lnTo>
                    <a:pt x="1244181" y="1048619"/>
                  </a:lnTo>
                  <a:lnTo>
                    <a:pt x="1282548" y="1053265"/>
                  </a:lnTo>
                  <a:lnTo>
                    <a:pt x="1285696" y="1054599"/>
                  </a:lnTo>
                  <a:lnTo>
                    <a:pt x="1287795" y="1056440"/>
                  </a:lnTo>
                  <a:lnTo>
                    <a:pt x="1289194" y="1058621"/>
                  </a:lnTo>
                  <a:lnTo>
                    <a:pt x="1287270" y="1060075"/>
                  </a:lnTo>
                  <a:lnTo>
                    <a:pt x="1266275" y="10629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48" name="SMARTInkShape-Group1229"/>
          <p:cNvGrpSpPr/>
          <p:nvPr/>
        </p:nvGrpSpPr>
        <p:grpSpPr>
          <a:xfrm>
            <a:off x="2764394" y="4485565"/>
            <a:ext cx="453152" cy="303587"/>
            <a:chOff x="2764394" y="4485565"/>
            <a:chExt cx="453152" cy="303587"/>
          </a:xfrm>
        </p:grpSpPr>
        <p:sp>
          <p:nvSpPr>
            <p:cNvPr id="746" name="SMARTInkShape-3813"/>
            <p:cNvSpPr/>
            <p:nvPr>
              <p:custDataLst>
                <p:tags r:id="rId98"/>
              </p:custDataLst>
            </p:nvPr>
          </p:nvSpPr>
          <p:spPr bwMode="auto">
            <a:xfrm>
              <a:off x="2764394" y="4485565"/>
              <a:ext cx="405052" cy="100724"/>
            </a:xfrm>
            <a:custGeom>
              <a:avLst/>
              <a:gdLst/>
              <a:ahLst/>
              <a:cxnLst/>
              <a:rect l="0" t="0" r="0" b="0"/>
              <a:pathLst>
                <a:path w="405052" h="100724">
                  <a:moveTo>
                    <a:pt x="7381" y="100723"/>
                  </a:moveTo>
                  <a:lnTo>
                    <a:pt x="7381" y="100723"/>
                  </a:lnTo>
                  <a:lnTo>
                    <a:pt x="7381" y="88791"/>
                  </a:lnTo>
                  <a:lnTo>
                    <a:pt x="4841" y="83355"/>
                  </a:lnTo>
                  <a:lnTo>
                    <a:pt x="1489" y="77763"/>
                  </a:lnTo>
                  <a:lnTo>
                    <a:pt x="0" y="72103"/>
                  </a:lnTo>
                  <a:lnTo>
                    <a:pt x="555" y="69260"/>
                  </a:lnTo>
                  <a:lnTo>
                    <a:pt x="3712" y="63562"/>
                  </a:lnTo>
                  <a:lnTo>
                    <a:pt x="15910" y="60394"/>
                  </a:lnTo>
                  <a:lnTo>
                    <a:pt x="54786" y="58361"/>
                  </a:lnTo>
                  <a:lnTo>
                    <a:pt x="86870" y="58082"/>
                  </a:lnTo>
                  <a:lnTo>
                    <a:pt x="127482" y="57006"/>
                  </a:lnTo>
                  <a:lnTo>
                    <a:pt x="150313" y="55386"/>
                  </a:lnTo>
                  <a:lnTo>
                    <a:pt x="174106" y="53353"/>
                  </a:lnTo>
                  <a:lnTo>
                    <a:pt x="197589" y="51045"/>
                  </a:lnTo>
                  <a:lnTo>
                    <a:pt x="220864" y="48554"/>
                  </a:lnTo>
                  <a:lnTo>
                    <a:pt x="244000" y="45941"/>
                  </a:lnTo>
                  <a:lnTo>
                    <a:pt x="266092" y="42294"/>
                  </a:lnTo>
                  <a:lnTo>
                    <a:pt x="308419" y="33162"/>
                  </a:lnTo>
                  <a:lnTo>
                    <a:pt x="344376" y="22753"/>
                  </a:lnTo>
                  <a:lnTo>
                    <a:pt x="383774" y="8723"/>
                  </a:lnTo>
                  <a:lnTo>
                    <a:pt x="405051" y="0"/>
                  </a:lnTo>
                  <a:lnTo>
                    <a:pt x="404892" y="236"/>
                  </a:lnTo>
                  <a:lnTo>
                    <a:pt x="364969" y="17539"/>
                  </a:lnTo>
                  <a:lnTo>
                    <a:pt x="350281" y="235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47" name="SMARTInkShape-3814"/>
            <p:cNvSpPr/>
            <p:nvPr>
              <p:custDataLst>
                <p:tags r:id="rId99"/>
              </p:custDataLst>
            </p:nvPr>
          </p:nvSpPr>
          <p:spPr bwMode="auto">
            <a:xfrm>
              <a:off x="2798489" y="4663440"/>
              <a:ext cx="419057" cy="125712"/>
            </a:xfrm>
            <a:custGeom>
              <a:avLst/>
              <a:gdLst/>
              <a:ahLst/>
              <a:cxnLst/>
              <a:rect l="0" t="0" r="0" b="0"/>
              <a:pathLst>
                <a:path w="419057" h="125712">
                  <a:moveTo>
                    <a:pt x="84729" y="0"/>
                  </a:moveTo>
                  <a:lnTo>
                    <a:pt x="84729" y="0"/>
                  </a:lnTo>
                  <a:lnTo>
                    <a:pt x="52873" y="31856"/>
                  </a:lnTo>
                  <a:lnTo>
                    <a:pt x="19410" y="69870"/>
                  </a:lnTo>
                  <a:lnTo>
                    <a:pt x="499" y="100712"/>
                  </a:lnTo>
                  <a:lnTo>
                    <a:pt x="0" y="108099"/>
                  </a:lnTo>
                  <a:lnTo>
                    <a:pt x="2526" y="113976"/>
                  </a:lnTo>
                  <a:lnTo>
                    <a:pt x="7066" y="118846"/>
                  </a:lnTo>
                  <a:lnTo>
                    <a:pt x="27352" y="124258"/>
                  </a:lnTo>
                  <a:lnTo>
                    <a:pt x="56370" y="125711"/>
                  </a:lnTo>
                  <a:lnTo>
                    <a:pt x="91492" y="123181"/>
                  </a:lnTo>
                  <a:lnTo>
                    <a:pt x="112098" y="120221"/>
                  </a:lnTo>
                  <a:lnTo>
                    <a:pt x="134407" y="116342"/>
                  </a:lnTo>
                  <a:lnTo>
                    <a:pt x="157853" y="111851"/>
                  </a:lnTo>
                  <a:lnTo>
                    <a:pt x="181103" y="106953"/>
                  </a:lnTo>
                  <a:lnTo>
                    <a:pt x="204223" y="101782"/>
                  </a:lnTo>
                  <a:lnTo>
                    <a:pt x="227257" y="96429"/>
                  </a:lnTo>
                  <a:lnTo>
                    <a:pt x="249280" y="90004"/>
                  </a:lnTo>
                  <a:lnTo>
                    <a:pt x="291530" y="75244"/>
                  </a:lnTo>
                  <a:lnTo>
                    <a:pt x="329993" y="61699"/>
                  </a:lnTo>
                  <a:lnTo>
                    <a:pt x="363280" y="50282"/>
                  </a:lnTo>
                  <a:lnTo>
                    <a:pt x="402853" y="37731"/>
                  </a:lnTo>
                  <a:lnTo>
                    <a:pt x="419056" y="342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64" name="SMARTInkShape-Group1230"/>
          <p:cNvGrpSpPr/>
          <p:nvPr/>
        </p:nvGrpSpPr>
        <p:grpSpPr>
          <a:xfrm>
            <a:off x="1125855" y="1208722"/>
            <a:ext cx="3798109" cy="2267034"/>
            <a:chOff x="1125855" y="1208722"/>
            <a:chExt cx="3798109" cy="2267034"/>
          </a:xfrm>
        </p:grpSpPr>
        <p:sp>
          <p:nvSpPr>
            <p:cNvPr id="749" name="SMARTInkShape-3815"/>
            <p:cNvSpPr/>
            <p:nvPr>
              <p:custDataLst>
                <p:tags r:id="rId83"/>
              </p:custDataLst>
            </p:nvPr>
          </p:nvSpPr>
          <p:spPr bwMode="auto">
            <a:xfrm>
              <a:off x="3140481" y="2185988"/>
              <a:ext cx="257088" cy="197168"/>
            </a:xfrm>
            <a:custGeom>
              <a:avLst/>
              <a:gdLst/>
              <a:ahLst/>
              <a:cxnLst/>
              <a:rect l="0" t="0" r="0" b="0"/>
              <a:pathLst>
                <a:path w="257088" h="197168">
                  <a:moveTo>
                    <a:pt x="154216" y="0"/>
                  </a:moveTo>
                  <a:lnTo>
                    <a:pt x="154216" y="0"/>
                  </a:lnTo>
                  <a:lnTo>
                    <a:pt x="145115" y="0"/>
                  </a:lnTo>
                  <a:lnTo>
                    <a:pt x="135566" y="5079"/>
                  </a:lnTo>
                  <a:lnTo>
                    <a:pt x="100502" y="35135"/>
                  </a:lnTo>
                  <a:lnTo>
                    <a:pt x="68874" y="53696"/>
                  </a:lnTo>
                  <a:lnTo>
                    <a:pt x="32622" y="70308"/>
                  </a:lnTo>
                  <a:lnTo>
                    <a:pt x="44" y="88057"/>
                  </a:lnTo>
                  <a:lnTo>
                    <a:pt x="0" y="90137"/>
                  </a:lnTo>
                  <a:lnTo>
                    <a:pt x="2828" y="91524"/>
                  </a:lnTo>
                  <a:lnTo>
                    <a:pt x="7571" y="92448"/>
                  </a:lnTo>
                  <a:lnTo>
                    <a:pt x="41551" y="89198"/>
                  </a:lnTo>
                  <a:lnTo>
                    <a:pt x="74298" y="89808"/>
                  </a:lnTo>
                  <a:lnTo>
                    <a:pt x="110125" y="94207"/>
                  </a:lnTo>
                  <a:lnTo>
                    <a:pt x="145098" y="102512"/>
                  </a:lnTo>
                  <a:lnTo>
                    <a:pt x="187815" y="122449"/>
                  </a:lnTo>
                  <a:lnTo>
                    <a:pt x="220052" y="146453"/>
                  </a:lnTo>
                  <a:lnTo>
                    <a:pt x="257087" y="19716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0" name="SMARTInkShape-3816"/>
            <p:cNvSpPr/>
            <p:nvPr>
              <p:custDataLst>
                <p:tags r:id="rId84"/>
              </p:custDataLst>
            </p:nvPr>
          </p:nvSpPr>
          <p:spPr bwMode="auto">
            <a:xfrm>
              <a:off x="3431858" y="2057400"/>
              <a:ext cx="1344177" cy="154306"/>
            </a:xfrm>
            <a:custGeom>
              <a:avLst/>
              <a:gdLst/>
              <a:ahLst/>
              <a:cxnLst/>
              <a:rect l="0" t="0" r="0" b="0"/>
              <a:pathLst>
                <a:path w="1344177" h="154306">
                  <a:moveTo>
                    <a:pt x="0" y="154305"/>
                  </a:moveTo>
                  <a:lnTo>
                    <a:pt x="0" y="154305"/>
                  </a:lnTo>
                  <a:lnTo>
                    <a:pt x="27199" y="154305"/>
                  </a:lnTo>
                  <a:lnTo>
                    <a:pt x="67650" y="154305"/>
                  </a:lnTo>
                  <a:lnTo>
                    <a:pt x="93678" y="153352"/>
                  </a:lnTo>
                  <a:lnTo>
                    <a:pt x="122459" y="151765"/>
                  </a:lnTo>
                  <a:lnTo>
                    <a:pt x="153077" y="149754"/>
                  </a:lnTo>
                  <a:lnTo>
                    <a:pt x="188729" y="148413"/>
                  </a:lnTo>
                  <a:lnTo>
                    <a:pt x="227736" y="147520"/>
                  </a:lnTo>
                  <a:lnTo>
                    <a:pt x="268982" y="146924"/>
                  </a:lnTo>
                  <a:lnTo>
                    <a:pt x="316481" y="146527"/>
                  </a:lnTo>
                  <a:lnTo>
                    <a:pt x="368150" y="146262"/>
                  </a:lnTo>
                  <a:lnTo>
                    <a:pt x="422598" y="146085"/>
                  </a:lnTo>
                  <a:lnTo>
                    <a:pt x="480804" y="145015"/>
                  </a:lnTo>
                  <a:lnTo>
                    <a:pt x="541517" y="143349"/>
                  </a:lnTo>
                  <a:lnTo>
                    <a:pt x="603898" y="141286"/>
                  </a:lnTo>
                  <a:lnTo>
                    <a:pt x="668346" y="138006"/>
                  </a:lnTo>
                  <a:lnTo>
                    <a:pt x="734171" y="133914"/>
                  </a:lnTo>
                  <a:lnTo>
                    <a:pt x="800915" y="129281"/>
                  </a:lnTo>
                  <a:lnTo>
                    <a:pt x="866366" y="123335"/>
                  </a:lnTo>
                  <a:lnTo>
                    <a:pt x="930954" y="116513"/>
                  </a:lnTo>
                  <a:lnTo>
                    <a:pt x="994969" y="109108"/>
                  </a:lnTo>
                  <a:lnTo>
                    <a:pt x="1053837" y="101314"/>
                  </a:lnTo>
                  <a:lnTo>
                    <a:pt x="1109276" y="93260"/>
                  </a:lnTo>
                  <a:lnTo>
                    <a:pt x="1162427" y="85033"/>
                  </a:lnTo>
                  <a:lnTo>
                    <a:pt x="1207386" y="77644"/>
                  </a:lnTo>
                  <a:lnTo>
                    <a:pt x="1246884" y="70813"/>
                  </a:lnTo>
                  <a:lnTo>
                    <a:pt x="1282741" y="64353"/>
                  </a:lnTo>
                  <a:lnTo>
                    <a:pt x="1325122" y="54636"/>
                  </a:lnTo>
                  <a:lnTo>
                    <a:pt x="1337757" y="50712"/>
                  </a:lnTo>
                  <a:lnTo>
                    <a:pt x="1343323" y="45238"/>
                  </a:lnTo>
                  <a:lnTo>
                    <a:pt x="1344176" y="38731"/>
                  </a:lnTo>
                  <a:lnTo>
                    <a:pt x="1341887" y="31536"/>
                  </a:lnTo>
                  <a:lnTo>
                    <a:pt x="1316484" y="18461"/>
                  </a:lnTo>
                  <a:lnTo>
                    <a:pt x="126015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1" name="SMARTInkShape-3817"/>
            <p:cNvSpPr/>
            <p:nvPr>
              <p:custDataLst>
                <p:tags r:id="rId85"/>
              </p:custDataLst>
            </p:nvPr>
          </p:nvSpPr>
          <p:spPr bwMode="auto">
            <a:xfrm>
              <a:off x="4494847" y="1949979"/>
              <a:ext cx="343783" cy="450322"/>
            </a:xfrm>
            <a:custGeom>
              <a:avLst/>
              <a:gdLst/>
              <a:ahLst/>
              <a:cxnLst/>
              <a:rect l="0" t="0" r="0" b="0"/>
              <a:pathLst>
                <a:path w="343783" h="450322">
                  <a:moveTo>
                    <a:pt x="8573" y="4551"/>
                  </a:moveTo>
                  <a:lnTo>
                    <a:pt x="8573" y="4551"/>
                  </a:lnTo>
                  <a:lnTo>
                    <a:pt x="26776" y="0"/>
                  </a:lnTo>
                  <a:lnTo>
                    <a:pt x="56033" y="5386"/>
                  </a:lnTo>
                  <a:lnTo>
                    <a:pt x="95389" y="19210"/>
                  </a:lnTo>
                  <a:lnTo>
                    <a:pt x="117885" y="29563"/>
                  </a:lnTo>
                  <a:lnTo>
                    <a:pt x="141455" y="41228"/>
                  </a:lnTo>
                  <a:lnTo>
                    <a:pt x="166694" y="54720"/>
                  </a:lnTo>
                  <a:lnTo>
                    <a:pt x="193044" y="69430"/>
                  </a:lnTo>
                  <a:lnTo>
                    <a:pt x="220137" y="84951"/>
                  </a:lnTo>
                  <a:lnTo>
                    <a:pt x="244865" y="102918"/>
                  </a:lnTo>
                  <a:lnTo>
                    <a:pt x="268019" y="122517"/>
                  </a:lnTo>
                  <a:lnTo>
                    <a:pt x="307715" y="163660"/>
                  </a:lnTo>
                  <a:lnTo>
                    <a:pt x="334882" y="204171"/>
                  </a:lnTo>
                  <a:lnTo>
                    <a:pt x="343782" y="244401"/>
                  </a:lnTo>
                  <a:lnTo>
                    <a:pt x="343488" y="264463"/>
                  </a:lnTo>
                  <a:lnTo>
                    <a:pt x="325381" y="301995"/>
                  </a:lnTo>
                  <a:lnTo>
                    <a:pt x="311219" y="320005"/>
                  </a:lnTo>
                  <a:lnTo>
                    <a:pt x="288442" y="337726"/>
                  </a:lnTo>
                  <a:lnTo>
                    <a:pt x="259922" y="355255"/>
                  </a:lnTo>
                  <a:lnTo>
                    <a:pt x="227574" y="372656"/>
                  </a:lnTo>
                  <a:lnTo>
                    <a:pt x="187911" y="389020"/>
                  </a:lnTo>
                  <a:lnTo>
                    <a:pt x="143371" y="404691"/>
                  </a:lnTo>
                  <a:lnTo>
                    <a:pt x="95581" y="419901"/>
                  </a:lnTo>
                  <a:lnTo>
                    <a:pt x="63721" y="430041"/>
                  </a:lnTo>
                  <a:lnTo>
                    <a:pt x="0" y="45032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2" name="SMARTInkShape-3818"/>
            <p:cNvSpPr/>
            <p:nvPr>
              <p:custDataLst>
                <p:tags r:id="rId86"/>
              </p:custDataLst>
            </p:nvPr>
          </p:nvSpPr>
          <p:spPr bwMode="auto">
            <a:xfrm>
              <a:off x="1125855" y="1337310"/>
              <a:ext cx="1797500" cy="925831"/>
            </a:xfrm>
            <a:custGeom>
              <a:avLst/>
              <a:gdLst/>
              <a:ahLst/>
              <a:cxnLst/>
              <a:rect l="0" t="0" r="0" b="0"/>
              <a:pathLst>
                <a:path w="1797500" h="925831">
                  <a:moveTo>
                    <a:pt x="0" y="925830"/>
                  </a:moveTo>
                  <a:lnTo>
                    <a:pt x="0" y="925830"/>
                  </a:lnTo>
                  <a:lnTo>
                    <a:pt x="0" y="921279"/>
                  </a:lnTo>
                  <a:lnTo>
                    <a:pt x="4551" y="909347"/>
                  </a:lnTo>
                  <a:lnTo>
                    <a:pt x="14828" y="892003"/>
                  </a:lnTo>
                  <a:lnTo>
                    <a:pt x="16687" y="884752"/>
                  </a:lnTo>
                  <a:lnTo>
                    <a:pt x="17792" y="885110"/>
                  </a:lnTo>
                  <a:lnTo>
                    <a:pt x="21560" y="888047"/>
                  </a:lnTo>
                  <a:lnTo>
                    <a:pt x="47240" y="885954"/>
                  </a:lnTo>
                  <a:lnTo>
                    <a:pt x="79416" y="876675"/>
                  </a:lnTo>
                  <a:lnTo>
                    <a:pt x="121973" y="861121"/>
                  </a:lnTo>
                  <a:lnTo>
                    <a:pt x="147991" y="850306"/>
                  </a:lnTo>
                  <a:lnTo>
                    <a:pt x="175813" y="838333"/>
                  </a:lnTo>
                  <a:lnTo>
                    <a:pt x="208649" y="824636"/>
                  </a:lnTo>
                  <a:lnTo>
                    <a:pt x="244827" y="809790"/>
                  </a:lnTo>
                  <a:lnTo>
                    <a:pt x="283233" y="794177"/>
                  </a:lnTo>
                  <a:lnTo>
                    <a:pt x="325029" y="776149"/>
                  </a:lnTo>
                  <a:lnTo>
                    <a:pt x="369086" y="756510"/>
                  </a:lnTo>
                  <a:lnTo>
                    <a:pt x="414650" y="735798"/>
                  </a:lnTo>
                  <a:lnTo>
                    <a:pt x="463123" y="712464"/>
                  </a:lnTo>
                  <a:lnTo>
                    <a:pt x="513536" y="687383"/>
                  </a:lnTo>
                  <a:lnTo>
                    <a:pt x="565243" y="661138"/>
                  </a:lnTo>
                  <a:lnTo>
                    <a:pt x="619716" y="633164"/>
                  </a:lnTo>
                  <a:lnTo>
                    <a:pt x="676034" y="604037"/>
                  </a:lnTo>
                  <a:lnTo>
                    <a:pt x="733582" y="574141"/>
                  </a:lnTo>
                  <a:lnTo>
                    <a:pt x="792902" y="542781"/>
                  </a:lnTo>
                  <a:lnTo>
                    <a:pt x="853404" y="510444"/>
                  </a:lnTo>
                  <a:lnTo>
                    <a:pt x="914693" y="477456"/>
                  </a:lnTo>
                  <a:lnTo>
                    <a:pt x="973651" y="444034"/>
                  </a:lnTo>
                  <a:lnTo>
                    <a:pt x="1031053" y="410322"/>
                  </a:lnTo>
                  <a:lnTo>
                    <a:pt x="1087419" y="376418"/>
                  </a:lnTo>
                  <a:lnTo>
                    <a:pt x="1140236" y="345243"/>
                  </a:lnTo>
                  <a:lnTo>
                    <a:pt x="1190687" y="315887"/>
                  </a:lnTo>
                  <a:lnTo>
                    <a:pt x="1239561" y="287744"/>
                  </a:lnTo>
                  <a:lnTo>
                    <a:pt x="1284527" y="262314"/>
                  </a:lnTo>
                  <a:lnTo>
                    <a:pt x="1326886" y="238694"/>
                  </a:lnTo>
                  <a:lnTo>
                    <a:pt x="1367509" y="216279"/>
                  </a:lnTo>
                  <a:lnTo>
                    <a:pt x="1403162" y="196574"/>
                  </a:lnTo>
                  <a:lnTo>
                    <a:pt x="1435504" y="178674"/>
                  </a:lnTo>
                  <a:lnTo>
                    <a:pt x="1465638" y="161979"/>
                  </a:lnTo>
                  <a:lnTo>
                    <a:pt x="1494299" y="147038"/>
                  </a:lnTo>
                  <a:lnTo>
                    <a:pt x="1521980" y="133268"/>
                  </a:lnTo>
                  <a:lnTo>
                    <a:pt x="1549006" y="120278"/>
                  </a:lnTo>
                  <a:lnTo>
                    <a:pt x="1575595" y="107808"/>
                  </a:lnTo>
                  <a:lnTo>
                    <a:pt x="1601894" y="95684"/>
                  </a:lnTo>
                  <a:lnTo>
                    <a:pt x="1628000" y="83792"/>
                  </a:lnTo>
                  <a:lnTo>
                    <a:pt x="1651118" y="72054"/>
                  </a:lnTo>
                  <a:lnTo>
                    <a:pt x="1692045" y="48852"/>
                  </a:lnTo>
                  <a:lnTo>
                    <a:pt x="1726745" y="30919"/>
                  </a:lnTo>
                  <a:lnTo>
                    <a:pt x="1765436" y="15194"/>
                  </a:lnTo>
                  <a:lnTo>
                    <a:pt x="1786425" y="7994"/>
                  </a:lnTo>
                  <a:lnTo>
                    <a:pt x="1797499" y="1579"/>
                  </a:lnTo>
                  <a:lnTo>
                    <a:pt x="1797455" y="1053"/>
                  </a:lnTo>
                  <a:lnTo>
                    <a:pt x="179165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3" name="SMARTInkShape-3819"/>
            <p:cNvSpPr/>
            <p:nvPr>
              <p:custDataLst>
                <p:tags r:id="rId87"/>
              </p:custDataLst>
            </p:nvPr>
          </p:nvSpPr>
          <p:spPr bwMode="auto">
            <a:xfrm>
              <a:off x="2806065" y="1251585"/>
              <a:ext cx="245246" cy="265748"/>
            </a:xfrm>
            <a:custGeom>
              <a:avLst/>
              <a:gdLst/>
              <a:ahLst/>
              <a:cxnLst/>
              <a:rect l="0" t="0" r="0" b="0"/>
              <a:pathLst>
                <a:path w="245246" h="265748">
                  <a:moveTo>
                    <a:pt x="0" y="0"/>
                  </a:moveTo>
                  <a:lnTo>
                    <a:pt x="0" y="0"/>
                  </a:lnTo>
                  <a:lnTo>
                    <a:pt x="17321" y="0"/>
                  </a:lnTo>
                  <a:lnTo>
                    <a:pt x="57667" y="18650"/>
                  </a:lnTo>
                  <a:lnTo>
                    <a:pt x="84685" y="30196"/>
                  </a:lnTo>
                  <a:lnTo>
                    <a:pt x="118918" y="44853"/>
                  </a:lnTo>
                  <a:lnTo>
                    <a:pt x="156357" y="60892"/>
                  </a:lnTo>
                  <a:lnTo>
                    <a:pt x="192365" y="78498"/>
                  </a:lnTo>
                  <a:lnTo>
                    <a:pt x="231198" y="108878"/>
                  </a:lnTo>
                  <a:lnTo>
                    <a:pt x="244995" y="127447"/>
                  </a:lnTo>
                  <a:lnTo>
                    <a:pt x="245245" y="137353"/>
                  </a:lnTo>
                  <a:lnTo>
                    <a:pt x="235363" y="158518"/>
                  </a:lnTo>
                  <a:lnTo>
                    <a:pt x="194727" y="200956"/>
                  </a:lnTo>
                  <a:lnTo>
                    <a:pt x="159252" y="228061"/>
                  </a:lnTo>
                  <a:lnTo>
                    <a:pt x="102870" y="26574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4" name="SMARTInkShape-3820"/>
            <p:cNvSpPr/>
            <p:nvPr>
              <p:custDataLst>
                <p:tags r:id="rId88"/>
              </p:custDataLst>
            </p:nvPr>
          </p:nvSpPr>
          <p:spPr bwMode="auto">
            <a:xfrm>
              <a:off x="1160145" y="2204324"/>
              <a:ext cx="1838892" cy="1271432"/>
            </a:xfrm>
            <a:custGeom>
              <a:avLst/>
              <a:gdLst/>
              <a:ahLst/>
              <a:cxnLst/>
              <a:rect l="0" t="0" r="0" b="0"/>
              <a:pathLst>
                <a:path w="1838892" h="1271432">
                  <a:moveTo>
                    <a:pt x="0" y="7381"/>
                  </a:moveTo>
                  <a:lnTo>
                    <a:pt x="0" y="7381"/>
                  </a:lnTo>
                  <a:lnTo>
                    <a:pt x="0" y="2830"/>
                  </a:lnTo>
                  <a:lnTo>
                    <a:pt x="953" y="1489"/>
                  </a:lnTo>
                  <a:lnTo>
                    <a:pt x="2540" y="596"/>
                  </a:lnTo>
                  <a:lnTo>
                    <a:pt x="4551" y="0"/>
                  </a:lnTo>
                  <a:lnTo>
                    <a:pt x="16483" y="3712"/>
                  </a:lnTo>
                  <a:lnTo>
                    <a:pt x="50286" y="19946"/>
                  </a:lnTo>
                  <a:lnTo>
                    <a:pt x="85532" y="39953"/>
                  </a:lnTo>
                  <a:lnTo>
                    <a:pt x="126597" y="65673"/>
                  </a:lnTo>
                  <a:lnTo>
                    <a:pt x="148215" y="80532"/>
                  </a:lnTo>
                  <a:lnTo>
                    <a:pt x="170248" y="96153"/>
                  </a:lnTo>
                  <a:lnTo>
                    <a:pt x="194461" y="114188"/>
                  </a:lnTo>
                  <a:lnTo>
                    <a:pt x="220128" y="133830"/>
                  </a:lnTo>
                  <a:lnTo>
                    <a:pt x="246765" y="154546"/>
                  </a:lnTo>
                  <a:lnTo>
                    <a:pt x="275000" y="177881"/>
                  </a:lnTo>
                  <a:lnTo>
                    <a:pt x="304301" y="202962"/>
                  </a:lnTo>
                  <a:lnTo>
                    <a:pt x="334312" y="229208"/>
                  </a:lnTo>
                  <a:lnTo>
                    <a:pt x="369560" y="256231"/>
                  </a:lnTo>
                  <a:lnTo>
                    <a:pt x="408298" y="283771"/>
                  </a:lnTo>
                  <a:lnTo>
                    <a:pt x="449364" y="311656"/>
                  </a:lnTo>
                  <a:lnTo>
                    <a:pt x="492934" y="340724"/>
                  </a:lnTo>
                  <a:lnTo>
                    <a:pt x="538172" y="370579"/>
                  </a:lnTo>
                  <a:lnTo>
                    <a:pt x="584524" y="400961"/>
                  </a:lnTo>
                  <a:lnTo>
                    <a:pt x="632570" y="431692"/>
                  </a:lnTo>
                  <a:lnTo>
                    <a:pt x="681746" y="462658"/>
                  </a:lnTo>
                  <a:lnTo>
                    <a:pt x="731675" y="493779"/>
                  </a:lnTo>
                  <a:lnTo>
                    <a:pt x="782106" y="525956"/>
                  </a:lnTo>
                  <a:lnTo>
                    <a:pt x="832871" y="558838"/>
                  </a:lnTo>
                  <a:lnTo>
                    <a:pt x="883860" y="592189"/>
                  </a:lnTo>
                  <a:lnTo>
                    <a:pt x="934998" y="625853"/>
                  </a:lnTo>
                  <a:lnTo>
                    <a:pt x="986234" y="659726"/>
                  </a:lnTo>
                  <a:lnTo>
                    <a:pt x="1037537" y="693737"/>
                  </a:lnTo>
                  <a:lnTo>
                    <a:pt x="1087931" y="727842"/>
                  </a:lnTo>
                  <a:lnTo>
                    <a:pt x="1137720" y="762008"/>
                  </a:lnTo>
                  <a:lnTo>
                    <a:pt x="1187105" y="796216"/>
                  </a:lnTo>
                  <a:lnTo>
                    <a:pt x="1234316" y="829498"/>
                  </a:lnTo>
                  <a:lnTo>
                    <a:pt x="1280077" y="862164"/>
                  </a:lnTo>
                  <a:lnTo>
                    <a:pt x="1324873" y="894419"/>
                  </a:lnTo>
                  <a:lnTo>
                    <a:pt x="1368071" y="925447"/>
                  </a:lnTo>
                  <a:lnTo>
                    <a:pt x="1410205" y="955658"/>
                  </a:lnTo>
                  <a:lnTo>
                    <a:pt x="1451629" y="985323"/>
                  </a:lnTo>
                  <a:lnTo>
                    <a:pt x="1490675" y="1012720"/>
                  </a:lnTo>
                  <a:lnTo>
                    <a:pt x="1528136" y="1038604"/>
                  </a:lnTo>
                  <a:lnTo>
                    <a:pt x="1564540" y="1063480"/>
                  </a:lnTo>
                  <a:lnTo>
                    <a:pt x="1599287" y="1087685"/>
                  </a:lnTo>
                  <a:lnTo>
                    <a:pt x="1632928" y="1111441"/>
                  </a:lnTo>
                  <a:lnTo>
                    <a:pt x="1665834" y="1134899"/>
                  </a:lnTo>
                  <a:lnTo>
                    <a:pt x="1694439" y="1155299"/>
                  </a:lnTo>
                  <a:lnTo>
                    <a:pt x="1720176" y="1173662"/>
                  </a:lnTo>
                  <a:lnTo>
                    <a:pt x="1744001" y="1190667"/>
                  </a:lnTo>
                  <a:lnTo>
                    <a:pt x="1783174" y="1219721"/>
                  </a:lnTo>
                  <a:lnTo>
                    <a:pt x="1821843" y="1252418"/>
                  </a:lnTo>
                  <a:lnTo>
                    <a:pt x="1838891" y="1271431"/>
                  </a:lnTo>
                  <a:lnTo>
                    <a:pt x="1832742" y="1265623"/>
                  </a:lnTo>
                  <a:lnTo>
                    <a:pt x="1800225" y="122467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5" name="SMARTInkShape-3821"/>
            <p:cNvSpPr/>
            <p:nvPr>
              <p:custDataLst>
                <p:tags r:id="rId89"/>
              </p:custDataLst>
            </p:nvPr>
          </p:nvSpPr>
          <p:spPr bwMode="auto">
            <a:xfrm>
              <a:off x="2557463" y="3104657"/>
              <a:ext cx="227417" cy="358634"/>
            </a:xfrm>
            <a:custGeom>
              <a:avLst/>
              <a:gdLst/>
              <a:ahLst/>
              <a:cxnLst/>
              <a:rect l="0" t="0" r="0" b="0"/>
              <a:pathLst>
                <a:path w="227417" h="358634">
                  <a:moveTo>
                    <a:pt x="34290" y="32878"/>
                  </a:moveTo>
                  <a:lnTo>
                    <a:pt x="34290" y="32878"/>
                  </a:lnTo>
                  <a:lnTo>
                    <a:pt x="12147" y="3354"/>
                  </a:lnTo>
                  <a:lnTo>
                    <a:pt x="11908" y="1766"/>
                  </a:lnTo>
                  <a:lnTo>
                    <a:pt x="12701" y="706"/>
                  </a:lnTo>
                  <a:lnTo>
                    <a:pt x="14182" y="0"/>
                  </a:lnTo>
                  <a:lnTo>
                    <a:pt x="47269" y="26749"/>
                  </a:lnTo>
                  <a:lnTo>
                    <a:pt x="83538" y="53287"/>
                  </a:lnTo>
                  <a:lnTo>
                    <a:pt x="115233" y="75286"/>
                  </a:lnTo>
                  <a:lnTo>
                    <a:pt x="151544" y="100938"/>
                  </a:lnTo>
                  <a:lnTo>
                    <a:pt x="182288" y="128214"/>
                  </a:lnTo>
                  <a:lnTo>
                    <a:pt x="215936" y="167806"/>
                  </a:lnTo>
                  <a:lnTo>
                    <a:pt x="223967" y="179980"/>
                  </a:lnTo>
                  <a:lnTo>
                    <a:pt x="227416" y="191906"/>
                  </a:lnTo>
                  <a:lnTo>
                    <a:pt x="226169" y="215317"/>
                  </a:lnTo>
                  <a:lnTo>
                    <a:pt x="206564" y="240962"/>
                  </a:lnTo>
                  <a:lnTo>
                    <a:pt x="172769" y="268235"/>
                  </a:lnTo>
                  <a:lnTo>
                    <a:pt x="150421" y="282175"/>
                  </a:lnTo>
                  <a:lnTo>
                    <a:pt x="125998" y="296231"/>
                  </a:lnTo>
                  <a:lnTo>
                    <a:pt x="101144" y="309412"/>
                  </a:lnTo>
                  <a:lnTo>
                    <a:pt x="76001" y="322009"/>
                  </a:lnTo>
                  <a:lnTo>
                    <a:pt x="33778" y="342355"/>
                  </a:lnTo>
                  <a:lnTo>
                    <a:pt x="0" y="3586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6" name="SMARTInkShape-3822"/>
            <p:cNvSpPr/>
            <p:nvPr>
              <p:custDataLst>
                <p:tags r:id="rId90"/>
              </p:custDataLst>
            </p:nvPr>
          </p:nvSpPr>
          <p:spPr bwMode="auto">
            <a:xfrm>
              <a:off x="3234690" y="2263140"/>
              <a:ext cx="1498470" cy="1157288"/>
            </a:xfrm>
            <a:custGeom>
              <a:avLst/>
              <a:gdLst/>
              <a:ahLst/>
              <a:cxnLst/>
              <a:rect l="0" t="0" r="0" b="0"/>
              <a:pathLst>
                <a:path w="1498470" h="1157288">
                  <a:moveTo>
                    <a:pt x="0" y="1157287"/>
                  </a:moveTo>
                  <a:lnTo>
                    <a:pt x="0" y="1157287"/>
                  </a:lnTo>
                  <a:lnTo>
                    <a:pt x="13652" y="1157287"/>
                  </a:lnTo>
                  <a:lnTo>
                    <a:pt x="45756" y="1144588"/>
                  </a:lnTo>
                  <a:lnTo>
                    <a:pt x="67651" y="1134533"/>
                  </a:lnTo>
                  <a:lnTo>
                    <a:pt x="94631" y="1120210"/>
                  </a:lnTo>
                  <a:lnTo>
                    <a:pt x="125000" y="1103042"/>
                  </a:lnTo>
                  <a:lnTo>
                    <a:pt x="157628" y="1083976"/>
                  </a:lnTo>
                  <a:lnTo>
                    <a:pt x="196525" y="1059835"/>
                  </a:lnTo>
                  <a:lnTo>
                    <a:pt x="239602" y="1032312"/>
                  </a:lnTo>
                  <a:lnTo>
                    <a:pt x="285465" y="1002533"/>
                  </a:lnTo>
                  <a:lnTo>
                    <a:pt x="336995" y="967440"/>
                  </a:lnTo>
                  <a:lnTo>
                    <a:pt x="392303" y="928805"/>
                  </a:lnTo>
                  <a:lnTo>
                    <a:pt x="450130" y="887808"/>
                  </a:lnTo>
                  <a:lnTo>
                    <a:pt x="510590" y="846190"/>
                  </a:lnTo>
                  <a:lnTo>
                    <a:pt x="572802" y="804156"/>
                  </a:lnTo>
                  <a:lnTo>
                    <a:pt x="636186" y="761847"/>
                  </a:lnTo>
                  <a:lnTo>
                    <a:pt x="699397" y="719353"/>
                  </a:lnTo>
                  <a:lnTo>
                    <a:pt x="762492" y="676736"/>
                  </a:lnTo>
                  <a:lnTo>
                    <a:pt x="825510" y="634037"/>
                  </a:lnTo>
                  <a:lnTo>
                    <a:pt x="885620" y="591284"/>
                  </a:lnTo>
                  <a:lnTo>
                    <a:pt x="943791" y="548495"/>
                  </a:lnTo>
                  <a:lnTo>
                    <a:pt x="1000669" y="505680"/>
                  </a:lnTo>
                  <a:lnTo>
                    <a:pt x="1054780" y="464755"/>
                  </a:lnTo>
                  <a:lnTo>
                    <a:pt x="1107047" y="425089"/>
                  </a:lnTo>
                  <a:lnTo>
                    <a:pt x="1158084" y="386263"/>
                  </a:lnTo>
                  <a:lnTo>
                    <a:pt x="1205443" y="347996"/>
                  </a:lnTo>
                  <a:lnTo>
                    <a:pt x="1250352" y="310102"/>
                  </a:lnTo>
                  <a:lnTo>
                    <a:pt x="1293625" y="272457"/>
                  </a:lnTo>
                  <a:lnTo>
                    <a:pt x="1331047" y="237836"/>
                  </a:lnTo>
                  <a:lnTo>
                    <a:pt x="1364567" y="205230"/>
                  </a:lnTo>
                  <a:lnTo>
                    <a:pt x="1395486" y="173967"/>
                  </a:lnTo>
                  <a:lnTo>
                    <a:pt x="1421814" y="146458"/>
                  </a:lnTo>
                  <a:lnTo>
                    <a:pt x="1445081" y="121451"/>
                  </a:lnTo>
                  <a:lnTo>
                    <a:pt x="1480458" y="78743"/>
                  </a:lnTo>
                  <a:lnTo>
                    <a:pt x="1496181" y="47062"/>
                  </a:lnTo>
                  <a:lnTo>
                    <a:pt x="1498469" y="35185"/>
                  </a:lnTo>
                  <a:lnTo>
                    <a:pt x="1495931" y="16908"/>
                  </a:lnTo>
                  <a:lnTo>
                    <a:pt x="1490683" y="11272"/>
                  </a:lnTo>
                  <a:lnTo>
                    <a:pt x="145732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7" name="SMARTInkShape-3823"/>
            <p:cNvSpPr/>
            <p:nvPr>
              <p:custDataLst>
                <p:tags r:id="rId91"/>
              </p:custDataLst>
            </p:nvPr>
          </p:nvSpPr>
          <p:spPr bwMode="auto">
            <a:xfrm>
              <a:off x="4529138" y="1637347"/>
              <a:ext cx="171996" cy="360046"/>
            </a:xfrm>
            <a:custGeom>
              <a:avLst/>
              <a:gdLst/>
              <a:ahLst/>
              <a:cxnLst/>
              <a:rect l="0" t="0" r="0" b="0"/>
              <a:pathLst>
                <a:path w="171996" h="360046">
                  <a:moveTo>
                    <a:pt x="120015" y="0"/>
                  </a:moveTo>
                  <a:lnTo>
                    <a:pt x="120015" y="0"/>
                  </a:lnTo>
                  <a:lnTo>
                    <a:pt x="106362" y="4551"/>
                  </a:lnTo>
                  <a:lnTo>
                    <a:pt x="101388" y="9702"/>
                  </a:lnTo>
                  <a:lnTo>
                    <a:pt x="93321" y="25585"/>
                  </a:lnTo>
                  <a:lnTo>
                    <a:pt x="92526" y="65049"/>
                  </a:lnTo>
                  <a:lnTo>
                    <a:pt x="96050" y="96538"/>
                  </a:lnTo>
                  <a:lnTo>
                    <a:pt x="101744" y="129584"/>
                  </a:lnTo>
                  <a:lnTo>
                    <a:pt x="110624" y="163320"/>
                  </a:lnTo>
                  <a:lnTo>
                    <a:pt x="123461" y="194824"/>
                  </a:lnTo>
                  <a:lnTo>
                    <a:pt x="144213" y="236796"/>
                  </a:lnTo>
                  <a:lnTo>
                    <a:pt x="162427" y="270822"/>
                  </a:lnTo>
                  <a:lnTo>
                    <a:pt x="171250" y="288958"/>
                  </a:lnTo>
                  <a:lnTo>
                    <a:pt x="171995" y="303369"/>
                  </a:lnTo>
                  <a:lnTo>
                    <a:pt x="168956" y="309878"/>
                  </a:lnTo>
                  <a:lnTo>
                    <a:pt x="157959" y="322192"/>
                  </a:lnTo>
                  <a:lnTo>
                    <a:pt x="122049" y="335283"/>
                  </a:lnTo>
                  <a:lnTo>
                    <a:pt x="102322" y="339727"/>
                  </a:lnTo>
                  <a:lnTo>
                    <a:pt x="78692" y="344595"/>
                  </a:lnTo>
                  <a:lnTo>
                    <a:pt x="52461" y="349745"/>
                  </a:lnTo>
                  <a:lnTo>
                    <a:pt x="0" y="3600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8" name="SMARTInkShape-3824"/>
            <p:cNvSpPr/>
            <p:nvPr>
              <p:custDataLst>
                <p:tags r:id="rId92"/>
              </p:custDataLst>
            </p:nvPr>
          </p:nvSpPr>
          <p:spPr bwMode="auto">
            <a:xfrm>
              <a:off x="3354705" y="1208722"/>
              <a:ext cx="1569259" cy="784205"/>
            </a:xfrm>
            <a:custGeom>
              <a:avLst/>
              <a:gdLst/>
              <a:ahLst/>
              <a:cxnLst/>
              <a:rect l="0" t="0" r="0" b="0"/>
              <a:pathLst>
                <a:path w="1569259" h="784205">
                  <a:moveTo>
                    <a:pt x="0" y="0"/>
                  </a:moveTo>
                  <a:lnTo>
                    <a:pt x="0" y="0"/>
                  </a:lnTo>
                  <a:lnTo>
                    <a:pt x="42067" y="21034"/>
                  </a:lnTo>
                  <a:lnTo>
                    <a:pt x="82196" y="41099"/>
                  </a:lnTo>
                  <a:lnTo>
                    <a:pt x="106233" y="53117"/>
                  </a:lnTo>
                  <a:lnTo>
                    <a:pt x="133687" y="66844"/>
                  </a:lnTo>
                  <a:lnTo>
                    <a:pt x="163419" y="81710"/>
                  </a:lnTo>
                  <a:lnTo>
                    <a:pt x="194671" y="97336"/>
                  </a:lnTo>
                  <a:lnTo>
                    <a:pt x="228841" y="113468"/>
                  </a:lnTo>
                  <a:lnTo>
                    <a:pt x="264955" y="129938"/>
                  </a:lnTo>
                  <a:lnTo>
                    <a:pt x="302367" y="146633"/>
                  </a:lnTo>
                  <a:lnTo>
                    <a:pt x="342548" y="164431"/>
                  </a:lnTo>
                  <a:lnTo>
                    <a:pt x="384575" y="182963"/>
                  </a:lnTo>
                  <a:lnTo>
                    <a:pt x="427833" y="201985"/>
                  </a:lnTo>
                  <a:lnTo>
                    <a:pt x="471912" y="222287"/>
                  </a:lnTo>
                  <a:lnTo>
                    <a:pt x="516539" y="243441"/>
                  </a:lnTo>
                  <a:lnTo>
                    <a:pt x="561529" y="265164"/>
                  </a:lnTo>
                  <a:lnTo>
                    <a:pt x="607715" y="288219"/>
                  </a:lnTo>
                  <a:lnTo>
                    <a:pt x="654698" y="312161"/>
                  </a:lnTo>
                  <a:lnTo>
                    <a:pt x="702213" y="336695"/>
                  </a:lnTo>
                  <a:lnTo>
                    <a:pt x="750082" y="360671"/>
                  </a:lnTo>
                  <a:lnTo>
                    <a:pt x="798187" y="384275"/>
                  </a:lnTo>
                  <a:lnTo>
                    <a:pt x="846449" y="407631"/>
                  </a:lnTo>
                  <a:lnTo>
                    <a:pt x="892912" y="431774"/>
                  </a:lnTo>
                  <a:lnTo>
                    <a:pt x="938175" y="456442"/>
                  </a:lnTo>
                  <a:lnTo>
                    <a:pt x="982638" y="481460"/>
                  </a:lnTo>
                  <a:lnTo>
                    <a:pt x="1025614" y="504806"/>
                  </a:lnTo>
                  <a:lnTo>
                    <a:pt x="1067600" y="527038"/>
                  </a:lnTo>
                  <a:lnTo>
                    <a:pt x="1108926" y="548526"/>
                  </a:lnTo>
                  <a:lnTo>
                    <a:pt x="1148859" y="569519"/>
                  </a:lnTo>
                  <a:lnTo>
                    <a:pt x="1187863" y="590182"/>
                  </a:lnTo>
                  <a:lnTo>
                    <a:pt x="1226249" y="610625"/>
                  </a:lnTo>
                  <a:lnTo>
                    <a:pt x="1262317" y="629016"/>
                  </a:lnTo>
                  <a:lnTo>
                    <a:pt x="1296840" y="646039"/>
                  </a:lnTo>
                  <a:lnTo>
                    <a:pt x="1330332" y="662150"/>
                  </a:lnTo>
                  <a:lnTo>
                    <a:pt x="1362185" y="677654"/>
                  </a:lnTo>
                  <a:lnTo>
                    <a:pt x="1392946" y="692752"/>
                  </a:lnTo>
                  <a:lnTo>
                    <a:pt x="1422979" y="707580"/>
                  </a:lnTo>
                  <a:lnTo>
                    <a:pt x="1448715" y="720322"/>
                  </a:lnTo>
                  <a:lnTo>
                    <a:pt x="1471587" y="731675"/>
                  </a:lnTo>
                  <a:lnTo>
                    <a:pt x="1510336" y="750957"/>
                  </a:lnTo>
                  <a:lnTo>
                    <a:pt x="1550713" y="770617"/>
                  </a:lnTo>
                  <a:lnTo>
                    <a:pt x="1564871" y="775884"/>
                  </a:lnTo>
                  <a:lnTo>
                    <a:pt x="1568075" y="778241"/>
                  </a:lnTo>
                  <a:lnTo>
                    <a:pt x="1569258" y="780765"/>
                  </a:lnTo>
                  <a:lnTo>
                    <a:pt x="1569094" y="783400"/>
                  </a:lnTo>
                  <a:lnTo>
                    <a:pt x="1567081" y="784204"/>
                  </a:lnTo>
                  <a:lnTo>
                    <a:pt x="1559763" y="782558"/>
                  </a:lnTo>
                  <a:lnTo>
                    <a:pt x="1540381" y="771725"/>
                  </a:lnTo>
                  <a:lnTo>
                    <a:pt x="1500188" y="7200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9" name="SMARTInkShape-3825"/>
            <p:cNvSpPr/>
            <p:nvPr>
              <p:custDataLst>
                <p:tags r:id="rId93"/>
              </p:custDataLst>
            </p:nvPr>
          </p:nvSpPr>
          <p:spPr bwMode="auto">
            <a:xfrm>
              <a:off x="3166366" y="2185988"/>
              <a:ext cx="16890" cy="126345"/>
            </a:xfrm>
            <a:custGeom>
              <a:avLst/>
              <a:gdLst/>
              <a:ahLst/>
              <a:cxnLst/>
              <a:rect l="0" t="0" r="0" b="0"/>
              <a:pathLst>
                <a:path w="16890" h="126345">
                  <a:moveTo>
                    <a:pt x="16889" y="0"/>
                  </a:moveTo>
                  <a:lnTo>
                    <a:pt x="16889" y="0"/>
                  </a:lnTo>
                  <a:lnTo>
                    <a:pt x="9508" y="0"/>
                  </a:lnTo>
                  <a:lnTo>
                    <a:pt x="4119" y="4550"/>
                  </a:lnTo>
                  <a:lnTo>
                    <a:pt x="1688" y="11864"/>
                  </a:lnTo>
                  <a:lnTo>
                    <a:pt x="0" y="50316"/>
                  </a:lnTo>
                  <a:lnTo>
                    <a:pt x="772" y="75868"/>
                  </a:lnTo>
                  <a:lnTo>
                    <a:pt x="7791" y="117232"/>
                  </a:lnTo>
                  <a:lnTo>
                    <a:pt x="8213" y="126344"/>
                  </a:lnTo>
                  <a:lnTo>
                    <a:pt x="8317"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0" name="SMARTInkShape-3826"/>
            <p:cNvSpPr/>
            <p:nvPr>
              <p:custDataLst>
                <p:tags r:id="rId94"/>
              </p:custDataLst>
            </p:nvPr>
          </p:nvSpPr>
          <p:spPr bwMode="auto">
            <a:xfrm>
              <a:off x="2862743" y="2066089"/>
              <a:ext cx="325313" cy="239356"/>
            </a:xfrm>
            <a:custGeom>
              <a:avLst/>
              <a:gdLst/>
              <a:ahLst/>
              <a:cxnLst/>
              <a:rect l="0" t="0" r="0" b="0"/>
              <a:pathLst>
                <a:path w="325313" h="239356">
                  <a:moveTo>
                    <a:pt x="20475" y="25601"/>
                  </a:moveTo>
                  <a:lnTo>
                    <a:pt x="20475" y="25601"/>
                  </a:lnTo>
                  <a:lnTo>
                    <a:pt x="15924" y="21050"/>
                  </a:lnTo>
                  <a:lnTo>
                    <a:pt x="16488" y="18757"/>
                  </a:lnTo>
                  <a:lnTo>
                    <a:pt x="22195" y="13669"/>
                  </a:lnTo>
                  <a:lnTo>
                    <a:pt x="61200" y="6603"/>
                  </a:lnTo>
                  <a:lnTo>
                    <a:pt x="88105" y="2870"/>
                  </a:lnTo>
                  <a:lnTo>
                    <a:pt x="122287" y="1211"/>
                  </a:lnTo>
                  <a:lnTo>
                    <a:pt x="157165" y="473"/>
                  </a:lnTo>
                  <a:lnTo>
                    <a:pt x="191716" y="146"/>
                  </a:lnTo>
                  <a:lnTo>
                    <a:pt x="226122" y="0"/>
                  </a:lnTo>
                  <a:lnTo>
                    <a:pt x="268521" y="4469"/>
                  </a:lnTo>
                  <a:lnTo>
                    <a:pt x="296111" y="11825"/>
                  </a:lnTo>
                  <a:lnTo>
                    <a:pt x="316351" y="24588"/>
                  </a:lnTo>
                  <a:lnTo>
                    <a:pt x="323425" y="34993"/>
                  </a:lnTo>
                  <a:lnTo>
                    <a:pt x="325312" y="40435"/>
                  </a:lnTo>
                  <a:lnTo>
                    <a:pt x="323712" y="46920"/>
                  </a:lnTo>
                  <a:lnTo>
                    <a:pt x="314314" y="61746"/>
                  </a:lnTo>
                  <a:lnTo>
                    <a:pt x="279306" y="86158"/>
                  </a:lnTo>
                  <a:lnTo>
                    <a:pt x="246318" y="102998"/>
                  </a:lnTo>
                  <a:lnTo>
                    <a:pt x="207527" y="120007"/>
                  </a:lnTo>
                  <a:lnTo>
                    <a:pt x="185181" y="128543"/>
                  </a:lnTo>
                  <a:lnTo>
                    <a:pt x="161712" y="137092"/>
                  </a:lnTo>
                  <a:lnTo>
                    <a:pt x="139398" y="145648"/>
                  </a:lnTo>
                  <a:lnTo>
                    <a:pt x="96824" y="162775"/>
                  </a:lnTo>
                  <a:lnTo>
                    <a:pt x="60758" y="179912"/>
                  </a:lnTo>
                  <a:lnTo>
                    <a:pt x="21298" y="203085"/>
                  </a:lnTo>
                  <a:lnTo>
                    <a:pt x="2621" y="219476"/>
                  </a:lnTo>
                  <a:lnTo>
                    <a:pt x="0" y="223431"/>
                  </a:lnTo>
                  <a:lnTo>
                    <a:pt x="1110" y="227020"/>
                  </a:lnTo>
                  <a:lnTo>
                    <a:pt x="9963" y="233548"/>
                  </a:lnTo>
                  <a:lnTo>
                    <a:pt x="44665" y="238027"/>
                  </a:lnTo>
                  <a:lnTo>
                    <a:pt x="82661" y="239075"/>
                  </a:lnTo>
                  <a:lnTo>
                    <a:pt x="104794" y="239355"/>
                  </a:lnTo>
                  <a:lnTo>
                    <a:pt x="128123" y="238588"/>
                  </a:lnTo>
                  <a:lnTo>
                    <a:pt x="152247" y="237125"/>
                  </a:lnTo>
                  <a:lnTo>
                    <a:pt x="176903" y="235197"/>
                  </a:lnTo>
                  <a:lnTo>
                    <a:pt x="200008" y="232959"/>
                  </a:lnTo>
                  <a:lnTo>
                    <a:pt x="222079" y="230515"/>
                  </a:lnTo>
                  <a:lnTo>
                    <a:pt x="261524" y="226211"/>
                  </a:lnTo>
                  <a:lnTo>
                    <a:pt x="302293" y="222836"/>
                  </a:lnTo>
                  <a:lnTo>
                    <a:pt x="319770" y="217179"/>
                  </a:lnTo>
                  <a:lnTo>
                    <a:pt x="320970" y="216185"/>
                  </a:lnTo>
                  <a:lnTo>
                    <a:pt x="320817" y="215522"/>
                  </a:lnTo>
                  <a:lnTo>
                    <a:pt x="289294" y="209761"/>
                  </a:lnTo>
                  <a:lnTo>
                    <a:pt x="260504" y="1884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1" name="SMARTInkShape-3827"/>
            <p:cNvSpPr/>
            <p:nvPr>
              <p:custDataLst>
                <p:tags r:id="rId95"/>
              </p:custDataLst>
            </p:nvPr>
          </p:nvSpPr>
          <p:spPr bwMode="auto">
            <a:xfrm>
              <a:off x="2777655" y="1860999"/>
              <a:ext cx="705040" cy="651804"/>
            </a:xfrm>
            <a:custGeom>
              <a:avLst/>
              <a:gdLst/>
              <a:ahLst/>
              <a:cxnLst/>
              <a:rect l="0" t="0" r="0" b="0"/>
              <a:pathLst>
                <a:path w="705040" h="651804">
                  <a:moveTo>
                    <a:pt x="148425" y="67814"/>
                  </a:moveTo>
                  <a:lnTo>
                    <a:pt x="148425" y="67814"/>
                  </a:lnTo>
                  <a:lnTo>
                    <a:pt x="120450" y="70353"/>
                  </a:lnTo>
                  <a:lnTo>
                    <a:pt x="92523" y="79745"/>
                  </a:lnTo>
                  <a:lnTo>
                    <a:pt x="74500" y="92515"/>
                  </a:lnTo>
                  <a:lnTo>
                    <a:pt x="52544" y="117466"/>
                  </a:lnTo>
                  <a:lnTo>
                    <a:pt x="32492" y="158090"/>
                  </a:lnTo>
                  <a:lnTo>
                    <a:pt x="20382" y="189852"/>
                  </a:lnTo>
                  <a:lnTo>
                    <a:pt x="9602" y="225875"/>
                  </a:lnTo>
                  <a:lnTo>
                    <a:pt x="5394" y="247483"/>
                  </a:lnTo>
                  <a:lnTo>
                    <a:pt x="1636" y="270461"/>
                  </a:lnTo>
                  <a:lnTo>
                    <a:pt x="83" y="293399"/>
                  </a:lnTo>
                  <a:lnTo>
                    <a:pt x="0" y="316311"/>
                  </a:lnTo>
                  <a:lnTo>
                    <a:pt x="898" y="339206"/>
                  </a:lnTo>
                  <a:lnTo>
                    <a:pt x="3401" y="363042"/>
                  </a:lnTo>
                  <a:lnTo>
                    <a:pt x="6975" y="387505"/>
                  </a:lnTo>
                  <a:lnTo>
                    <a:pt x="11263" y="412386"/>
                  </a:lnTo>
                  <a:lnTo>
                    <a:pt x="17931" y="436594"/>
                  </a:lnTo>
                  <a:lnTo>
                    <a:pt x="26186" y="460352"/>
                  </a:lnTo>
                  <a:lnTo>
                    <a:pt x="35500" y="483811"/>
                  </a:lnTo>
                  <a:lnTo>
                    <a:pt x="58549" y="525116"/>
                  </a:lnTo>
                  <a:lnTo>
                    <a:pt x="85620" y="560619"/>
                  </a:lnTo>
                  <a:lnTo>
                    <a:pt x="116702" y="589098"/>
                  </a:lnTo>
                  <a:lnTo>
                    <a:pt x="152106" y="614456"/>
                  </a:lnTo>
                  <a:lnTo>
                    <a:pt x="192923" y="635568"/>
                  </a:lnTo>
                  <a:lnTo>
                    <a:pt x="217143" y="642532"/>
                  </a:lnTo>
                  <a:lnTo>
                    <a:pt x="242815" y="648126"/>
                  </a:lnTo>
                  <a:lnTo>
                    <a:pt x="270406" y="650904"/>
                  </a:lnTo>
                  <a:lnTo>
                    <a:pt x="299279" y="651803"/>
                  </a:lnTo>
                  <a:lnTo>
                    <a:pt x="329004" y="651450"/>
                  </a:lnTo>
                  <a:lnTo>
                    <a:pt x="359298" y="648357"/>
                  </a:lnTo>
                  <a:lnTo>
                    <a:pt x="389973" y="643437"/>
                  </a:lnTo>
                  <a:lnTo>
                    <a:pt x="420899" y="637300"/>
                  </a:lnTo>
                  <a:lnTo>
                    <a:pt x="451042" y="628446"/>
                  </a:lnTo>
                  <a:lnTo>
                    <a:pt x="480662" y="617781"/>
                  </a:lnTo>
                  <a:lnTo>
                    <a:pt x="509934" y="605909"/>
                  </a:lnTo>
                  <a:lnTo>
                    <a:pt x="536116" y="593231"/>
                  </a:lnTo>
                  <a:lnTo>
                    <a:pt x="560238" y="580017"/>
                  </a:lnTo>
                  <a:lnTo>
                    <a:pt x="582987" y="566445"/>
                  </a:lnTo>
                  <a:lnTo>
                    <a:pt x="623503" y="531045"/>
                  </a:lnTo>
                  <a:lnTo>
                    <a:pt x="657704" y="488959"/>
                  </a:lnTo>
                  <a:lnTo>
                    <a:pt x="670824" y="465735"/>
                  </a:lnTo>
                  <a:lnTo>
                    <a:pt x="682428" y="441679"/>
                  </a:lnTo>
                  <a:lnTo>
                    <a:pt x="691117" y="417070"/>
                  </a:lnTo>
                  <a:lnTo>
                    <a:pt x="697862" y="392091"/>
                  </a:lnTo>
                  <a:lnTo>
                    <a:pt x="703312" y="366866"/>
                  </a:lnTo>
                  <a:lnTo>
                    <a:pt x="705039" y="341477"/>
                  </a:lnTo>
                  <a:lnTo>
                    <a:pt x="704287" y="315978"/>
                  </a:lnTo>
                  <a:lnTo>
                    <a:pt x="701880" y="290407"/>
                  </a:lnTo>
                  <a:lnTo>
                    <a:pt x="696465" y="264786"/>
                  </a:lnTo>
                  <a:lnTo>
                    <a:pt x="689045" y="239134"/>
                  </a:lnTo>
                  <a:lnTo>
                    <a:pt x="680288" y="213459"/>
                  </a:lnTo>
                  <a:lnTo>
                    <a:pt x="666830" y="188723"/>
                  </a:lnTo>
                  <a:lnTo>
                    <a:pt x="650239" y="164612"/>
                  </a:lnTo>
                  <a:lnTo>
                    <a:pt x="631557" y="140919"/>
                  </a:lnTo>
                  <a:lnTo>
                    <a:pt x="609579" y="119408"/>
                  </a:lnTo>
                  <a:lnTo>
                    <a:pt x="585401" y="99352"/>
                  </a:lnTo>
                  <a:lnTo>
                    <a:pt x="559757" y="80267"/>
                  </a:lnTo>
                  <a:lnTo>
                    <a:pt x="533137" y="63733"/>
                  </a:lnTo>
                  <a:lnTo>
                    <a:pt x="505864" y="48901"/>
                  </a:lnTo>
                  <a:lnTo>
                    <a:pt x="478158" y="35203"/>
                  </a:lnTo>
                  <a:lnTo>
                    <a:pt x="450162" y="24165"/>
                  </a:lnTo>
                  <a:lnTo>
                    <a:pt x="421973" y="14902"/>
                  </a:lnTo>
                  <a:lnTo>
                    <a:pt x="393655" y="6822"/>
                  </a:lnTo>
                  <a:lnTo>
                    <a:pt x="365252" y="2387"/>
                  </a:lnTo>
                  <a:lnTo>
                    <a:pt x="336791" y="384"/>
                  </a:lnTo>
                  <a:lnTo>
                    <a:pt x="308292" y="0"/>
                  </a:lnTo>
                  <a:lnTo>
                    <a:pt x="280721" y="2602"/>
                  </a:lnTo>
                  <a:lnTo>
                    <a:pt x="253768" y="7194"/>
                  </a:lnTo>
                  <a:lnTo>
                    <a:pt x="227226" y="13113"/>
                  </a:lnTo>
                  <a:lnTo>
                    <a:pt x="202864" y="21822"/>
                  </a:lnTo>
                  <a:lnTo>
                    <a:pt x="179955" y="32390"/>
                  </a:lnTo>
                  <a:lnTo>
                    <a:pt x="137673" y="56832"/>
                  </a:lnTo>
                  <a:lnTo>
                    <a:pt x="99832" y="83570"/>
                  </a:lnTo>
                  <a:lnTo>
                    <a:pt x="76663" y="108789"/>
                  </a:lnTo>
                  <a:lnTo>
                    <a:pt x="54128" y="14496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2" name="SMARTInkShape-3828"/>
            <p:cNvSpPr/>
            <p:nvPr>
              <p:custDataLst>
                <p:tags r:id="rId96"/>
              </p:custDataLst>
            </p:nvPr>
          </p:nvSpPr>
          <p:spPr bwMode="auto">
            <a:xfrm>
              <a:off x="1245904" y="2108835"/>
              <a:ext cx="1721733" cy="119899"/>
            </a:xfrm>
            <a:custGeom>
              <a:avLst/>
              <a:gdLst/>
              <a:ahLst/>
              <a:cxnLst/>
              <a:rect l="0" t="0" r="0" b="0"/>
              <a:pathLst>
                <a:path w="1721733" h="119899">
                  <a:moveTo>
                    <a:pt x="25684" y="94297"/>
                  </a:moveTo>
                  <a:lnTo>
                    <a:pt x="25684" y="94297"/>
                  </a:lnTo>
                  <a:lnTo>
                    <a:pt x="21133" y="98848"/>
                  </a:lnTo>
                  <a:lnTo>
                    <a:pt x="18898" y="103622"/>
                  </a:lnTo>
                  <a:lnTo>
                    <a:pt x="18303" y="106229"/>
                  </a:lnTo>
                  <a:lnTo>
                    <a:pt x="16953" y="107967"/>
                  </a:lnTo>
                  <a:lnTo>
                    <a:pt x="12913" y="109898"/>
                  </a:lnTo>
                  <a:lnTo>
                    <a:pt x="11455" y="111365"/>
                  </a:lnTo>
                  <a:lnTo>
                    <a:pt x="9835" y="115535"/>
                  </a:lnTo>
                  <a:lnTo>
                    <a:pt x="8450" y="117029"/>
                  </a:lnTo>
                  <a:lnTo>
                    <a:pt x="353" y="119898"/>
                  </a:lnTo>
                  <a:lnTo>
                    <a:pt x="0" y="112624"/>
                  </a:lnTo>
                  <a:lnTo>
                    <a:pt x="941" y="112230"/>
                  </a:lnTo>
                  <a:lnTo>
                    <a:pt x="7350" y="111546"/>
                  </a:lnTo>
                  <a:lnTo>
                    <a:pt x="8010" y="108949"/>
                  </a:lnTo>
                  <a:lnTo>
                    <a:pt x="8539" y="102870"/>
                  </a:lnTo>
                  <a:lnTo>
                    <a:pt x="49723" y="98319"/>
                  </a:lnTo>
                  <a:lnTo>
                    <a:pt x="90274" y="86387"/>
                  </a:lnTo>
                  <a:lnTo>
                    <a:pt x="127098" y="78717"/>
                  </a:lnTo>
                  <a:lnTo>
                    <a:pt x="169817" y="72133"/>
                  </a:lnTo>
                  <a:lnTo>
                    <a:pt x="193210" y="69043"/>
                  </a:lnTo>
                  <a:lnTo>
                    <a:pt x="217378" y="66031"/>
                  </a:lnTo>
                  <a:lnTo>
                    <a:pt x="243015" y="63071"/>
                  </a:lnTo>
                  <a:lnTo>
                    <a:pt x="269631" y="60145"/>
                  </a:lnTo>
                  <a:lnTo>
                    <a:pt x="296900" y="57242"/>
                  </a:lnTo>
                  <a:lnTo>
                    <a:pt x="325557" y="54354"/>
                  </a:lnTo>
                  <a:lnTo>
                    <a:pt x="355139" y="51476"/>
                  </a:lnTo>
                  <a:lnTo>
                    <a:pt x="385338" y="48605"/>
                  </a:lnTo>
                  <a:lnTo>
                    <a:pt x="415948" y="45738"/>
                  </a:lnTo>
                  <a:lnTo>
                    <a:pt x="446833" y="42875"/>
                  </a:lnTo>
                  <a:lnTo>
                    <a:pt x="477900" y="40013"/>
                  </a:lnTo>
                  <a:lnTo>
                    <a:pt x="510993" y="37153"/>
                  </a:lnTo>
                  <a:lnTo>
                    <a:pt x="545438" y="34293"/>
                  </a:lnTo>
                  <a:lnTo>
                    <a:pt x="580784" y="31435"/>
                  </a:lnTo>
                  <a:lnTo>
                    <a:pt x="616731" y="29529"/>
                  </a:lnTo>
                  <a:lnTo>
                    <a:pt x="653078" y="28258"/>
                  </a:lnTo>
                  <a:lnTo>
                    <a:pt x="689691" y="27412"/>
                  </a:lnTo>
                  <a:lnTo>
                    <a:pt x="727435" y="26847"/>
                  </a:lnTo>
                  <a:lnTo>
                    <a:pt x="765933" y="26470"/>
                  </a:lnTo>
                  <a:lnTo>
                    <a:pt x="804933" y="26219"/>
                  </a:lnTo>
                  <a:lnTo>
                    <a:pt x="843316" y="26052"/>
                  </a:lnTo>
                  <a:lnTo>
                    <a:pt x="881287" y="25941"/>
                  </a:lnTo>
                  <a:lnTo>
                    <a:pt x="918983" y="25866"/>
                  </a:lnTo>
                  <a:lnTo>
                    <a:pt x="956497" y="25816"/>
                  </a:lnTo>
                  <a:lnTo>
                    <a:pt x="993888" y="25784"/>
                  </a:lnTo>
                  <a:lnTo>
                    <a:pt x="1031198" y="25761"/>
                  </a:lnTo>
                  <a:lnTo>
                    <a:pt x="1068454" y="25747"/>
                  </a:lnTo>
                  <a:lnTo>
                    <a:pt x="1105674" y="25737"/>
                  </a:lnTo>
                  <a:lnTo>
                    <a:pt x="1142870" y="25730"/>
                  </a:lnTo>
                  <a:lnTo>
                    <a:pt x="1178144" y="26678"/>
                  </a:lnTo>
                  <a:lnTo>
                    <a:pt x="1212138" y="28263"/>
                  </a:lnTo>
                  <a:lnTo>
                    <a:pt x="1245278" y="30272"/>
                  </a:lnTo>
                  <a:lnTo>
                    <a:pt x="1277849" y="30659"/>
                  </a:lnTo>
                  <a:lnTo>
                    <a:pt x="1310041" y="29964"/>
                  </a:lnTo>
                  <a:lnTo>
                    <a:pt x="1341979" y="28549"/>
                  </a:lnTo>
                  <a:lnTo>
                    <a:pt x="1372796" y="27605"/>
                  </a:lnTo>
                  <a:lnTo>
                    <a:pt x="1402866" y="26976"/>
                  </a:lnTo>
                  <a:lnTo>
                    <a:pt x="1432438" y="26556"/>
                  </a:lnTo>
                  <a:lnTo>
                    <a:pt x="1460725" y="26277"/>
                  </a:lnTo>
                  <a:lnTo>
                    <a:pt x="1488155" y="26090"/>
                  </a:lnTo>
                  <a:lnTo>
                    <a:pt x="1515015" y="25966"/>
                  </a:lnTo>
                  <a:lnTo>
                    <a:pt x="1539588" y="24930"/>
                  </a:lnTo>
                  <a:lnTo>
                    <a:pt x="1562639" y="23288"/>
                  </a:lnTo>
                  <a:lnTo>
                    <a:pt x="1605077" y="19875"/>
                  </a:lnTo>
                  <a:lnTo>
                    <a:pt x="1642989" y="18358"/>
                  </a:lnTo>
                  <a:lnTo>
                    <a:pt x="1682810" y="12954"/>
                  </a:lnTo>
                  <a:lnTo>
                    <a:pt x="1721732" y="8686"/>
                  </a:lnTo>
                  <a:lnTo>
                    <a:pt x="1718101" y="8606"/>
                  </a:lnTo>
                  <a:lnTo>
                    <a:pt x="1713542" y="6048"/>
                  </a:lnTo>
                  <a:lnTo>
                    <a:pt x="170589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3" name="SMARTInkShape-3829"/>
            <p:cNvSpPr/>
            <p:nvPr>
              <p:custDataLst>
                <p:tags r:id="rId97"/>
              </p:custDataLst>
            </p:nvPr>
          </p:nvSpPr>
          <p:spPr bwMode="auto">
            <a:xfrm>
              <a:off x="4370282" y="2348865"/>
              <a:ext cx="357594" cy="265749"/>
            </a:xfrm>
            <a:custGeom>
              <a:avLst/>
              <a:gdLst/>
              <a:ahLst/>
              <a:cxnLst/>
              <a:rect l="0" t="0" r="0" b="0"/>
              <a:pathLst>
                <a:path w="357594" h="265749">
                  <a:moveTo>
                    <a:pt x="4550" y="0"/>
                  </a:moveTo>
                  <a:lnTo>
                    <a:pt x="4550" y="0"/>
                  </a:lnTo>
                  <a:lnTo>
                    <a:pt x="0" y="0"/>
                  </a:lnTo>
                  <a:lnTo>
                    <a:pt x="41228" y="0"/>
                  </a:lnTo>
                  <a:lnTo>
                    <a:pt x="74509" y="0"/>
                  </a:lnTo>
                  <a:lnTo>
                    <a:pt x="115653" y="1905"/>
                  </a:lnTo>
                  <a:lnTo>
                    <a:pt x="138627" y="5080"/>
                  </a:lnTo>
                  <a:lnTo>
                    <a:pt x="162515" y="9102"/>
                  </a:lnTo>
                  <a:lnTo>
                    <a:pt x="187012" y="13688"/>
                  </a:lnTo>
                  <a:lnTo>
                    <a:pt x="211917" y="18650"/>
                  </a:lnTo>
                  <a:lnTo>
                    <a:pt x="237092" y="23863"/>
                  </a:lnTo>
                  <a:lnTo>
                    <a:pt x="259591" y="30196"/>
                  </a:lnTo>
                  <a:lnTo>
                    <a:pt x="299829" y="44853"/>
                  </a:lnTo>
                  <a:lnTo>
                    <a:pt x="340960" y="69170"/>
                  </a:lnTo>
                  <a:lnTo>
                    <a:pt x="354091" y="88527"/>
                  </a:lnTo>
                  <a:lnTo>
                    <a:pt x="357593" y="99023"/>
                  </a:lnTo>
                  <a:lnTo>
                    <a:pt x="355164" y="110783"/>
                  </a:lnTo>
                  <a:lnTo>
                    <a:pt x="339766" y="136549"/>
                  </a:lnTo>
                  <a:lnTo>
                    <a:pt x="309428" y="166416"/>
                  </a:lnTo>
                  <a:lnTo>
                    <a:pt x="272449" y="197788"/>
                  </a:lnTo>
                  <a:lnTo>
                    <a:pt x="236964" y="227606"/>
                  </a:lnTo>
                  <a:lnTo>
                    <a:pt x="193146" y="26574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75" name="SMARTInkShape-Group1231"/>
          <p:cNvGrpSpPr/>
          <p:nvPr/>
        </p:nvGrpSpPr>
        <p:grpSpPr>
          <a:xfrm>
            <a:off x="1417320" y="3951287"/>
            <a:ext cx="960121" cy="1647891"/>
            <a:chOff x="1417320" y="3951287"/>
            <a:chExt cx="960121" cy="1647891"/>
          </a:xfrm>
        </p:grpSpPr>
        <p:sp>
          <p:nvSpPr>
            <p:cNvPr id="765" name="SMARTInkShape-3830"/>
            <p:cNvSpPr/>
            <p:nvPr>
              <p:custDataLst>
                <p:tags r:id="rId73"/>
              </p:custDataLst>
            </p:nvPr>
          </p:nvSpPr>
          <p:spPr bwMode="auto">
            <a:xfrm>
              <a:off x="1889812" y="5130376"/>
              <a:ext cx="153302" cy="236010"/>
            </a:xfrm>
            <a:custGeom>
              <a:avLst/>
              <a:gdLst/>
              <a:ahLst/>
              <a:cxnLst/>
              <a:rect l="0" t="0" r="0" b="0"/>
              <a:pathLst>
                <a:path w="153302" h="236010">
                  <a:moveTo>
                    <a:pt x="119011" y="4551"/>
                  </a:moveTo>
                  <a:lnTo>
                    <a:pt x="119011" y="4551"/>
                  </a:lnTo>
                  <a:lnTo>
                    <a:pt x="100807" y="0"/>
                  </a:lnTo>
                  <a:lnTo>
                    <a:pt x="81710" y="2846"/>
                  </a:lnTo>
                  <a:lnTo>
                    <a:pt x="59570" y="12366"/>
                  </a:lnTo>
                  <a:lnTo>
                    <a:pt x="33855" y="29297"/>
                  </a:lnTo>
                  <a:lnTo>
                    <a:pt x="6255" y="64800"/>
                  </a:lnTo>
                  <a:lnTo>
                    <a:pt x="0" y="96734"/>
                  </a:lnTo>
                  <a:lnTo>
                    <a:pt x="2299" y="131246"/>
                  </a:lnTo>
                  <a:lnTo>
                    <a:pt x="12846" y="162460"/>
                  </a:lnTo>
                  <a:lnTo>
                    <a:pt x="39400" y="202257"/>
                  </a:lnTo>
                  <a:lnTo>
                    <a:pt x="80500" y="229077"/>
                  </a:lnTo>
                  <a:lnTo>
                    <a:pt x="109832" y="235151"/>
                  </a:lnTo>
                  <a:lnTo>
                    <a:pt x="153301" y="23600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6" name="SMARTInkShape-3831"/>
            <p:cNvSpPr/>
            <p:nvPr>
              <p:custDataLst>
                <p:tags r:id="rId74"/>
              </p:custDataLst>
            </p:nvPr>
          </p:nvSpPr>
          <p:spPr bwMode="auto">
            <a:xfrm>
              <a:off x="1828800" y="5153264"/>
              <a:ext cx="158479" cy="221694"/>
            </a:xfrm>
            <a:custGeom>
              <a:avLst/>
              <a:gdLst/>
              <a:ahLst/>
              <a:cxnLst/>
              <a:rect l="0" t="0" r="0" b="0"/>
              <a:pathLst>
                <a:path w="158479" h="221694">
                  <a:moveTo>
                    <a:pt x="0" y="7381"/>
                  </a:moveTo>
                  <a:lnTo>
                    <a:pt x="0" y="7381"/>
                  </a:lnTo>
                  <a:lnTo>
                    <a:pt x="4551" y="2830"/>
                  </a:lnTo>
                  <a:lnTo>
                    <a:pt x="21033" y="0"/>
                  </a:lnTo>
                  <a:lnTo>
                    <a:pt x="53116" y="3713"/>
                  </a:lnTo>
                  <a:lnTo>
                    <a:pt x="88234" y="15396"/>
                  </a:lnTo>
                  <a:lnTo>
                    <a:pt x="122769" y="35474"/>
                  </a:lnTo>
                  <a:lnTo>
                    <a:pt x="148030" y="64070"/>
                  </a:lnTo>
                  <a:lnTo>
                    <a:pt x="156279" y="83059"/>
                  </a:lnTo>
                  <a:lnTo>
                    <a:pt x="158478" y="92124"/>
                  </a:lnTo>
                  <a:lnTo>
                    <a:pt x="150762" y="114894"/>
                  </a:lnTo>
                  <a:lnTo>
                    <a:pt x="124998" y="149409"/>
                  </a:lnTo>
                  <a:lnTo>
                    <a:pt x="90694" y="180272"/>
                  </a:lnTo>
                  <a:lnTo>
                    <a:pt x="50088" y="211184"/>
                  </a:lnTo>
                  <a:lnTo>
                    <a:pt x="34290" y="2216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7" name="SMARTInkShape-3832"/>
            <p:cNvSpPr/>
            <p:nvPr>
              <p:custDataLst>
                <p:tags r:id="rId75"/>
              </p:custDataLst>
            </p:nvPr>
          </p:nvSpPr>
          <p:spPr bwMode="auto">
            <a:xfrm>
              <a:off x="1650041" y="3951287"/>
              <a:ext cx="350210" cy="516430"/>
            </a:xfrm>
            <a:custGeom>
              <a:avLst/>
              <a:gdLst/>
              <a:ahLst/>
              <a:cxnLst/>
              <a:rect l="0" t="0" r="0" b="0"/>
              <a:pathLst>
                <a:path w="350210" h="516430">
                  <a:moveTo>
                    <a:pt x="350209" y="283528"/>
                  </a:moveTo>
                  <a:lnTo>
                    <a:pt x="350209" y="283528"/>
                  </a:lnTo>
                  <a:lnTo>
                    <a:pt x="341108" y="283528"/>
                  </a:lnTo>
                  <a:lnTo>
                    <a:pt x="331559" y="278448"/>
                  </a:lnTo>
                  <a:lnTo>
                    <a:pt x="314458" y="264215"/>
                  </a:lnTo>
                  <a:lnTo>
                    <a:pt x="286937" y="234509"/>
                  </a:lnTo>
                  <a:lnTo>
                    <a:pt x="258966" y="222226"/>
                  </a:lnTo>
                  <a:lnTo>
                    <a:pt x="221997" y="217104"/>
                  </a:lnTo>
                  <a:lnTo>
                    <a:pt x="189721" y="223526"/>
                  </a:lnTo>
                  <a:lnTo>
                    <a:pt x="151246" y="238763"/>
                  </a:lnTo>
                  <a:lnTo>
                    <a:pt x="128985" y="250827"/>
                  </a:lnTo>
                  <a:lnTo>
                    <a:pt x="105571" y="264585"/>
                  </a:lnTo>
                  <a:lnTo>
                    <a:pt x="64316" y="302731"/>
                  </a:lnTo>
                  <a:lnTo>
                    <a:pt x="45314" y="324905"/>
                  </a:lnTo>
                  <a:lnTo>
                    <a:pt x="29788" y="349213"/>
                  </a:lnTo>
                  <a:lnTo>
                    <a:pt x="16580" y="374943"/>
                  </a:lnTo>
                  <a:lnTo>
                    <a:pt x="4917" y="401621"/>
                  </a:lnTo>
                  <a:lnTo>
                    <a:pt x="0" y="425122"/>
                  </a:lnTo>
                  <a:lnTo>
                    <a:pt x="2155" y="466474"/>
                  </a:lnTo>
                  <a:lnTo>
                    <a:pt x="10541" y="482644"/>
                  </a:lnTo>
                  <a:lnTo>
                    <a:pt x="37638" y="508231"/>
                  </a:lnTo>
                  <a:lnTo>
                    <a:pt x="76986" y="516429"/>
                  </a:lnTo>
                  <a:lnTo>
                    <a:pt x="99481" y="515948"/>
                  </a:lnTo>
                  <a:lnTo>
                    <a:pt x="123049" y="509912"/>
                  </a:lnTo>
                  <a:lnTo>
                    <a:pt x="147334" y="500173"/>
                  </a:lnTo>
                  <a:lnTo>
                    <a:pt x="172096" y="487965"/>
                  </a:lnTo>
                  <a:lnTo>
                    <a:pt x="214850" y="454082"/>
                  </a:lnTo>
                  <a:lnTo>
                    <a:pt x="234253" y="434378"/>
                  </a:lnTo>
                  <a:lnTo>
                    <a:pt x="250045" y="410765"/>
                  </a:lnTo>
                  <a:lnTo>
                    <a:pt x="263430" y="384545"/>
                  </a:lnTo>
                  <a:lnTo>
                    <a:pt x="275212" y="356588"/>
                  </a:lnTo>
                  <a:lnTo>
                    <a:pt x="282113" y="325567"/>
                  </a:lnTo>
                  <a:lnTo>
                    <a:pt x="285762" y="292504"/>
                  </a:lnTo>
                  <a:lnTo>
                    <a:pt x="287242" y="258080"/>
                  </a:lnTo>
                  <a:lnTo>
                    <a:pt x="285371" y="222747"/>
                  </a:lnTo>
                  <a:lnTo>
                    <a:pt x="281266" y="186810"/>
                  </a:lnTo>
                  <a:lnTo>
                    <a:pt x="275672" y="150469"/>
                  </a:lnTo>
                  <a:lnTo>
                    <a:pt x="267180" y="119575"/>
                  </a:lnTo>
                  <a:lnTo>
                    <a:pt x="256756" y="92311"/>
                  </a:lnTo>
                  <a:lnTo>
                    <a:pt x="245045" y="67467"/>
                  </a:lnTo>
                  <a:lnTo>
                    <a:pt x="214252" y="32243"/>
                  </a:lnTo>
                  <a:lnTo>
                    <a:pt x="177389" y="9921"/>
                  </a:lnTo>
                  <a:lnTo>
                    <a:pt x="135605" y="0"/>
                  </a:lnTo>
                  <a:lnTo>
                    <a:pt x="96715" y="3210"/>
                  </a:lnTo>
                  <a:lnTo>
                    <a:pt x="78343" y="8067"/>
                  </a:lnTo>
                  <a:lnTo>
                    <a:pt x="50309" y="28703"/>
                  </a:lnTo>
                  <a:lnTo>
                    <a:pt x="15882" y="692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8" name="SMARTInkShape-3833"/>
            <p:cNvSpPr/>
            <p:nvPr>
              <p:custDataLst>
                <p:tags r:id="rId76"/>
              </p:custDataLst>
            </p:nvPr>
          </p:nvSpPr>
          <p:spPr bwMode="auto">
            <a:xfrm>
              <a:off x="2266072" y="4377188"/>
              <a:ext cx="68507" cy="143444"/>
            </a:xfrm>
            <a:custGeom>
              <a:avLst/>
              <a:gdLst/>
              <a:ahLst/>
              <a:cxnLst/>
              <a:rect l="0" t="0" r="0" b="0"/>
              <a:pathLst>
                <a:path w="68507" h="143444">
                  <a:moveTo>
                    <a:pt x="42788" y="11932"/>
                  </a:moveTo>
                  <a:lnTo>
                    <a:pt x="42788" y="11932"/>
                  </a:lnTo>
                  <a:lnTo>
                    <a:pt x="47339" y="7381"/>
                  </a:lnTo>
                  <a:lnTo>
                    <a:pt x="49573" y="2607"/>
                  </a:lnTo>
                  <a:lnTo>
                    <a:pt x="50169" y="0"/>
                  </a:lnTo>
                  <a:lnTo>
                    <a:pt x="50566" y="167"/>
                  </a:lnTo>
                  <a:lnTo>
                    <a:pt x="51007" y="5434"/>
                  </a:lnTo>
                  <a:lnTo>
                    <a:pt x="30759" y="38976"/>
                  </a:lnTo>
                  <a:lnTo>
                    <a:pt x="9379" y="75931"/>
                  </a:lnTo>
                  <a:lnTo>
                    <a:pt x="0" y="99748"/>
                  </a:lnTo>
                  <a:lnTo>
                    <a:pt x="276" y="120494"/>
                  </a:lnTo>
                  <a:lnTo>
                    <a:pt x="3017" y="130027"/>
                  </a:lnTo>
                  <a:lnTo>
                    <a:pt x="7701" y="136382"/>
                  </a:lnTo>
                  <a:lnTo>
                    <a:pt x="13682" y="140618"/>
                  </a:lnTo>
                  <a:lnTo>
                    <a:pt x="20526" y="143443"/>
                  </a:lnTo>
                  <a:lnTo>
                    <a:pt x="28900" y="142468"/>
                  </a:lnTo>
                  <a:lnTo>
                    <a:pt x="68506" y="12337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9" name="SMARTInkShape-3834"/>
            <p:cNvSpPr/>
            <p:nvPr>
              <p:custDataLst>
                <p:tags r:id="rId77"/>
              </p:custDataLst>
            </p:nvPr>
          </p:nvSpPr>
          <p:spPr bwMode="auto">
            <a:xfrm>
              <a:off x="1993179" y="4153518"/>
              <a:ext cx="247102" cy="491675"/>
            </a:xfrm>
            <a:custGeom>
              <a:avLst/>
              <a:gdLst/>
              <a:ahLst/>
              <a:cxnLst/>
              <a:rect l="0" t="0" r="0" b="0"/>
              <a:pathLst>
                <a:path w="247102" h="491675">
                  <a:moveTo>
                    <a:pt x="49934" y="12717"/>
                  </a:moveTo>
                  <a:lnTo>
                    <a:pt x="49934" y="12717"/>
                  </a:lnTo>
                  <a:lnTo>
                    <a:pt x="49934" y="8166"/>
                  </a:lnTo>
                  <a:lnTo>
                    <a:pt x="47394" y="3392"/>
                  </a:lnTo>
                  <a:lnTo>
                    <a:pt x="45383" y="785"/>
                  </a:lnTo>
                  <a:lnTo>
                    <a:pt x="42137" y="0"/>
                  </a:lnTo>
                  <a:lnTo>
                    <a:pt x="33451" y="1667"/>
                  </a:lnTo>
                  <a:lnTo>
                    <a:pt x="23241" y="13203"/>
                  </a:lnTo>
                  <a:lnTo>
                    <a:pt x="6782" y="46199"/>
                  </a:lnTo>
                  <a:lnTo>
                    <a:pt x="1163" y="60756"/>
                  </a:lnTo>
                  <a:lnTo>
                    <a:pt x="0" y="89630"/>
                  </a:lnTo>
                  <a:lnTo>
                    <a:pt x="6786" y="116433"/>
                  </a:lnTo>
                  <a:lnTo>
                    <a:pt x="19327" y="137870"/>
                  </a:lnTo>
                  <a:lnTo>
                    <a:pt x="29529" y="144730"/>
                  </a:lnTo>
                  <a:lnTo>
                    <a:pt x="56105" y="152352"/>
                  </a:lnTo>
                  <a:lnTo>
                    <a:pt x="86967" y="150660"/>
                  </a:lnTo>
                  <a:lnTo>
                    <a:pt x="118780" y="141652"/>
                  </a:lnTo>
                  <a:lnTo>
                    <a:pt x="148795" y="124949"/>
                  </a:lnTo>
                  <a:lnTo>
                    <a:pt x="170389" y="102285"/>
                  </a:lnTo>
                  <a:lnTo>
                    <a:pt x="184432" y="77290"/>
                  </a:lnTo>
                  <a:lnTo>
                    <a:pt x="190673" y="53481"/>
                  </a:lnTo>
                  <a:lnTo>
                    <a:pt x="190907" y="35279"/>
                  </a:lnTo>
                  <a:lnTo>
                    <a:pt x="189636" y="27759"/>
                  </a:lnTo>
                  <a:lnTo>
                    <a:pt x="187836" y="23697"/>
                  </a:lnTo>
                  <a:lnTo>
                    <a:pt x="185683" y="21942"/>
                  </a:lnTo>
                  <a:lnTo>
                    <a:pt x="183296" y="21724"/>
                  </a:lnTo>
                  <a:lnTo>
                    <a:pt x="175563" y="31643"/>
                  </a:lnTo>
                  <a:lnTo>
                    <a:pt x="166729" y="49703"/>
                  </a:lnTo>
                  <a:lnTo>
                    <a:pt x="159628" y="73605"/>
                  </a:lnTo>
                  <a:lnTo>
                    <a:pt x="158376" y="107723"/>
                  </a:lnTo>
                  <a:lnTo>
                    <a:pt x="160043" y="148287"/>
                  </a:lnTo>
                  <a:lnTo>
                    <a:pt x="160487" y="169772"/>
                  </a:lnTo>
                  <a:lnTo>
                    <a:pt x="160784" y="191715"/>
                  </a:lnTo>
                  <a:lnTo>
                    <a:pt x="162886" y="213964"/>
                  </a:lnTo>
                  <a:lnTo>
                    <a:pt x="166193" y="236417"/>
                  </a:lnTo>
                  <a:lnTo>
                    <a:pt x="170302" y="259005"/>
                  </a:lnTo>
                  <a:lnTo>
                    <a:pt x="173994" y="281684"/>
                  </a:lnTo>
                  <a:lnTo>
                    <a:pt x="177408" y="304423"/>
                  </a:lnTo>
                  <a:lnTo>
                    <a:pt x="180637" y="327203"/>
                  </a:lnTo>
                  <a:lnTo>
                    <a:pt x="184224" y="367753"/>
                  </a:lnTo>
                  <a:lnTo>
                    <a:pt x="184866" y="403873"/>
                  </a:lnTo>
                  <a:lnTo>
                    <a:pt x="181976" y="435802"/>
                  </a:lnTo>
                  <a:lnTo>
                    <a:pt x="169897" y="460787"/>
                  </a:lnTo>
                  <a:lnTo>
                    <a:pt x="161341" y="471450"/>
                  </a:lnTo>
                  <a:lnTo>
                    <a:pt x="139136" y="485838"/>
                  </a:lnTo>
                  <a:lnTo>
                    <a:pt x="126547" y="491009"/>
                  </a:lnTo>
                  <a:lnTo>
                    <a:pt x="99859" y="491674"/>
                  </a:lnTo>
                  <a:lnTo>
                    <a:pt x="73075" y="484667"/>
                  </a:lnTo>
                  <a:lnTo>
                    <a:pt x="48471" y="472028"/>
                  </a:lnTo>
                  <a:lnTo>
                    <a:pt x="32456" y="454345"/>
                  </a:lnTo>
                  <a:lnTo>
                    <a:pt x="26852" y="444296"/>
                  </a:lnTo>
                  <a:lnTo>
                    <a:pt x="23165" y="422969"/>
                  </a:lnTo>
                  <a:lnTo>
                    <a:pt x="23515" y="411949"/>
                  </a:lnTo>
                  <a:lnTo>
                    <a:pt x="36605" y="389543"/>
                  </a:lnTo>
                  <a:lnTo>
                    <a:pt x="75829" y="355509"/>
                  </a:lnTo>
                  <a:lnTo>
                    <a:pt x="110973" y="332709"/>
                  </a:lnTo>
                  <a:lnTo>
                    <a:pt x="148817" y="309875"/>
                  </a:lnTo>
                  <a:lnTo>
                    <a:pt x="187862" y="292107"/>
                  </a:lnTo>
                  <a:lnTo>
                    <a:pt x="247101" y="2698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0" name="SMARTInkShape-3835"/>
            <p:cNvSpPr/>
            <p:nvPr>
              <p:custDataLst>
                <p:tags r:id="rId78"/>
              </p:custDataLst>
            </p:nvPr>
          </p:nvSpPr>
          <p:spPr bwMode="auto">
            <a:xfrm>
              <a:off x="2062158" y="5160645"/>
              <a:ext cx="66681" cy="55674"/>
            </a:xfrm>
            <a:custGeom>
              <a:avLst/>
              <a:gdLst/>
              <a:ahLst/>
              <a:cxnLst/>
              <a:rect l="0" t="0" r="0" b="0"/>
              <a:pathLst>
                <a:path w="66681" h="55674">
                  <a:moveTo>
                    <a:pt x="32390" y="0"/>
                  </a:moveTo>
                  <a:lnTo>
                    <a:pt x="32390" y="0"/>
                  </a:lnTo>
                  <a:lnTo>
                    <a:pt x="24170" y="0"/>
                  </a:lnTo>
                  <a:lnTo>
                    <a:pt x="23922" y="4551"/>
                  </a:lnTo>
                  <a:lnTo>
                    <a:pt x="950" y="46115"/>
                  </a:lnTo>
                  <a:lnTo>
                    <a:pt x="0" y="47887"/>
                  </a:lnTo>
                  <a:lnTo>
                    <a:pt x="1271" y="50022"/>
                  </a:lnTo>
                  <a:lnTo>
                    <a:pt x="7764" y="54935"/>
                  </a:lnTo>
                  <a:lnTo>
                    <a:pt x="12163" y="55673"/>
                  </a:lnTo>
                  <a:lnTo>
                    <a:pt x="22130" y="53954"/>
                  </a:lnTo>
                  <a:lnTo>
                    <a:pt x="43002" y="43078"/>
                  </a:lnTo>
                  <a:lnTo>
                    <a:pt x="66680"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1" name="SMARTInkShape-3836"/>
            <p:cNvSpPr/>
            <p:nvPr>
              <p:custDataLst>
                <p:tags r:id="rId79"/>
              </p:custDataLst>
            </p:nvPr>
          </p:nvSpPr>
          <p:spPr bwMode="auto">
            <a:xfrm>
              <a:off x="1991678" y="5314950"/>
              <a:ext cx="133527" cy="284228"/>
            </a:xfrm>
            <a:custGeom>
              <a:avLst/>
              <a:gdLst/>
              <a:ahLst/>
              <a:cxnLst/>
              <a:rect l="0" t="0" r="0" b="0"/>
              <a:pathLst>
                <a:path w="133527" h="284228">
                  <a:moveTo>
                    <a:pt x="128587" y="0"/>
                  </a:moveTo>
                  <a:lnTo>
                    <a:pt x="128587" y="0"/>
                  </a:lnTo>
                  <a:lnTo>
                    <a:pt x="128587" y="32965"/>
                  </a:lnTo>
                  <a:lnTo>
                    <a:pt x="128587" y="68718"/>
                  </a:lnTo>
                  <a:lnTo>
                    <a:pt x="128587" y="109472"/>
                  </a:lnTo>
                  <a:lnTo>
                    <a:pt x="131127" y="140095"/>
                  </a:lnTo>
                  <a:lnTo>
                    <a:pt x="133526" y="171802"/>
                  </a:lnTo>
                  <a:lnTo>
                    <a:pt x="129521" y="214523"/>
                  </a:lnTo>
                  <a:lnTo>
                    <a:pt x="121350" y="246125"/>
                  </a:lnTo>
                  <a:lnTo>
                    <a:pt x="107287" y="271680"/>
                  </a:lnTo>
                  <a:lnTo>
                    <a:pt x="96578" y="282037"/>
                  </a:lnTo>
                  <a:lnTo>
                    <a:pt x="90103" y="284227"/>
                  </a:lnTo>
                  <a:lnTo>
                    <a:pt x="75288" y="284121"/>
                  </a:lnTo>
                  <a:lnTo>
                    <a:pt x="46331" y="269604"/>
                  </a:lnTo>
                  <a:lnTo>
                    <a:pt x="0" y="2228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2" name="SMARTInkShape-3837"/>
            <p:cNvSpPr/>
            <p:nvPr>
              <p:custDataLst>
                <p:tags r:id="rId80"/>
              </p:custDataLst>
            </p:nvPr>
          </p:nvSpPr>
          <p:spPr bwMode="auto">
            <a:xfrm>
              <a:off x="1417320" y="4963477"/>
              <a:ext cx="325756" cy="446509"/>
            </a:xfrm>
            <a:custGeom>
              <a:avLst/>
              <a:gdLst/>
              <a:ahLst/>
              <a:cxnLst/>
              <a:rect l="0" t="0" r="0" b="0"/>
              <a:pathLst>
                <a:path w="325756" h="446509">
                  <a:moveTo>
                    <a:pt x="325755" y="214313"/>
                  </a:moveTo>
                  <a:lnTo>
                    <a:pt x="325755" y="214313"/>
                  </a:lnTo>
                  <a:lnTo>
                    <a:pt x="313824" y="202381"/>
                  </a:lnTo>
                  <a:lnTo>
                    <a:pt x="273273" y="185694"/>
                  </a:lnTo>
                  <a:lnTo>
                    <a:pt x="239191" y="177152"/>
                  </a:lnTo>
                  <a:lnTo>
                    <a:pt x="210130" y="179065"/>
                  </a:lnTo>
                  <a:lnTo>
                    <a:pt x="176259" y="190075"/>
                  </a:lnTo>
                  <a:lnTo>
                    <a:pt x="135805" y="214017"/>
                  </a:lnTo>
                  <a:lnTo>
                    <a:pt x="114349" y="229356"/>
                  </a:lnTo>
                  <a:lnTo>
                    <a:pt x="92425" y="246249"/>
                  </a:lnTo>
                  <a:lnTo>
                    <a:pt x="52508" y="282799"/>
                  </a:lnTo>
                  <a:lnTo>
                    <a:pt x="25242" y="321269"/>
                  </a:lnTo>
                  <a:lnTo>
                    <a:pt x="11219" y="358052"/>
                  </a:lnTo>
                  <a:lnTo>
                    <a:pt x="7479" y="375861"/>
                  </a:lnTo>
                  <a:lnTo>
                    <a:pt x="10944" y="405810"/>
                  </a:lnTo>
                  <a:lnTo>
                    <a:pt x="15868" y="419130"/>
                  </a:lnTo>
                  <a:lnTo>
                    <a:pt x="23914" y="428962"/>
                  </a:lnTo>
                  <a:lnTo>
                    <a:pt x="45554" y="442427"/>
                  </a:lnTo>
                  <a:lnTo>
                    <a:pt x="73586" y="446508"/>
                  </a:lnTo>
                  <a:lnTo>
                    <a:pt x="89062" y="446261"/>
                  </a:lnTo>
                  <a:lnTo>
                    <a:pt x="124038" y="433289"/>
                  </a:lnTo>
                  <a:lnTo>
                    <a:pt x="159903" y="410696"/>
                  </a:lnTo>
                  <a:lnTo>
                    <a:pt x="191718" y="381604"/>
                  </a:lnTo>
                  <a:lnTo>
                    <a:pt x="216653" y="342005"/>
                  </a:lnTo>
                  <a:lnTo>
                    <a:pt x="227303" y="319443"/>
                  </a:lnTo>
                  <a:lnTo>
                    <a:pt x="235355" y="295830"/>
                  </a:lnTo>
                  <a:lnTo>
                    <a:pt x="241676" y="271515"/>
                  </a:lnTo>
                  <a:lnTo>
                    <a:pt x="246842" y="246732"/>
                  </a:lnTo>
                  <a:lnTo>
                    <a:pt x="249334" y="221638"/>
                  </a:lnTo>
                  <a:lnTo>
                    <a:pt x="250043" y="196337"/>
                  </a:lnTo>
                  <a:lnTo>
                    <a:pt x="249563" y="170896"/>
                  </a:lnTo>
                  <a:lnTo>
                    <a:pt x="244480" y="147268"/>
                  </a:lnTo>
                  <a:lnTo>
                    <a:pt x="236329" y="124849"/>
                  </a:lnTo>
                  <a:lnTo>
                    <a:pt x="212668" y="84065"/>
                  </a:lnTo>
                  <a:lnTo>
                    <a:pt x="179927" y="50062"/>
                  </a:lnTo>
                  <a:lnTo>
                    <a:pt x="138070" y="26695"/>
                  </a:lnTo>
                  <a:lnTo>
                    <a:pt x="114907" y="17797"/>
                  </a:lnTo>
                  <a:lnTo>
                    <a:pt x="91845" y="11865"/>
                  </a:lnTo>
                  <a:lnTo>
                    <a:pt x="68850" y="7909"/>
                  </a:lnTo>
                  <a:lnTo>
                    <a:pt x="30600" y="3516"/>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3" name="SMARTInkShape-3838"/>
            <p:cNvSpPr/>
            <p:nvPr>
              <p:custDataLst>
                <p:tags r:id="rId81"/>
              </p:custDataLst>
            </p:nvPr>
          </p:nvSpPr>
          <p:spPr bwMode="auto">
            <a:xfrm>
              <a:off x="2257425" y="4234815"/>
              <a:ext cx="47557" cy="38110"/>
            </a:xfrm>
            <a:custGeom>
              <a:avLst/>
              <a:gdLst/>
              <a:ahLst/>
              <a:cxnLst/>
              <a:rect l="0" t="0" r="0" b="0"/>
              <a:pathLst>
                <a:path w="47557" h="38110">
                  <a:moveTo>
                    <a:pt x="0" y="0"/>
                  </a:moveTo>
                  <a:lnTo>
                    <a:pt x="0" y="0"/>
                  </a:lnTo>
                  <a:lnTo>
                    <a:pt x="7796" y="6844"/>
                  </a:lnTo>
                  <a:lnTo>
                    <a:pt x="27532" y="20151"/>
                  </a:lnTo>
                  <a:lnTo>
                    <a:pt x="31286" y="25783"/>
                  </a:lnTo>
                  <a:lnTo>
                    <a:pt x="33400" y="34309"/>
                  </a:lnTo>
                  <a:lnTo>
                    <a:pt x="33697" y="37160"/>
                  </a:lnTo>
                  <a:lnTo>
                    <a:pt x="34847" y="38109"/>
                  </a:lnTo>
                  <a:lnTo>
                    <a:pt x="36566" y="37788"/>
                  </a:lnTo>
                  <a:lnTo>
                    <a:pt x="38665" y="36622"/>
                  </a:lnTo>
                  <a:lnTo>
                    <a:pt x="40064" y="34892"/>
                  </a:lnTo>
                  <a:lnTo>
                    <a:pt x="47045" y="18012"/>
                  </a:lnTo>
                  <a:lnTo>
                    <a:pt x="47556" y="13913"/>
                  </a:lnTo>
                  <a:lnTo>
                    <a:pt x="45584" y="6818"/>
                  </a:lnTo>
                  <a:lnTo>
                    <a:pt x="42771" y="4546"/>
                  </a:lnTo>
                  <a:lnTo>
                    <a:pt x="2571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4" name="SMARTInkShape-3839"/>
            <p:cNvSpPr/>
            <p:nvPr>
              <p:custDataLst>
                <p:tags r:id="rId82"/>
              </p:custDataLst>
            </p:nvPr>
          </p:nvSpPr>
          <p:spPr bwMode="auto">
            <a:xfrm>
              <a:off x="1481349" y="4678769"/>
              <a:ext cx="896092" cy="113259"/>
            </a:xfrm>
            <a:custGeom>
              <a:avLst/>
              <a:gdLst/>
              <a:ahLst/>
              <a:cxnLst/>
              <a:rect l="0" t="0" r="0" b="0"/>
              <a:pathLst>
                <a:path w="896092" h="113259">
                  <a:moveTo>
                    <a:pt x="4551" y="113258"/>
                  </a:moveTo>
                  <a:lnTo>
                    <a:pt x="4551" y="113258"/>
                  </a:lnTo>
                  <a:lnTo>
                    <a:pt x="0" y="113258"/>
                  </a:lnTo>
                  <a:lnTo>
                    <a:pt x="36707" y="111353"/>
                  </a:lnTo>
                  <a:lnTo>
                    <a:pt x="58374" y="108178"/>
                  </a:lnTo>
                  <a:lnTo>
                    <a:pt x="83295" y="104156"/>
                  </a:lnTo>
                  <a:lnTo>
                    <a:pt x="116102" y="97666"/>
                  </a:lnTo>
                  <a:lnTo>
                    <a:pt x="154166" y="89528"/>
                  </a:lnTo>
                  <a:lnTo>
                    <a:pt x="195734" y="80293"/>
                  </a:lnTo>
                  <a:lnTo>
                    <a:pt x="243449" y="70326"/>
                  </a:lnTo>
                  <a:lnTo>
                    <a:pt x="295262" y="59872"/>
                  </a:lnTo>
                  <a:lnTo>
                    <a:pt x="349806" y="49093"/>
                  </a:lnTo>
                  <a:lnTo>
                    <a:pt x="406171" y="39049"/>
                  </a:lnTo>
                  <a:lnTo>
                    <a:pt x="463750" y="29495"/>
                  </a:lnTo>
                  <a:lnTo>
                    <a:pt x="522139" y="20269"/>
                  </a:lnTo>
                  <a:lnTo>
                    <a:pt x="576304" y="13165"/>
                  </a:lnTo>
                  <a:lnTo>
                    <a:pt x="627655" y="7477"/>
                  </a:lnTo>
                  <a:lnTo>
                    <a:pt x="677129" y="2732"/>
                  </a:lnTo>
                  <a:lnTo>
                    <a:pt x="719636" y="522"/>
                  </a:lnTo>
                  <a:lnTo>
                    <a:pt x="757500" y="0"/>
                  </a:lnTo>
                  <a:lnTo>
                    <a:pt x="792267" y="606"/>
                  </a:lnTo>
                  <a:lnTo>
                    <a:pt x="820207" y="1962"/>
                  </a:lnTo>
                  <a:lnTo>
                    <a:pt x="843597" y="3818"/>
                  </a:lnTo>
                  <a:lnTo>
                    <a:pt x="876570" y="9374"/>
                  </a:lnTo>
                  <a:lnTo>
                    <a:pt x="884030" y="13522"/>
                  </a:lnTo>
                  <a:lnTo>
                    <a:pt x="896091" y="275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79" name="SMARTInkShape-Group1232"/>
          <p:cNvGrpSpPr/>
          <p:nvPr/>
        </p:nvGrpSpPr>
        <p:grpSpPr>
          <a:xfrm>
            <a:off x="688658" y="3975459"/>
            <a:ext cx="516688" cy="576539"/>
            <a:chOff x="688658" y="3975459"/>
            <a:chExt cx="516688" cy="576539"/>
          </a:xfrm>
        </p:grpSpPr>
        <p:sp>
          <p:nvSpPr>
            <p:cNvPr id="776" name="SMARTInkShape-3840"/>
            <p:cNvSpPr/>
            <p:nvPr>
              <p:custDataLst>
                <p:tags r:id="rId70"/>
              </p:custDataLst>
            </p:nvPr>
          </p:nvSpPr>
          <p:spPr bwMode="auto">
            <a:xfrm>
              <a:off x="688658" y="3975459"/>
              <a:ext cx="334328" cy="575098"/>
            </a:xfrm>
            <a:custGeom>
              <a:avLst/>
              <a:gdLst/>
              <a:ahLst/>
              <a:cxnLst/>
              <a:rect l="0" t="0" r="0" b="0"/>
              <a:pathLst>
                <a:path w="334328" h="575098">
                  <a:moveTo>
                    <a:pt x="334327" y="327936"/>
                  </a:moveTo>
                  <a:lnTo>
                    <a:pt x="334327" y="327936"/>
                  </a:lnTo>
                  <a:lnTo>
                    <a:pt x="319687" y="315201"/>
                  </a:lnTo>
                  <a:lnTo>
                    <a:pt x="280631" y="290748"/>
                  </a:lnTo>
                  <a:lnTo>
                    <a:pt x="251538" y="274015"/>
                  </a:lnTo>
                  <a:lnTo>
                    <a:pt x="229787" y="269731"/>
                  </a:lnTo>
                  <a:lnTo>
                    <a:pt x="213570" y="273810"/>
                  </a:lnTo>
                  <a:lnTo>
                    <a:pt x="205245" y="277564"/>
                  </a:lnTo>
                  <a:lnTo>
                    <a:pt x="170774" y="310153"/>
                  </a:lnTo>
                  <a:lnTo>
                    <a:pt x="146702" y="347655"/>
                  </a:lnTo>
                  <a:lnTo>
                    <a:pt x="134949" y="369657"/>
                  </a:lnTo>
                  <a:lnTo>
                    <a:pt x="124256" y="393850"/>
                  </a:lnTo>
                  <a:lnTo>
                    <a:pt x="114269" y="419504"/>
                  </a:lnTo>
                  <a:lnTo>
                    <a:pt x="104754" y="446131"/>
                  </a:lnTo>
                  <a:lnTo>
                    <a:pt x="98411" y="469598"/>
                  </a:lnTo>
                  <a:lnTo>
                    <a:pt x="91363" y="510912"/>
                  </a:lnTo>
                  <a:lnTo>
                    <a:pt x="95851" y="540703"/>
                  </a:lnTo>
                  <a:lnTo>
                    <a:pt x="101048" y="552648"/>
                  </a:lnTo>
                  <a:lnTo>
                    <a:pt x="116982" y="568461"/>
                  </a:lnTo>
                  <a:lnTo>
                    <a:pt x="126566" y="574011"/>
                  </a:lnTo>
                  <a:lnTo>
                    <a:pt x="152454" y="575097"/>
                  </a:lnTo>
                  <a:lnTo>
                    <a:pt x="181104" y="567326"/>
                  </a:lnTo>
                  <a:lnTo>
                    <a:pt x="206538" y="551171"/>
                  </a:lnTo>
                  <a:lnTo>
                    <a:pt x="228002" y="523671"/>
                  </a:lnTo>
                  <a:lnTo>
                    <a:pt x="245162" y="488272"/>
                  </a:lnTo>
                  <a:lnTo>
                    <a:pt x="255963" y="447139"/>
                  </a:lnTo>
                  <a:lnTo>
                    <a:pt x="260177" y="423597"/>
                  </a:lnTo>
                  <a:lnTo>
                    <a:pt x="263939" y="398378"/>
                  </a:lnTo>
                  <a:lnTo>
                    <a:pt x="267399" y="372040"/>
                  </a:lnTo>
                  <a:lnTo>
                    <a:pt x="268753" y="344956"/>
                  </a:lnTo>
                  <a:lnTo>
                    <a:pt x="268704" y="317375"/>
                  </a:lnTo>
                  <a:lnTo>
                    <a:pt x="267718" y="289463"/>
                  </a:lnTo>
                  <a:lnTo>
                    <a:pt x="266109" y="261330"/>
                  </a:lnTo>
                  <a:lnTo>
                    <a:pt x="264083" y="233049"/>
                  </a:lnTo>
                  <a:lnTo>
                    <a:pt x="261780" y="204670"/>
                  </a:lnTo>
                  <a:lnTo>
                    <a:pt x="257388" y="178131"/>
                  </a:lnTo>
                  <a:lnTo>
                    <a:pt x="251602" y="152818"/>
                  </a:lnTo>
                  <a:lnTo>
                    <a:pt x="244887" y="128324"/>
                  </a:lnTo>
                  <a:lnTo>
                    <a:pt x="224726" y="85867"/>
                  </a:lnTo>
                  <a:lnTo>
                    <a:pt x="197033" y="49852"/>
                  </a:lnTo>
                  <a:lnTo>
                    <a:pt x="159325" y="21146"/>
                  </a:lnTo>
                  <a:lnTo>
                    <a:pt x="117166" y="5847"/>
                  </a:lnTo>
                  <a:lnTo>
                    <a:pt x="75886" y="0"/>
                  </a:lnTo>
                  <a:lnTo>
                    <a:pt x="41664" y="577"/>
                  </a:lnTo>
                  <a:lnTo>
                    <a:pt x="29681" y="3969"/>
                  </a:lnTo>
                  <a:lnTo>
                    <a:pt x="0" y="278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7" name="SMARTInkShape-3841"/>
            <p:cNvSpPr/>
            <p:nvPr>
              <p:custDataLst>
                <p:tags r:id="rId71"/>
              </p:custDataLst>
            </p:nvPr>
          </p:nvSpPr>
          <p:spPr bwMode="auto">
            <a:xfrm>
              <a:off x="735218" y="4008698"/>
              <a:ext cx="340644" cy="543300"/>
            </a:xfrm>
            <a:custGeom>
              <a:avLst/>
              <a:gdLst/>
              <a:ahLst/>
              <a:cxnLst/>
              <a:rect l="0" t="0" r="0" b="0"/>
              <a:pathLst>
                <a:path w="340644" h="543300">
                  <a:moveTo>
                    <a:pt x="296340" y="63240"/>
                  </a:moveTo>
                  <a:lnTo>
                    <a:pt x="296340" y="63240"/>
                  </a:lnTo>
                  <a:lnTo>
                    <a:pt x="296340" y="21694"/>
                  </a:lnTo>
                  <a:lnTo>
                    <a:pt x="296340" y="12683"/>
                  </a:lnTo>
                  <a:lnTo>
                    <a:pt x="290625" y="6675"/>
                  </a:lnTo>
                  <a:lnTo>
                    <a:pt x="269035" y="0"/>
                  </a:lnTo>
                  <a:lnTo>
                    <a:pt x="230229" y="7193"/>
                  </a:lnTo>
                  <a:lnTo>
                    <a:pt x="206546" y="14445"/>
                  </a:lnTo>
                  <a:lnTo>
                    <a:pt x="180280" y="27852"/>
                  </a:lnTo>
                  <a:lnTo>
                    <a:pt x="152291" y="45363"/>
                  </a:lnTo>
                  <a:lnTo>
                    <a:pt x="123155" y="65609"/>
                  </a:lnTo>
                  <a:lnTo>
                    <a:pt x="96111" y="89584"/>
                  </a:lnTo>
                  <a:lnTo>
                    <a:pt x="70461" y="116045"/>
                  </a:lnTo>
                  <a:lnTo>
                    <a:pt x="45742" y="144163"/>
                  </a:lnTo>
                  <a:lnTo>
                    <a:pt x="27357" y="171481"/>
                  </a:lnTo>
                  <a:lnTo>
                    <a:pt x="13195" y="198265"/>
                  </a:lnTo>
                  <a:lnTo>
                    <a:pt x="1849" y="224694"/>
                  </a:lnTo>
                  <a:lnTo>
                    <a:pt x="0" y="245171"/>
                  </a:lnTo>
                  <a:lnTo>
                    <a:pt x="4482" y="261680"/>
                  </a:lnTo>
                  <a:lnTo>
                    <a:pt x="13186" y="275543"/>
                  </a:lnTo>
                  <a:lnTo>
                    <a:pt x="50796" y="293487"/>
                  </a:lnTo>
                  <a:lnTo>
                    <a:pt x="75494" y="299605"/>
                  </a:lnTo>
                  <a:lnTo>
                    <a:pt x="104342" y="302731"/>
                  </a:lnTo>
                  <a:lnTo>
                    <a:pt x="135956" y="303863"/>
                  </a:lnTo>
                  <a:lnTo>
                    <a:pt x="169415" y="303665"/>
                  </a:lnTo>
                  <a:lnTo>
                    <a:pt x="199340" y="301628"/>
                  </a:lnTo>
                  <a:lnTo>
                    <a:pt x="226911" y="298365"/>
                  </a:lnTo>
                  <a:lnTo>
                    <a:pt x="252911" y="294285"/>
                  </a:lnTo>
                  <a:lnTo>
                    <a:pt x="294055" y="283992"/>
                  </a:lnTo>
                  <a:lnTo>
                    <a:pt x="297674" y="279940"/>
                  </a:lnTo>
                  <a:lnTo>
                    <a:pt x="297229" y="275334"/>
                  </a:lnTo>
                  <a:lnTo>
                    <a:pt x="294075" y="270358"/>
                  </a:lnTo>
                  <a:lnTo>
                    <a:pt x="253230" y="249703"/>
                  </a:lnTo>
                  <a:lnTo>
                    <a:pt x="231405" y="244699"/>
                  </a:lnTo>
                  <a:lnTo>
                    <a:pt x="206377" y="241362"/>
                  </a:lnTo>
                  <a:lnTo>
                    <a:pt x="179215" y="239138"/>
                  </a:lnTo>
                  <a:lnTo>
                    <a:pt x="154439" y="243370"/>
                  </a:lnTo>
                  <a:lnTo>
                    <a:pt x="131254" y="251906"/>
                  </a:lnTo>
                  <a:lnTo>
                    <a:pt x="90571" y="278536"/>
                  </a:lnTo>
                  <a:lnTo>
                    <a:pt x="59789" y="315772"/>
                  </a:lnTo>
                  <a:lnTo>
                    <a:pt x="52914" y="336369"/>
                  </a:lnTo>
                  <a:lnTo>
                    <a:pt x="51189" y="357721"/>
                  </a:lnTo>
                  <a:lnTo>
                    <a:pt x="52896" y="379575"/>
                  </a:lnTo>
                  <a:lnTo>
                    <a:pt x="61654" y="398908"/>
                  </a:lnTo>
                  <a:lnTo>
                    <a:pt x="91705" y="433088"/>
                  </a:lnTo>
                  <a:lnTo>
                    <a:pt x="115149" y="445060"/>
                  </a:lnTo>
                  <a:lnTo>
                    <a:pt x="143161" y="453994"/>
                  </a:lnTo>
                  <a:lnTo>
                    <a:pt x="174218" y="460902"/>
                  </a:lnTo>
                  <a:lnTo>
                    <a:pt x="204448" y="462651"/>
                  </a:lnTo>
                  <a:lnTo>
                    <a:pt x="234126" y="460958"/>
                  </a:lnTo>
                  <a:lnTo>
                    <a:pt x="263436" y="456973"/>
                  </a:lnTo>
                  <a:lnTo>
                    <a:pt x="287739" y="450506"/>
                  </a:lnTo>
                  <a:lnTo>
                    <a:pt x="327442" y="433160"/>
                  </a:lnTo>
                  <a:lnTo>
                    <a:pt x="337077" y="425106"/>
                  </a:lnTo>
                  <a:lnTo>
                    <a:pt x="340643" y="417831"/>
                  </a:lnTo>
                  <a:lnTo>
                    <a:pt x="340163" y="411076"/>
                  </a:lnTo>
                  <a:lnTo>
                    <a:pt x="330317" y="410383"/>
                  </a:lnTo>
                  <a:lnTo>
                    <a:pt x="293978" y="419773"/>
                  </a:lnTo>
                  <a:lnTo>
                    <a:pt x="270000" y="430469"/>
                  </a:lnTo>
                  <a:lnTo>
                    <a:pt x="243538" y="444266"/>
                  </a:lnTo>
                  <a:lnTo>
                    <a:pt x="215418" y="460132"/>
                  </a:lnTo>
                  <a:lnTo>
                    <a:pt x="174015" y="493001"/>
                  </a:lnTo>
                  <a:lnTo>
                    <a:pt x="124890" y="54329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8" name="SMARTInkShape-3842"/>
            <p:cNvSpPr/>
            <p:nvPr>
              <p:custDataLst>
                <p:tags r:id="rId72"/>
              </p:custDataLst>
            </p:nvPr>
          </p:nvSpPr>
          <p:spPr bwMode="auto">
            <a:xfrm>
              <a:off x="1066305" y="4149652"/>
              <a:ext cx="139041" cy="299198"/>
            </a:xfrm>
            <a:custGeom>
              <a:avLst/>
              <a:gdLst/>
              <a:ahLst/>
              <a:cxnLst/>
              <a:rect l="0" t="0" r="0" b="0"/>
              <a:pathLst>
                <a:path w="139041" h="299198">
                  <a:moveTo>
                    <a:pt x="16688" y="25155"/>
                  </a:moveTo>
                  <a:lnTo>
                    <a:pt x="16688" y="25155"/>
                  </a:lnTo>
                  <a:lnTo>
                    <a:pt x="0" y="0"/>
                  </a:lnTo>
                  <a:lnTo>
                    <a:pt x="27008" y="8298"/>
                  </a:lnTo>
                  <a:lnTo>
                    <a:pt x="59962" y="28733"/>
                  </a:lnTo>
                  <a:lnTo>
                    <a:pt x="102217" y="60400"/>
                  </a:lnTo>
                  <a:lnTo>
                    <a:pt x="124233" y="89397"/>
                  </a:lnTo>
                  <a:lnTo>
                    <a:pt x="135923" y="121335"/>
                  </a:lnTo>
                  <a:lnTo>
                    <a:pt x="139040" y="137852"/>
                  </a:lnTo>
                  <a:lnTo>
                    <a:pt x="134884" y="168905"/>
                  </a:lnTo>
                  <a:lnTo>
                    <a:pt x="120654" y="199534"/>
                  </a:lnTo>
                  <a:lnTo>
                    <a:pt x="95280" y="232197"/>
                  </a:lnTo>
                  <a:lnTo>
                    <a:pt x="53415" y="269064"/>
                  </a:lnTo>
                  <a:lnTo>
                    <a:pt x="18086" y="297419"/>
                  </a:lnTo>
                  <a:lnTo>
                    <a:pt x="12858" y="299057"/>
                  </a:lnTo>
                  <a:lnTo>
                    <a:pt x="8419" y="299197"/>
                  </a:lnTo>
                  <a:lnTo>
                    <a:pt x="9270" y="293574"/>
                  </a:lnTo>
                  <a:lnTo>
                    <a:pt x="33833" y="2480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85" name="SMARTInkShape-Group1233"/>
          <p:cNvGrpSpPr/>
          <p:nvPr/>
        </p:nvGrpSpPr>
        <p:grpSpPr>
          <a:xfrm>
            <a:off x="928688" y="1958952"/>
            <a:ext cx="532093" cy="577019"/>
            <a:chOff x="928688" y="1958952"/>
            <a:chExt cx="532093" cy="577019"/>
          </a:xfrm>
        </p:grpSpPr>
        <p:sp>
          <p:nvSpPr>
            <p:cNvPr id="780" name="SMARTInkShape-3843"/>
            <p:cNvSpPr/>
            <p:nvPr>
              <p:custDataLst>
                <p:tags r:id="rId65"/>
              </p:custDataLst>
            </p:nvPr>
          </p:nvSpPr>
          <p:spPr bwMode="auto">
            <a:xfrm>
              <a:off x="1048866" y="2125980"/>
              <a:ext cx="51273" cy="189578"/>
            </a:xfrm>
            <a:custGeom>
              <a:avLst/>
              <a:gdLst/>
              <a:ahLst/>
              <a:cxnLst/>
              <a:rect l="0" t="0" r="0" b="0"/>
              <a:pathLst>
                <a:path w="51273" h="189578">
                  <a:moveTo>
                    <a:pt x="42699" y="0"/>
                  </a:moveTo>
                  <a:lnTo>
                    <a:pt x="42699" y="0"/>
                  </a:lnTo>
                  <a:lnTo>
                    <a:pt x="29047" y="4551"/>
                  </a:lnTo>
                  <a:lnTo>
                    <a:pt x="19804" y="11865"/>
                  </a:lnTo>
                  <a:lnTo>
                    <a:pt x="12521" y="22418"/>
                  </a:lnTo>
                  <a:lnTo>
                    <a:pt x="6109" y="36634"/>
                  </a:lnTo>
                  <a:lnTo>
                    <a:pt x="1695" y="69804"/>
                  </a:lnTo>
                  <a:lnTo>
                    <a:pt x="387" y="109794"/>
                  </a:lnTo>
                  <a:lnTo>
                    <a:pt x="0" y="147255"/>
                  </a:lnTo>
                  <a:lnTo>
                    <a:pt x="4436" y="173383"/>
                  </a:lnTo>
                  <a:lnTo>
                    <a:pt x="8618" y="179406"/>
                  </a:lnTo>
                  <a:lnTo>
                    <a:pt x="20884" y="188638"/>
                  </a:lnTo>
                  <a:lnTo>
                    <a:pt x="27203" y="189577"/>
                  </a:lnTo>
                  <a:lnTo>
                    <a:pt x="33321" y="188297"/>
                  </a:lnTo>
                  <a:lnTo>
                    <a:pt x="51272" y="1800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1" name="SMARTInkShape-3844"/>
            <p:cNvSpPr/>
            <p:nvPr>
              <p:custDataLst>
                <p:tags r:id="rId66"/>
              </p:custDataLst>
            </p:nvPr>
          </p:nvSpPr>
          <p:spPr bwMode="auto">
            <a:xfrm>
              <a:off x="971550" y="2160375"/>
              <a:ext cx="149566" cy="191147"/>
            </a:xfrm>
            <a:custGeom>
              <a:avLst/>
              <a:gdLst/>
              <a:ahLst/>
              <a:cxnLst/>
              <a:rect l="0" t="0" r="0" b="0"/>
              <a:pathLst>
                <a:path w="149566" h="191147">
                  <a:moveTo>
                    <a:pt x="0" y="8467"/>
                  </a:moveTo>
                  <a:lnTo>
                    <a:pt x="0" y="8467"/>
                  </a:lnTo>
                  <a:lnTo>
                    <a:pt x="0" y="1086"/>
                  </a:lnTo>
                  <a:lnTo>
                    <a:pt x="37516" y="0"/>
                  </a:lnTo>
                  <a:lnTo>
                    <a:pt x="71547" y="4477"/>
                  </a:lnTo>
                  <a:lnTo>
                    <a:pt x="110311" y="11836"/>
                  </a:lnTo>
                  <a:lnTo>
                    <a:pt x="138306" y="24600"/>
                  </a:lnTo>
                  <a:lnTo>
                    <a:pt x="143639" y="30652"/>
                  </a:lnTo>
                  <a:lnTo>
                    <a:pt x="149565" y="44997"/>
                  </a:lnTo>
                  <a:lnTo>
                    <a:pt x="144578" y="63438"/>
                  </a:lnTo>
                  <a:lnTo>
                    <a:pt x="139248" y="73689"/>
                  </a:lnTo>
                  <a:lnTo>
                    <a:pt x="104441" y="106321"/>
                  </a:lnTo>
                  <a:lnTo>
                    <a:pt x="74041" y="131333"/>
                  </a:lnTo>
                  <a:lnTo>
                    <a:pt x="32416" y="167109"/>
                  </a:lnTo>
                  <a:lnTo>
                    <a:pt x="7065" y="188187"/>
                  </a:lnTo>
                  <a:lnTo>
                    <a:pt x="1852" y="191146"/>
                  </a:lnTo>
                  <a:lnTo>
                    <a:pt x="282" y="189308"/>
                  </a:lnTo>
                  <a:lnTo>
                    <a:pt x="8573" y="1627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2" name="SMARTInkShape-3845"/>
            <p:cNvSpPr/>
            <p:nvPr>
              <p:custDataLst>
                <p:tags r:id="rId67"/>
              </p:custDataLst>
            </p:nvPr>
          </p:nvSpPr>
          <p:spPr bwMode="auto">
            <a:xfrm>
              <a:off x="928688" y="1958952"/>
              <a:ext cx="532093" cy="577019"/>
            </a:xfrm>
            <a:custGeom>
              <a:avLst/>
              <a:gdLst/>
              <a:ahLst/>
              <a:cxnLst/>
              <a:rect l="0" t="0" r="0" b="0"/>
              <a:pathLst>
                <a:path w="532093" h="577019">
                  <a:moveTo>
                    <a:pt x="128587" y="64158"/>
                  </a:moveTo>
                  <a:lnTo>
                    <a:pt x="128587" y="64158"/>
                  </a:lnTo>
                  <a:lnTo>
                    <a:pt x="113825" y="56777"/>
                  </a:lnTo>
                  <a:lnTo>
                    <a:pt x="112078" y="57332"/>
                  </a:lnTo>
                  <a:lnTo>
                    <a:pt x="107597" y="60489"/>
                  </a:lnTo>
                  <a:lnTo>
                    <a:pt x="82302" y="96730"/>
                  </a:lnTo>
                  <a:lnTo>
                    <a:pt x="61533" y="137309"/>
                  </a:lnTo>
                  <a:lnTo>
                    <a:pt x="50208" y="171917"/>
                  </a:lnTo>
                  <a:lnTo>
                    <a:pt x="45854" y="193147"/>
                  </a:lnTo>
                  <a:lnTo>
                    <a:pt x="41999" y="215873"/>
                  </a:lnTo>
                  <a:lnTo>
                    <a:pt x="40382" y="238644"/>
                  </a:lnTo>
                  <a:lnTo>
                    <a:pt x="40256" y="261444"/>
                  </a:lnTo>
                  <a:lnTo>
                    <a:pt x="41125" y="284265"/>
                  </a:lnTo>
                  <a:lnTo>
                    <a:pt x="43609" y="307098"/>
                  </a:lnTo>
                  <a:lnTo>
                    <a:pt x="47170" y="329941"/>
                  </a:lnTo>
                  <a:lnTo>
                    <a:pt x="51449" y="352789"/>
                  </a:lnTo>
                  <a:lnTo>
                    <a:pt x="58112" y="374689"/>
                  </a:lnTo>
                  <a:lnTo>
                    <a:pt x="75675" y="416801"/>
                  </a:lnTo>
                  <a:lnTo>
                    <a:pt x="98720" y="457744"/>
                  </a:lnTo>
                  <a:lnTo>
                    <a:pt x="125790" y="495307"/>
                  </a:lnTo>
                  <a:lnTo>
                    <a:pt x="156872" y="524703"/>
                  </a:lnTo>
                  <a:lnTo>
                    <a:pt x="189735" y="547927"/>
                  </a:lnTo>
                  <a:lnTo>
                    <a:pt x="224344" y="565869"/>
                  </a:lnTo>
                  <a:lnTo>
                    <a:pt x="261951" y="577018"/>
                  </a:lnTo>
                  <a:lnTo>
                    <a:pt x="300890" y="574988"/>
                  </a:lnTo>
                  <a:lnTo>
                    <a:pt x="340421" y="563609"/>
                  </a:lnTo>
                  <a:lnTo>
                    <a:pt x="380216" y="545851"/>
                  </a:lnTo>
                  <a:lnTo>
                    <a:pt x="417587" y="520179"/>
                  </a:lnTo>
                  <a:lnTo>
                    <a:pt x="452294" y="488766"/>
                  </a:lnTo>
                  <a:lnTo>
                    <a:pt x="483594" y="452580"/>
                  </a:lnTo>
                  <a:lnTo>
                    <a:pt x="495751" y="431691"/>
                  </a:lnTo>
                  <a:lnTo>
                    <a:pt x="505761" y="409193"/>
                  </a:lnTo>
                  <a:lnTo>
                    <a:pt x="514339" y="385621"/>
                  </a:lnTo>
                  <a:lnTo>
                    <a:pt x="521010" y="361334"/>
                  </a:lnTo>
                  <a:lnTo>
                    <a:pt x="526410" y="336570"/>
                  </a:lnTo>
                  <a:lnTo>
                    <a:pt x="530962" y="311489"/>
                  </a:lnTo>
                  <a:lnTo>
                    <a:pt x="532092" y="286195"/>
                  </a:lnTo>
                  <a:lnTo>
                    <a:pt x="530941" y="260760"/>
                  </a:lnTo>
                  <a:lnTo>
                    <a:pt x="528268" y="235231"/>
                  </a:lnTo>
                  <a:lnTo>
                    <a:pt x="523628" y="209639"/>
                  </a:lnTo>
                  <a:lnTo>
                    <a:pt x="517678" y="184006"/>
                  </a:lnTo>
                  <a:lnTo>
                    <a:pt x="510853" y="158344"/>
                  </a:lnTo>
                  <a:lnTo>
                    <a:pt x="500589" y="134568"/>
                  </a:lnTo>
                  <a:lnTo>
                    <a:pt x="488031" y="112051"/>
                  </a:lnTo>
                  <a:lnTo>
                    <a:pt x="456932" y="71156"/>
                  </a:lnTo>
                  <a:lnTo>
                    <a:pt x="417711" y="37106"/>
                  </a:lnTo>
                  <a:lnTo>
                    <a:pt x="392774" y="24216"/>
                  </a:lnTo>
                  <a:lnTo>
                    <a:pt x="364719" y="13717"/>
                  </a:lnTo>
                  <a:lnTo>
                    <a:pt x="334586" y="4813"/>
                  </a:lnTo>
                  <a:lnTo>
                    <a:pt x="302115" y="782"/>
                  </a:lnTo>
                  <a:lnTo>
                    <a:pt x="268085" y="0"/>
                  </a:lnTo>
                  <a:lnTo>
                    <a:pt x="233015" y="1383"/>
                  </a:lnTo>
                  <a:lnTo>
                    <a:pt x="199158" y="8021"/>
                  </a:lnTo>
                  <a:lnTo>
                    <a:pt x="166110" y="18161"/>
                  </a:lnTo>
                  <a:lnTo>
                    <a:pt x="133600" y="30636"/>
                  </a:lnTo>
                  <a:lnTo>
                    <a:pt x="106211" y="44667"/>
                  </a:lnTo>
                  <a:lnTo>
                    <a:pt x="82237" y="59737"/>
                  </a:lnTo>
                  <a:lnTo>
                    <a:pt x="44170" y="90768"/>
                  </a:lnTo>
                  <a:lnTo>
                    <a:pt x="13934" y="130251"/>
                  </a:lnTo>
                  <a:lnTo>
                    <a:pt x="0" y="14988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3" name="SMARTInkShape-3846"/>
            <p:cNvSpPr/>
            <p:nvPr>
              <p:custDataLst>
                <p:tags r:id="rId68"/>
              </p:custDataLst>
            </p:nvPr>
          </p:nvSpPr>
          <p:spPr bwMode="auto">
            <a:xfrm>
              <a:off x="1119180" y="2160270"/>
              <a:ext cx="65725" cy="91153"/>
            </a:xfrm>
            <a:custGeom>
              <a:avLst/>
              <a:gdLst/>
              <a:ahLst/>
              <a:cxnLst/>
              <a:rect l="0" t="0" r="0" b="0"/>
              <a:pathLst>
                <a:path w="65725" h="91153">
                  <a:moveTo>
                    <a:pt x="23820" y="51435"/>
                  </a:moveTo>
                  <a:lnTo>
                    <a:pt x="23820" y="51435"/>
                  </a:lnTo>
                  <a:lnTo>
                    <a:pt x="14719" y="51435"/>
                  </a:lnTo>
                  <a:lnTo>
                    <a:pt x="7710" y="48895"/>
                  </a:lnTo>
                  <a:lnTo>
                    <a:pt x="0" y="44054"/>
                  </a:lnTo>
                  <a:lnTo>
                    <a:pt x="3216" y="52317"/>
                  </a:lnTo>
                  <a:lnTo>
                    <a:pt x="21095" y="86896"/>
                  </a:lnTo>
                  <a:lnTo>
                    <a:pt x="26736" y="91008"/>
                  </a:lnTo>
                  <a:lnTo>
                    <a:pt x="30527" y="91152"/>
                  </a:lnTo>
                  <a:lnTo>
                    <a:pt x="39818" y="88772"/>
                  </a:lnTo>
                  <a:lnTo>
                    <a:pt x="50298" y="79459"/>
                  </a:lnTo>
                  <a:lnTo>
                    <a:pt x="55760" y="72975"/>
                  </a:lnTo>
                  <a:lnTo>
                    <a:pt x="61828" y="58151"/>
                  </a:lnTo>
                  <a:lnTo>
                    <a:pt x="65724" y="25351"/>
                  </a:lnTo>
                  <a:lnTo>
                    <a:pt x="63186" y="18806"/>
                  </a:lnTo>
                  <a:lnTo>
                    <a:pt x="409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4" name="SMARTInkShape-3847"/>
            <p:cNvSpPr/>
            <p:nvPr>
              <p:custDataLst>
                <p:tags r:id="rId69"/>
              </p:custDataLst>
            </p:nvPr>
          </p:nvSpPr>
          <p:spPr bwMode="auto">
            <a:xfrm>
              <a:off x="1101345" y="2314575"/>
              <a:ext cx="126741" cy="177782"/>
            </a:xfrm>
            <a:custGeom>
              <a:avLst/>
              <a:gdLst/>
              <a:ahLst/>
              <a:cxnLst/>
              <a:rect l="0" t="0" r="0" b="0"/>
              <a:pathLst>
                <a:path w="126741" h="177782">
                  <a:moveTo>
                    <a:pt x="50228" y="0"/>
                  </a:moveTo>
                  <a:lnTo>
                    <a:pt x="50228" y="0"/>
                  </a:lnTo>
                  <a:lnTo>
                    <a:pt x="54778" y="0"/>
                  </a:lnTo>
                  <a:lnTo>
                    <a:pt x="66710" y="4551"/>
                  </a:lnTo>
                  <a:lnTo>
                    <a:pt x="74381" y="11865"/>
                  </a:lnTo>
                  <a:lnTo>
                    <a:pt x="96870" y="45377"/>
                  </a:lnTo>
                  <a:lnTo>
                    <a:pt x="116450" y="84246"/>
                  </a:lnTo>
                  <a:lnTo>
                    <a:pt x="124141" y="111004"/>
                  </a:lnTo>
                  <a:lnTo>
                    <a:pt x="126740" y="141095"/>
                  </a:lnTo>
                  <a:lnTo>
                    <a:pt x="122016" y="153514"/>
                  </a:lnTo>
                  <a:lnTo>
                    <a:pt x="118089" y="159493"/>
                  </a:lnTo>
                  <a:lnTo>
                    <a:pt x="106106" y="168675"/>
                  </a:lnTo>
                  <a:lnTo>
                    <a:pt x="98910" y="172458"/>
                  </a:lnTo>
                  <a:lnTo>
                    <a:pt x="66028" y="177781"/>
                  </a:lnTo>
                  <a:lnTo>
                    <a:pt x="44867" y="173946"/>
                  </a:lnTo>
                  <a:lnTo>
                    <a:pt x="26890" y="164939"/>
                  </a:lnTo>
                  <a:lnTo>
                    <a:pt x="12551" y="151411"/>
                  </a:lnTo>
                  <a:lnTo>
                    <a:pt x="4907" y="138414"/>
                  </a:lnTo>
                  <a:lnTo>
                    <a:pt x="0" y="114548"/>
                  </a:lnTo>
                  <a:lnTo>
                    <a:pt x="4409" y="102980"/>
                  </a:lnTo>
                  <a:lnTo>
                    <a:pt x="30012" y="66513"/>
                  </a:lnTo>
                  <a:lnTo>
                    <a:pt x="67373" y="257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90" name="SMARTInkShape-Group1234"/>
          <p:cNvGrpSpPr/>
          <p:nvPr/>
        </p:nvGrpSpPr>
        <p:grpSpPr>
          <a:xfrm>
            <a:off x="4743947" y="1743107"/>
            <a:ext cx="734256" cy="656354"/>
            <a:chOff x="4743947" y="1743107"/>
            <a:chExt cx="734256" cy="656354"/>
          </a:xfrm>
        </p:grpSpPr>
        <p:sp>
          <p:nvSpPr>
            <p:cNvPr id="786" name="SMARTInkShape-3848"/>
            <p:cNvSpPr/>
            <p:nvPr>
              <p:custDataLst>
                <p:tags r:id="rId61"/>
              </p:custDataLst>
            </p:nvPr>
          </p:nvSpPr>
          <p:spPr bwMode="auto">
            <a:xfrm>
              <a:off x="5125463" y="2032730"/>
              <a:ext cx="52708" cy="48699"/>
            </a:xfrm>
            <a:custGeom>
              <a:avLst/>
              <a:gdLst/>
              <a:ahLst/>
              <a:cxnLst/>
              <a:rect l="0" t="0" r="0" b="0"/>
              <a:pathLst>
                <a:path w="52708" h="48699">
                  <a:moveTo>
                    <a:pt x="46612" y="7525"/>
                  </a:moveTo>
                  <a:lnTo>
                    <a:pt x="46612" y="7525"/>
                  </a:lnTo>
                  <a:lnTo>
                    <a:pt x="38816" y="14369"/>
                  </a:lnTo>
                  <a:lnTo>
                    <a:pt x="6813" y="38987"/>
                  </a:lnTo>
                  <a:lnTo>
                    <a:pt x="983" y="44685"/>
                  </a:lnTo>
                  <a:lnTo>
                    <a:pt x="0" y="46586"/>
                  </a:lnTo>
                  <a:lnTo>
                    <a:pt x="297" y="47853"/>
                  </a:lnTo>
                  <a:lnTo>
                    <a:pt x="1448" y="48698"/>
                  </a:lnTo>
                  <a:lnTo>
                    <a:pt x="7807" y="47097"/>
                  </a:lnTo>
                  <a:lnTo>
                    <a:pt x="12169" y="45336"/>
                  </a:lnTo>
                  <a:lnTo>
                    <a:pt x="37797" y="22931"/>
                  </a:lnTo>
                  <a:lnTo>
                    <a:pt x="52707" y="2486"/>
                  </a:lnTo>
                  <a:lnTo>
                    <a:pt x="52580" y="1308"/>
                  </a:lnTo>
                  <a:lnTo>
                    <a:pt x="51543" y="523"/>
                  </a:lnTo>
                  <a:lnTo>
                    <a:pt x="49899" y="0"/>
                  </a:lnTo>
                  <a:lnTo>
                    <a:pt x="29467" y="75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7" name="SMARTInkShape-3849"/>
            <p:cNvSpPr/>
            <p:nvPr>
              <p:custDataLst>
                <p:tags r:id="rId62"/>
              </p:custDataLst>
            </p:nvPr>
          </p:nvSpPr>
          <p:spPr bwMode="auto">
            <a:xfrm>
              <a:off x="4743947" y="1743107"/>
              <a:ext cx="734256" cy="656354"/>
            </a:xfrm>
            <a:custGeom>
              <a:avLst/>
              <a:gdLst/>
              <a:ahLst/>
              <a:cxnLst/>
              <a:rect l="0" t="0" r="0" b="0"/>
              <a:pathLst>
                <a:path w="734256" h="656354">
                  <a:moveTo>
                    <a:pt x="273823" y="125698"/>
                  </a:moveTo>
                  <a:lnTo>
                    <a:pt x="273823" y="125698"/>
                  </a:lnTo>
                  <a:lnTo>
                    <a:pt x="273823" y="116596"/>
                  </a:lnTo>
                  <a:lnTo>
                    <a:pt x="276363" y="109588"/>
                  </a:lnTo>
                  <a:lnTo>
                    <a:pt x="278374" y="106385"/>
                  </a:lnTo>
                  <a:lnTo>
                    <a:pt x="278762" y="104250"/>
                  </a:lnTo>
                  <a:lnTo>
                    <a:pt x="278068" y="102827"/>
                  </a:lnTo>
                  <a:lnTo>
                    <a:pt x="267539" y="94464"/>
                  </a:lnTo>
                  <a:lnTo>
                    <a:pt x="262140" y="92766"/>
                  </a:lnTo>
                  <a:lnTo>
                    <a:pt x="220910" y="91487"/>
                  </a:lnTo>
                  <a:lnTo>
                    <a:pt x="187806" y="93964"/>
                  </a:lnTo>
                  <a:lnTo>
                    <a:pt x="146149" y="106985"/>
                  </a:lnTo>
                  <a:lnTo>
                    <a:pt x="114300" y="131959"/>
                  </a:lnTo>
                  <a:lnTo>
                    <a:pt x="82753" y="169385"/>
                  </a:lnTo>
                  <a:lnTo>
                    <a:pt x="67936" y="187977"/>
                  </a:lnTo>
                  <a:lnTo>
                    <a:pt x="47931" y="224267"/>
                  </a:lnTo>
                  <a:lnTo>
                    <a:pt x="25282" y="261478"/>
                  </a:lnTo>
                  <a:lnTo>
                    <a:pt x="12231" y="291772"/>
                  </a:lnTo>
                  <a:lnTo>
                    <a:pt x="5159" y="321746"/>
                  </a:lnTo>
                  <a:lnTo>
                    <a:pt x="2017" y="351896"/>
                  </a:lnTo>
                  <a:lnTo>
                    <a:pt x="620" y="384345"/>
                  </a:lnTo>
                  <a:lnTo>
                    <a:pt x="0" y="417817"/>
                  </a:lnTo>
                  <a:lnTo>
                    <a:pt x="676" y="449839"/>
                  </a:lnTo>
                  <a:lnTo>
                    <a:pt x="6413" y="489286"/>
                  </a:lnTo>
                  <a:lnTo>
                    <a:pt x="16049" y="525104"/>
                  </a:lnTo>
                  <a:lnTo>
                    <a:pt x="36156" y="558895"/>
                  </a:lnTo>
                  <a:lnTo>
                    <a:pt x="68550" y="596395"/>
                  </a:lnTo>
                  <a:lnTo>
                    <a:pt x="87341" y="613027"/>
                  </a:lnTo>
                  <a:lnTo>
                    <a:pt x="124695" y="632148"/>
                  </a:lnTo>
                  <a:lnTo>
                    <a:pt x="151981" y="640664"/>
                  </a:lnTo>
                  <a:lnTo>
                    <a:pt x="185065" y="647624"/>
                  </a:lnTo>
                  <a:lnTo>
                    <a:pt x="221993" y="652940"/>
                  </a:lnTo>
                  <a:lnTo>
                    <a:pt x="260630" y="655303"/>
                  </a:lnTo>
                  <a:lnTo>
                    <a:pt x="297486" y="656353"/>
                  </a:lnTo>
                  <a:lnTo>
                    <a:pt x="333870" y="655867"/>
                  </a:lnTo>
                  <a:lnTo>
                    <a:pt x="372266" y="652476"/>
                  </a:lnTo>
                  <a:lnTo>
                    <a:pt x="406475" y="647794"/>
                  </a:lnTo>
                  <a:lnTo>
                    <a:pt x="437555" y="642538"/>
                  </a:lnTo>
                  <a:lnTo>
                    <a:pt x="467243" y="637027"/>
                  </a:lnTo>
                  <a:lnTo>
                    <a:pt x="506181" y="619468"/>
                  </a:lnTo>
                  <a:lnTo>
                    <a:pt x="546399" y="591617"/>
                  </a:lnTo>
                  <a:lnTo>
                    <a:pt x="583927" y="559235"/>
                  </a:lnTo>
                  <a:lnTo>
                    <a:pt x="619176" y="530061"/>
                  </a:lnTo>
                  <a:lnTo>
                    <a:pt x="653751" y="498768"/>
                  </a:lnTo>
                  <a:lnTo>
                    <a:pt x="680940" y="459000"/>
                  </a:lnTo>
                  <a:lnTo>
                    <a:pt x="702743" y="420881"/>
                  </a:lnTo>
                  <a:lnTo>
                    <a:pt x="720739" y="379424"/>
                  </a:lnTo>
                  <a:lnTo>
                    <a:pt x="731574" y="336977"/>
                  </a:lnTo>
                  <a:lnTo>
                    <a:pt x="734255" y="294238"/>
                  </a:lnTo>
                  <a:lnTo>
                    <a:pt x="728488" y="251413"/>
                  </a:lnTo>
                  <a:lnTo>
                    <a:pt x="713233" y="208561"/>
                  </a:lnTo>
                  <a:lnTo>
                    <a:pt x="684477" y="165702"/>
                  </a:lnTo>
                  <a:lnTo>
                    <a:pt x="644312" y="122840"/>
                  </a:lnTo>
                  <a:lnTo>
                    <a:pt x="609618" y="94265"/>
                  </a:lnTo>
                  <a:lnTo>
                    <a:pt x="571972" y="68231"/>
                  </a:lnTo>
                  <a:lnTo>
                    <a:pt x="531111" y="44912"/>
                  </a:lnTo>
                  <a:lnTo>
                    <a:pt x="508213" y="34693"/>
                  </a:lnTo>
                  <a:lnTo>
                    <a:pt x="484377" y="25023"/>
                  </a:lnTo>
                  <a:lnTo>
                    <a:pt x="458959" y="17624"/>
                  </a:lnTo>
                  <a:lnTo>
                    <a:pt x="432489" y="11739"/>
                  </a:lnTo>
                  <a:lnTo>
                    <a:pt x="405319" y="6863"/>
                  </a:lnTo>
                  <a:lnTo>
                    <a:pt x="377679" y="3612"/>
                  </a:lnTo>
                  <a:lnTo>
                    <a:pt x="349727" y="1445"/>
                  </a:lnTo>
                  <a:lnTo>
                    <a:pt x="321569" y="0"/>
                  </a:lnTo>
                  <a:lnTo>
                    <a:pt x="296128" y="942"/>
                  </a:lnTo>
                  <a:lnTo>
                    <a:pt x="272501" y="3475"/>
                  </a:lnTo>
                  <a:lnTo>
                    <a:pt x="250082" y="7068"/>
                  </a:lnTo>
                  <a:lnTo>
                    <a:pt x="207391" y="18681"/>
                  </a:lnTo>
                  <a:lnTo>
                    <a:pt x="167145" y="34320"/>
                  </a:lnTo>
                  <a:lnTo>
                    <a:pt x="130208" y="53971"/>
                  </a:lnTo>
                  <a:lnTo>
                    <a:pt x="99822" y="75404"/>
                  </a:lnTo>
                  <a:lnTo>
                    <a:pt x="59510" y="1085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8" name="SMARTInkShape-3850"/>
            <p:cNvSpPr/>
            <p:nvPr>
              <p:custDataLst>
                <p:tags r:id="rId63"/>
              </p:custDataLst>
            </p:nvPr>
          </p:nvSpPr>
          <p:spPr bwMode="auto">
            <a:xfrm>
              <a:off x="5151571" y="2134657"/>
              <a:ext cx="54795" cy="134137"/>
            </a:xfrm>
            <a:custGeom>
              <a:avLst/>
              <a:gdLst/>
              <a:ahLst/>
              <a:cxnLst/>
              <a:rect l="0" t="0" r="0" b="0"/>
              <a:pathLst>
                <a:path w="54795" h="134137">
                  <a:moveTo>
                    <a:pt x="11931" y="8468"/>
                  </a:moveTo>
                  <a:lnTo>
                    <a:pt x="11931" y="8468"/>
                  </a:lnTo>
                  <a:lnTo>
                    <a:pt x="11931" y="0"/>
                  </a:lnTo>
                  <a:lnTo>
                    <a:pt x="7381" y="41083"/>
                  </a:lnTo>
                  <a:lnTo>
                    <a:pt x="0" y="77081"/>
                  </a:lnTo>
                  <a:lnTo>
                    <a:pt x="882" y="108808"/>
                  </a:lnTo>
                  <a:lnTo>
                    <a:pt x="7339" y="122278"/>
                  </a:lnTo>
                  <a:lnTo>
                    <a:pt x="15605" y="130488"/>
                  </a:lnTo>
                  <a:lnTo>
                    <a:pt x="22454" y="134136"/>
                  </a:lnTo>
                  <a:lnTo>
                    <a:pt x="25614" y="133205"/>
                  </a:lnTo>
                  <a:lnTo>
                    <a:pt x="31665" y="127089"/>
                  </a:lnTo>
                  <a:lnTo>
                    <a:pt x="54794" y="856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9" name="SMARTInkShape-3851"/>
            <p:cNvSpPr/>
            <p:nvPr>
              <p:custDataLst>
                <p:tags r:id="rId64"/>
              </p:custDataLst>
            </p:nvPr>
          </p:nvSpPr>
          <p:spPr bwMode="auto">
            <a:xfrm>
              <a:off x="4887193" y="1941019"/>
              <a:ext cx="259165" cy="361568"/>
            </a:xfrm>
            <a:custGeom>
              <a:avLst/>
              <a:gdLst/>
              <a:ahLst/>
              <a:cxnLst/>
              <a:rect l="0" t="0" r="0" b="0"/>
              <a:pathLst>
                <a:path w="259165" h="361568">
                  <a:moveTo>
                    <a:pt x="1989" y="4938"/>
                  </a:moveTo>
                  <a:lnTo>
                    <a:pt x="1989" y="4938"/>
                  </a:lnTo>
                  <a:lnTo>
                    <a:pt x="1989" y="388"/>
                  </a:lnTo>
                  <a:lnTo>
                    <a:pt x="2942" y="0"/>
                  </a:lnTo>
                  <a:lnTo>
                    <a:pt x="6540" y="2108"/>
                  </a:lnTo>
                  <a:lnTo>
                    <a:pt x="7881" y="4004"/>
                  </a:lnTo>
                  <a:lnTo>
                    <a:pt x="9370" y="8651"/>
                  </a:lnTo>
                  <a:lnTo>
                    <a:pt x="7865" y="50171"/>
                  </a:lnTo>
                  <a:lnTo>
                    <a:pt x="5553" y="72667"/>
                  </a:lnTo>
                  <a:lnTo>
                    <a:pt x="10560" y="110202"/>
                  </a:lnTo>
                  <a:lnTo>
                    <a:pt x="18816" y="130780"/>
                  </a:lnTo>
                  <a:lnTo>
                    <a:pt x="26542" y="138363"/>
                  </a:lnTo>
                  <a:lnTo>
                    <a:pt x="47827" y="149328"/>
                  </a:lnTo>
                  <a:lnTo>
                    <a:pt x="70622" y="152297"/>
                  </a:lnTo>
                  <a:lnTo>
                    <a:pt x="82035" y="151755"/>
                  </a:lnTo>
                  <a:lnTo>
                    <a:pt x="116300" y="137339"/>
                  </a:lnTo>
                  <a:lnTo>
                    <a:pt x="146032" y="114971"/>
                  </a:lnTo>
                  <a:lnTo>
                    <a:pt x="159035" y="96069"/>
                  </a:lnTo>
                  <a:lnTo>
                    <a:pt x="169172" y="69088"/>
                  </a:lnTo>
                  <a:lnTo>
                    <a:pt x="173366" y="32570"/>
                  </a:lnTo>
                  <a:lnTo>
                    <a:pt x="180224" y="75112"/>
                  </a:lnTo>
                  <a:lnTo>
                    <a:pt x="181659" y="112674"/>
                  </a:lnTo>
                  <a:lnTo>
                    <a:pt x="177357" y="150102"/>
                  </a:lnTo>
                  <a:lnTo>
                    <a:pt x="170049" y="191354"/>
                  </a:lnTo>
                  <a:lnTo>
                    <a:pt x="166402" y="233739"/>
                  </a:lnTo>
                  <a:lnTo>
                    <a:pt x="160771" y="271909"/>
                  </a:lnTo>
                  <a:lnTo>
                    <a:pt x="153070" y="307349"/>
                  </a:lnTo>
                  <a:lnTo>
                    <a:pt x="140206" y="332878"/>
                  </a:lnTo>
                  <a:lnTo>
                    <a:pt x="119777" y="352507"/>
                  </a:lnTo>
                  <a:lnTo>
                    <a:pt x="103871" y="359439"/>
                  </a:lnTo>
                  <a:lnTo>
                    <a:pt x="87275" y="361567"/>
                  </a:lnTo>
                  <a:lnTo>
                    <a:pt x="70373" y="359337"/>
                  </a:lnTo>
                  <a:lnTo>
                    <a:pt x="27681" y="338146"/>
                  </a:lnTo>
                  <a:lnTo>
                    <a:pt x="12456" y="326386"/>
                  </a:lnTo>
                  <a:lnTo>
                    <a:pt x="2514" y="311634"/>
                  </a:lnTo>
                  <a:lnTo>
                    <a:pt x="0" y="298093"/>
                  </a:lnTo>
                  <a:lnTo>
                    <a:pt x="663" y="291815"/>
                  </a:lnTo>
                  <a:lnTo>
                    <a:pt x="6480" y="279759"/>
                  </a:lnTo>
                  <a:lnTo>
                    <a:pt x="25737" y="256497"/>
                  </a:lnTo>
                  <a:lnTo>
                    <a:pt x="51359" y="243834"/>
                  </a:lnTo>
                  <a:lnTo>
                    <a:pt x="88259" y="236913"/>
                  </a:lnTo>
                  <a:lnTo>
                    <a:pt x="120155" y="229987"/>
                  </a:lnTo>
                  <a:lnTo>
                    <a:pt x="153736" y="222856"/>
                  </a:lnTo>
                  <a:lnTo>
                    <a:pt x="187815" y="220319"/>
                  </a:lnTo>
                  <a:lnTo>
                    <a:pt x="221091" y="218615"/>
                  </a:lnTo>
                  <a:lnTo>
                    <a:pt x="259164" y="2106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805" name="SMARTInkShape-Group1235"/>
          <p:cNvGrpSpPr/>
          <p:nvPr/>
        </p:nvGrpSpPr>
        <p:grpSpPr>
          <a:xfrm>
            <a:off x="3106103" y="849608"/>
            <a:ext cx="2262745" cy="2885794"/>
            <a:chOff x="3106103" y="849608"/>
            <a:chExt cx="2262745" cy="2885794"/>
          </a:xfrm>
        </p:grpSpPr>
        <p:sp>
          <p:nvSpPr>
            <p:cNvPr id="791" name="SMARTInkShape-3852"/>
            <p:cNvSpPr/>
            <p:nvPr>
              <p:custDataLst>
                <p:tags r:id="rId47"/>
              </p:custDataLst>
            </p:nvPr>
          </p:nvSpPr>
          <p:spPr bwMode="auto">
            <a:xfrm>
              <a:off x="4830009" y="3231832"/>
              <a:ext cx="204572" cy="417184"/>
            </a:xfrm>
            <a:custGeom>
              <a:avLst/>
              <a:gdLst/>
              <a:ahLst/>
              <a:cxnLst/>
              <a:rect l="0" t="0" r="0" b="0"/>
              <a:pathLst>
                <a:path w="204572" h="417184">
                  <a:moveTo>
                    <a:pt x="42029" y="0"/>
                  </a:moveTo>
                  <a:lnTo>
                    <a:pt x="42029" y="0"/>
                  </a:lnTo>
                  <a:lnTo>
                    <a:pt x="39488" y="33056"/>
                  </a:lnTo>
                  <a:lnTo>
                    <a:pt x="35244" y="73295"/>
                  </a:lnTo>
                  <a:lnTo>
                    <a:pt x="33298" y="105918"/>
                  </a:lnTo>
                  <a:lnTo>
                    <a:pt x="29258" y="142642"/>
                  </a:lnTo>
                  <a:lnTo>
                    <a:pt x="34448" y="176110"/>
                  </a:lnTo>
                  <a:lnTo>
                    <a:pt x="47232" y="204954"/>
                  </a:lnTo>
                  <a:lnTo>
                    <a:pt x="65614" y="227298"/>
                  </a:lnTo>
                  <a:lnTo>
                    <a:pt x="89023" y="241674"/>
                  </a:lnTo>
                  <a:lnTo>
                    <a:pt x="101933" y="246841"/>
                  </a:lnTo>
                  <a:lnTo>
                    <a:pt x="128978" y="244962"/>
                  </a:lnTo>
                  <a:lnTo>
                    <a:pt x="142856" y="240461"/>
                  </a:lnTo>
                  <a:lnTo>
                    <a:pt x="163359" y="225299"/>
                  </a:lnTo>
                  <a:lnTo>
                    <a:pt x="178821" y="203956"/>
                  </a:lnTo>
                  <a:lnTo>
                    <a:pt x="196330" y="161714"/>
                  </a:lnTo>
                  <a:lnTo>
                    <a:pt x="202364" y="125174"/>
                  </a:lnTo>
                  <a:lnTo>
                    <a:pt x="204571" y="91485"/>
                  </a:lnTo>
                  <a:lnTo>
                    <a:pt x="203729" y="91470"/>
                  </a:lnTo>
                  <a:lnTo>
                    <a:pt x="200256" y="96533"/>
                  </a:lnTo>
                  <a:lnTo>
                    <a:pt x="197108" y="136791"/>
                  </a:lnTo>
                  <a:lnTo>
                    <a:pt x="196678" y="166524"/>
                  </a:lnTo>
                  <a:lnTo>
                    <a:pt x="196487" y="203868"/>
                  </a:lnTo>
                  <a:lnTo>
                    <a:pt x="195449" y="243961"/>
                  </a:lnTo>
                  <a:lnTo>
                    <a:pt x="191813" y="280830"/>
                  </a:lnTo>
                  <a:lnTo>
                    <a:pt x="187022" y="311186"/>
                  </a:lnTo>
                  <a:lnTo>
                    <a:pt x="176430" y="349696"/>
                  </a:lnTo>
                  <a:lnTo>
                    <a:pt x="171634" y="361718"/>
                  </a:lnTo>
                  <a:lnTo>
                    <a:pt x="153606" y="382696"/>
                  </a:lnTo>
                  <a:lnTo>
                    <a:pt x="129718" y="399640"/>
                  </a:lnTo>
                  <a:lnTo>
                    <a:pt x="89495" y="413581"/>
                  </a:lnTo>
                  <a:lnTo>
                    <a:pt x="48366" y="417183"/>
                  </a:lnTo>
                  <a:lnTo>
                    <a:pt x="23573" y="414650"/>
                  </a:lnTo>
                  <a:lnTo>
                    <a:pt x="7473" y="407809"/>
                  </a:lnTo>
                  <a:lnTo>
                    <a:pt x="1846" y="403318"/>
                  </a:lnTo>
                  <a:lnTo>
                    <a:pt x="0" y="396514"/>
                  </a:lnTo>
                  <a:lnTo>
                    <a:pt x="3029" y="378793"/>
                  </a:lnTo>
                  <a:lnTo>
                    <a:pt x="29098" y="342846"/>
                  </a:lnTo>
                  <a:lnTo>
                    <a:pt x="62433" y="311134"/>
                  </a:lnTo>
                  <a:lnTo>
                    <a:pt x="85069" y="300207"/>
                  </a:lnTo>
                  <a:lnTo>
                    <a:pt x="121774" y="288976"/>
                  </a:lnTo>
                  <a:lnTo>
                    <a:pt x="157732" y="278663"/>
                  </a:lnTo>
                  <a:lnTo>
                    <a:pt x="187761" y="2743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92" name="SMARTInkShape-3853"/>
            <p:cNvSpPr/>
            <p:nvPr>
              <p:custDataLst>
                <p:tags r:id="rId48"/>
              </p:custDataLst>
            </p:nvPr>
          </p:nvSpPr>
          <p:spPr bwMode="auto">
            <a:xfrm>
              <a:off x="4563428" y="1217295"/>
              <a:ext cx="260480" cy="265748"/>
            </a:xfrm>
            <a:custGeom>
              <a:avLst/>
              <a:gdLst/>
              <a:ahLst/>
              <a:cxnLst/>
              <a:rect l="0" t="0" r="0" b="0"/>
              <a:pathLst>
                <a:path w="260480" h="265748">
                  <a:moveTo>
                    <a:pt x="0" y="0"/>
                  </a:moveTo>
                  <a:lnTo>
                    <a:pt x="0" y="0"/>
                  </a:lnTo>
                  <a:lnTo>
                    <a:pt x="0" y="4551"/>
                  </a:lnTo>
                  <a:lnTo>
                    <a:pt x="13652" y="21033"/>
                  </a:lnTo>
                  <a:lnTo>
                    <a:pt x="35595" y="30938"/>
                  </a:lnTo>
                  <a:lnTo>
                    <a:pt x="66302" y="39468"/>
                  </a:lnTo>
                  <a:lnTo>
                    <a:pt x="105350" y="49609"/>
                  </a:lnTo>
                  <a:lnTo>
                    <a:pt x="148105" y="63006"/>
                  </a:lnTo>
                  <a:lnTo>
                    <a:pt x="190601" y="79437"/>
                  </a:lnTo>
                  <a:lnTo>
                    <a:pt x="228539" y="99441"/>
                  </a:lnTo>
                  <a:lnTo>
                    <a:pt x="251750" y="128651"/>
                  </a:lnTo>
                  <a:lnTo>
                    <a:pt x="259273" y="145775"/>
                  </a:lnTo>
                  <a:lnTo>
                    <a:pt x="260479" y="166716"/>
                  </a:lnTo>
                  <a:lnTo>
                    <a:pt x="257472" y="190201"/>
                  </a:lnTo>
                  <a:lnTo>
                    <a:pt x="247782" y="232171"/>
                  </a:lnTo>
                  <a:lnTo>
                    <a:pt x="240029" y="26574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93" name="SMARTInkShape-3854"/>
            <p:cNvSpPr/>
            <p:nvPr>
              <p:custDataLst>
                <p:tags r:id="rId49"/>
              </p:custDataLst>
            </p:nvPr>
          </p:nvSpPr>
          <p:spPr bwMode="auto">
            <a:xfrm>
              <a:off x="3106103" y="1140142"/>
              <a:ext cx="1643704" cy="2203134"/>
            </a:xfrm>
            <a:custGeom>
              <a:avLst/>
              <a:gdLst/>
              <a:ahLst/>
              <a:cxnLst/>
              <a:rect l="0" t="0" r="0" b="0"/>
              <a:pathLst>
                <a:path w="1643704" h="2203134">
                  <a:moveTo>
                    <a:pt x="0" y="2203133"/>
                  </a:moveTo>
                  <a:lnTo>
                    <a:pt x="0" y="2203133"/>
                  </a:lnTo>
                  <a:lnTo>
                    <a:pt x="35595" y="2176863"/>
                  </a:lnTo>
                  <a:lnTo>
                    <a:pt x="65350" y="2150500"/>
                  </a:lnTo>
                  <a:lnTo>
                    <a:pt x="100799" y="2113383"/>
                  </a:lnTo>
                  <a:lnTo>
                    <a:pt x="120539" y="2091865"/>
                  </a:lnTo>
                  <a:lnTo>
                    <a:pt x="141319" y="2068946"/>
                  </a:lnTo>
                  <a:lnTo>
                    <a:pt x="162793" y="2045095"/>
                  </a:lnTo>
                  <a:lnTo>
                    <a:pt x="184728" y="2019669"/>
                  </a:lnTo>
                  <a:lnTo>
                    <a:pt x="206972" y="1993194"/>
                  </a:lnTo>
                  <a:lnTo>
                    <a:pt x="229421" y="1966018"/>
                  </a:lnTo>
                  <a:lnTo>
                    <a:pt x="253912" y="1934566"/>
                  </a:lnTo>
                  <a:lnTo>
                    <a:pt x="279765" y="1900264"/>
                  </a:lnTo>
                  <a:lnTo>
                    <a:pt x="306525" y="1864060"/>
                  </a:lnTo>
                  <a:lnTo>
                    <a:pt x="337700" y="1824684"/>
                  </a:lnTo>
                  <a:lnTo>
                    <a:pt x="371818" y="1783194"/>
                  </a:lnTo>
                  <a:lnTo>
                    <a:pt x="407898" y="1740293"/>
                  </a:lnTo>
                  <a:lnTo>
                    <a:pt x="447192" y="1694548"/>
                  </a:lnTo>
                  <a:lnTo>
                    <a:pt x="488628" y="1646907"/>
                  </a:lnTo>
                  <a:lnTo>
                    <a:pt x="531492" y="1598001"/>
                  </a:lnTo>
                  <a:lnTo>
                    <a:pt x="578165" y="1547299"/>
                  </a:lnTo>
                  <a:lnTo>
                    <a:pt x="627378" y="1495400"/>
                  </a:lnTo>
                  <a:lnTo>
                    <a:pt x="678285" y="1442703"/>
                  </a:lnTo>
                  <a:lnTo>
                    <a:pt x="729367" y="1387570"/>
                  </a:lnTo>
                  <a:lnTo>
                    <a:pt x="780568" y="1330812"/>
                  </a:lnTo>
                  <a:lnTo>
                    <a:pt x="831846" y="1272970"/>
                  </a:lnTo>
                  <a:lnTo>
                    <a:pt x="882224" y="1214407"/>
                  </a:lnTo>
                  <a:lnTo>
                    <a:pt x="932001" y="1155362"/>
                  </a:lnTo>
                  <a:lnTo>
                    <a:pt x="981379" y="1095997"/>
                  </a:lnTo>
                  <a:lnTo>
                    <a:pt x="1028585" y="1038322"/>
                  </a:lnTo>
                  <a:lnTo>
                    <a:pt x="1074343" y="981775"/>
                  </a:lnTo>
                  <a:lnTo>
                    <a:pt x="1119136" y="925979"/>
                  </a:lnTo>
                  <a:lnTo>
                    <a:pt x="1161381" y="870685"/>
                  </a:lnTo>
                  <a:lnTo>
                    <a:pt x="1201926" y="815724"/>
                  </a:lnTo>
                  <a:lnTo>
                    <a:pt x="1241339" y="760986"/>
                  </a:lnTo>
                  <a:lnTo>
                    <a:pt x="1279997" y="707349"/>
                  </a:lnTo>
                  <a:lnTo>
                    <a:pt x="1318151" y="654446"/>
                  </a:lnTo>
                  <a:lnTo>
                    <a:pt x="1355970" y="602033"/>
                  </a:lnTo>
                  <a:lnTo>
                    <a:pt x="1391660" y="550898"/>
                  </a:lnTo>
                  <a:lnTo>
                    <a:pt x="1425930" y="500615"/>
                  </a:lnTo>
                  <a:lnTo>
                    <a:pt x="1459255" y="450901"/>
                  </a:lnTo>
                  <a:lnTo>
                    <a:pt x="1489092" y="404423"/>
                  </a:lnTo>
                  <a:lnTo>
                    <a:pt x="1516602" y="360103"/>
                  </a:lnTo>
                  <a:lnTo>
                    <a:pt x="1542563" y="317222"/>
                  </a:lnTo>
                  <a:lnTo>
                    <a:pt x="1564633" y="278156"/>
                  </a:lnTo>
                  <a:lnTo>
                    <a:pt x="1584108" y="241635"/>
                  </a:lnTo>
                  <a:lnTo>
                    <a:pt x="1601855" y="206810"/>
                  </a:lnTo>
                  <a:lnTo>
                    <a:pt x="1615591" y="175974"/>
                  </a:lnTo>
                  <a:lnTo>
                    <a:pt x="1626653" y="147796"/>
                  </a:lnTo>
                  <a:lnTo>
                    <a:pt x="1635932" y="121391"/>
                  </a:lnTo>
                  <a:lnTo>
                    <a:pt x="1643703" y="79352"/>
                  </a:lnTo>
                  <a:lnTo>
                    <a:pt x="1642723" y="36529"/>
                  </a:lnTo>
                  <a:lnTo>
                    <a:pt x="1637102" y="6363"/>
                  </a:lnTo>
                  <a:lnTo>
                    <a:pt x="1635279" y="4242"/>
                  </a:lnTo>
                  <a:lnTo>
                    <a:pt x="162877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94" name="SMARTInkShape-3855"/>
            <p:cNvSpPr/>
            <p:nvPr>
              <p:custDataLst>
                <p:tags r:id="rId50"/>
              </p:custDataLst>
            </p:nvPr>
          </p:nvSpPr>
          <p:spPr bwMode="auto">
            <a:xfrm>
              <a:off x="4983480" y="1508760"/>
              <a:ext cx="13277" cy="68581"/>
            </a:xfrm>
            <a:custGeom>
              <a:avLst/>
              <a:gdLst/>
              <a:ahLst/>
              <a:cxnLst/>
              <a:rect l="0" t="0" r="0" b="0"/>
              <a:pathLst>
                <a:path w="13277" h="68581">
                  <a:moveTo>
                    <a:pt x="0" y="0"/>
                  </a:moveTo>
                  <a:lnTo>
                    <a:pt x="0" y="0"/>
                  </a:lnTo>
                  <a:lnTo>
                    <a:pt x="7381" y="0"/>
                  </a:lnTo>
                  <a:lnTo>
                    <a:pt x="12770" y="4551"/>
                  </a:lnTo>
                  <a:lnTo>
                    <a:pt x="13276" y="8749"/>
                  </a:lnTo>
                  <a:lnTo>
                    <a:pt x="9380" y="48565"/>
                  </a:lnTo>
                  <a:lnTo>
                    <a:pt x="8572" y="685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95" name="SMARTInkShape-3856"/>
            <p:cNvSpPr/>
            <p:nvPr>
              <p:custDataLst>
                <p:tags r:id="rId51"/>
              </p:custDataLst>
            </p:nvPr>
          </p:nvSpPr>
          <p:spPr bwMode="auto">
            <a:xfrm>
              <a:off x="3358338" y="1114425"/>
              <a:ext cx="1311164" cy="154306"/>
            </a:xfrm>
            <a:custGeom>
              <a:avLst/>
              <a:gdLst/>
              <a:ahLst/>
              <a:cxnLst/>
              <a:rect l="0" t="0" r="0" b="0"/>
              <a:pathLst>
                <a:path w="1311164" h="154306">
                  <a:moveTo>
                    <a:pt x="4940" y="154305"/>
                  </a:moveTo>
                  <a:lnTo>
                    <a:pt x="4940" y="154305"/>
                  </a:lnTo>
                  <a:lnTo>
                    <a:pt x="389" y="154305"/>
                  </a:lnTo>
                  <a:lnTo>
                    <a:pt x="0" y="152400"/>
                  </a:lnTo>
                  <a:lnTo>
                    <a:pt x="4101" y="139543"/>
                  </a:lnTo>
                  <a:lnTo>
                    <a:pt x="18343" y="133315"/>
                  </a:lnTo>
                  <a:lnTo>
                    <a:pt x="58865" y="129988"/>
                  </a:lnTo>
                  <a:lnTo>
                    <a:pt x="79942" y="130474"/>
                  </a:lnTo>
                  <a:lnTo>
                    <a:pt x="104471" y="131750"/>
                  </a:lnTo>
                  <a:lnTo>
                    <a:pt x="131301" y="133553"/>
                  </a:lnTo>
                  <a:lnTo>
                    <a:pt x="164428" y="134756"/>
                  </a:lnTo>
                  <a:lnTo>
                    <a:pt x="201753" y="135557"/>
                  </a:lnTo>
                  <a:lnTo>
                    <a:pt x="241876" y="136091"/>
                  </a:lnTo>
                  <a:lnTo>
                    <a:pt x="287675" y="135495"/>
                  </a:lnTo>
                  <a:lnTo>
                    <a:pt x="337257" y="134145"/>
                  </a:lnTo>
                  <a:lnTo>
                    <a:pt x="389362" y="132293"/>
                  </a:lnTo>
                  <a:lnTo>
                    <a:pt x="446006" y="129152"/>
                  </a:lnTo>
                  <a:lnTo>
                    <a:pt x="505677" y="125154"/>
                  </a:lnTo>
                  <a:lnTo>
                    <a:pt x="567364" y="120584"/>
                  </a:lnTo>
                  <a:lnTo>
                    <a:pt x="632302" y="115632"/>
                  </a:lnTo>
                  <a:lnTo>
                    <a:pt x="699406" y="110425"/>
                  </a:lnTo>
                  <a:lnTo>
                    <a:pt x="767955" y="105049"/>
                  </a:lnTo>
                  <a:lnTo>
                    <a:pt x="833656" y="100513"/>
                  </a:lnTo>
                  <a:lnTo>
                    <a:pt x="897460" y="96536"/>
                  </a:lnTo>
                  <a:lnTo>
                    <a:pt x="959998" y="92932"/>
                  </a:lnTo>
                  <a:lnTo>
                    <a:pt x="1016930" y="89577"/>
                  </a:lnTo>
                  <a:lnTo>
                    <a:pt x="1070125" y="86388"/>
                  </a:lnTo>
                  <a:lnTo>
                    <a:pt x="1120829" y="83310"/>
                  </a:lnTo>
                  <a:lnTo>
                    <a:pt x="1163203" y="80305"/>
                  </a:lnTo>
                  <a:lnTo>
                    <a:pt x="1200025" y="77349"/>
                  </a:lnTo>
                  <a:lnTo>
                    <a:pt x="1233146" y="74426"/>
                  </a:lnTo>
                  <a:lnTo>
                    <a:pt x="1258084" y="71525"/>
                  </a:lnTo>
                  <a:lnTo>
                    <a:pt x="1293412" y="65761"/>
                  </a:lnTo>
                  <a:lnTo>
                    <a:pt x="1303024" y="61938"/>
                  </a:lnTo>
                  <a:lnTo>
                    <a:pt x="1308479" y="57485"/>
                  </a:lnTo>
                  <a:lnTo>
                    <a:pt x="1311163" y="52611"/>
                  </a:lnTo>
                  <a:lnTo>
                    <a:pt x="1311048" y="47456"/>
                  </a:lnTo>
                  <a:lnTo>
                    <a:pt x="1305839" y="36649"/>
                  </a:lnTo>
                  <a:lnTo>
                    <a:pt x="127366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96" name="SMARTInkShape-3857"/>
            <p:cNvSpPr/>
            <p:nvPr>
              <p:custDataLst>
                <p:tags r:id="rId52"/>
              </p:custDataLst>
            </p:nvPr>
          </p:nvSpPr>
          <p:spPr bwMode="auto">
            <a:xfrm>
              <a:off x="4477703" y="972326"/>
              <a:ext cx="329452" cy="313550"/>
            </a:xfrm>
            <a:custGeom>
              <a:avLst/>
              <a:gdLst/>
              <a:ahLst/>
              <a:cxnLst/>
              <a:rect l="0" t="0" r="0" b="0"/>
              <a:pathLst>
                <a:path w="329452" h="313550">
                  <a:moveTo>
                    <a:pt x="0" y="4939"/>
                  </a:moveTo>
                  <a:lnTo>
                    <a:pt x="0" y="4939"/>
                  </a:lnTo>
                  <a:lnTo>
                    <a:pt x="0" y="388"/>
                  </a:lnTo>
                  <a:lnTo>
                    <a:pt x="952" y="0"/>
                  </a:lnTo>
                  <a:lnTo>
                    <a:pt x="30134" y="17753"/>
                  </a:lnTo>
                  <a:lnTo>
                    <a:pt x="67368" y="37621"/>
                  </a:lnTo>
                  <a:lnTo>
                    <a:pt x="90632" y="49587"/>
                  </a:lnTo>
                  <a:lnTo>
                    <a:pt x="114714" y="62327"/>
                  </a:lnTo>
                  <a:lnTo>
                    <a:pt x="139340" y="75583"/>
                  </a:lnTo>
                  <a:lnTo>
                    <a:pt x="164331" y="89182"/>
                  </a:lnTo>
                  <a:lnTo>
                    <a:pt x="189564" y="103011"/>
                  </a:lnTo>
                  <a:lnTo>
                    <a:pt x="214958" y="116993"/>
                  </a:lnTo>
                  <a:lnTo>
                    <a:pt x="240460" y="131077"/>
                  </a:lnTo>
                  <a:lnTo>
                    <a:pt x="281496" y="154345"/>
                  </a:lnTo>
                  <a:lnTo>
                    <a:pt x="311799" y="174212"/>
                  </a:lnTo>
                  <a:lnTo>
                    <a:pt x="328442" y="192566"/>
                  </a:lnTo>
                  <a:lnTo>
                    <a:pt x="329451" y="201461"/>
                  </a:lnTo>
                  <a:lnTo>
                    <a:pt x="326314" y="210249"/>
                  </a:lnTo>
                  <a:lnTo>
                    <a:pt x="320413" y="218965"/>
                  </a:lnTo>
                  <a:lnTo>
                    <a:pt x="288456" y="238809"/>
                  </a:lnTo>
                  <a:lnTo>
                    <a:pt x="266598" y="249435"/>
                  </a:lnTo>
                  <a:lnTo>
                    <a:pt x="237740" y="261281"/>
                  </a:lnTo>
                  <a:lnTo>
                    <a:pt x="204213" y="273941"/>
                  </a:lnTo>
                  <a:lnTo>
                    <a:pt x="167575" y="287144"/>
                  </a:lnTo>
                  <a:lnTo>
                    <a:pt x="94297" y="31354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97" name="SMARTInkShape-3858"/>
            <p:cNvSpPr/>
            <p:nvPr>
              <p:custDataLst>
                <p:tags r:id="rId53"/>
              </p:custDataLst>
            </p:nvPr>
          </p:nvSpPr>
          <p:spPr bwMode="auto">
            <a:xfrm>
              <a:off x="4812030" y="849608"/>
              <a:ext cx="526665" cy="514090"/>
            </a:xfrm>
            <a:custGeom>
              <a:avLst/>
              <a:gdLst/>
              <a:ahLst/>
              <a:cxnLst/>
              <a:rect l="0" t="0" r="0" b="0"/>
              <a:pathLst>
                <a:path w="526665" h="514090">
                  <a:moveTo>
                    <a:pt x="145733" y="213382"/>
                  </a:moveTo>
                  <a:lnTo>
                    <a:pt x="145733" y="213382"/>
                  </a:lnTo>
                  <a:lnTo>
                    <a:pt x="145733" y="176106"/>
                  </a:lnTo>
                  <a:lnTo>
                    <a:pt x="145733" y="168529"/>
                  </a:lnTo>
                  <a:lnTo>
                    <a:pt x="138113" y="152490"/>
                  </a:lnTo>
                  <a:lnTo>
                    <a:pt x="132080" y="144212"/>
                  </a:lnTo>
                  <a:lnTo>
                    <a:pt x="117757" y="135015"/>
                  </a:lnTo>
                  <a:lnTo>
                    <a:pt x="109937" y="132562"/>
                  </a:lnTo>
                  <a:lnTo>
                    <a:pt x="91088" y="134917"/>
                  </a:lnTo>
                  <a:lnTo>
                    <a:pt x="80728" y="138212"/>
                  </a:lnTo>
                  <a:lnTo>
                    <a:pt x="61597" y="152033"/>
                  </a:lnTo>
                  <a:lnTo>
                    <a:pt x="52495" y="161053"/>
                  </a:lnTo>
                  <a:lnTo>
                    <a:pt x="37301" y="188854"/>
                  </a:lnTo>
                  <a:lnTo>
                    <a:pt x="27056" y="222483"/>
                  </a:lnTo>
                  <a:lnTo>
                    <a:pt x="25677" y="256480"/>
                  </a:lnTo>
                  <a:lnTo>
                    <a:pt x="35859" y="293179"/>
                  </a:lnTo>
                  <a:lnTo>
                    <a:pt x="48323" y="331715"/>
                  </a:lnTo>
                  <a:lnTo>
                    <a:pt x="50687" y="371067"/>
                  </a:lnTo>
                  <a:lnTo>
                    <a:pt x="61262" y="405702"/>
                  </a:lnTo>
                  <a:lnTo>
                    <a:pt x="79615" y="436970"/>
                  </a:lnTo>
                  <a:lnTo>
                    <a:pt x="117675" y="478491"/>
                  </a:lnTo>
                  <a:lnTo>
                    <a:pt x="148503" y="496626"/>
                  </a:lnTo>
                  <a:lnTo>
                    <a:pt x="181254" y="508496"/>
                  </a:lnTo>
                  <a:lnTo>
                    <a:pt x="217717" y="514089"/>
                  </a:lnTo>
                  <a:lnTo>
                    <a:pt x="239442" y="512913"/>
                  </a:lnTo>
                  <a:lnTo>
                    <a:pt x="262498" y="510224"/>
                  </a:lnTo>
                  <a:lnTo>
                    <a:pt x="303356" y="497077"/>
                  </a:lnTo>
                  <a:lnTo>
                    <a:pt x="341517" y="476629"/>
                  </a:lnTo>
                  <a:lnTo>
                    <a:pt x="380703" y="448490"/>
                  </a:lnTo>
                  <a:lnTo>
                    <a:pt x="420344" y="416935"/>
                  </a:lnTo>
                  <a:lnTo>
                    <a:pt x="457329" y="383860"/>
                  </a:lnTo>
                  <a:lnTo>
                    <a:pt x="486468" y="350110"/>
                  </a:lnTo>
                  <a:lnTo>
                    <a:pt x="507038" y="316060"/>
                  </a:lnTo>
                  <a:lnTo>
                    <a:pt x="520625" y="280924"/>
                  </a:lnTo>
                  <a:lnTo>
                    <a:pt x="526664" y="243083"/>
                  </a:lnTo>
                  <a:lnTo>
                    <a:pt x="521727" y="201500"/>
                  </a:lnTo>
                  <a:lnTo>
                    <a:pt x="516411" y="179743"/>
                  </a:lnTo>
                  <a:lnTo>
                    <a:pt x="507152" y="156666"/>
                  </a:lnTo>
                  <a:lnTo>
                    <a:pt x="495263" y="132709"/>
                  </a:lnTo>
                  <a:lnTo>
                    <a:pt x="481623" y="108165"/>
                  </a:lnTo>
                  <a:lnTo>
                    <a:pt x="441067" y="65654"/>
                  </a:lnTo>
                  <a:lnTo>
                    <a:pt x="416917" y="46317"/>
                  </a:lnTo>
                  <a:lnTo>
                    <a:pt x="388435" y="30568"/>
                  </a:lnTo>
                  <a:lnTo>
                    <a:pt x="357065" y="17211"/>
                  </a:lnTo>
                  <a:lnTo>
                    <a:pt x="323767" y="5449"/>
                  </a:lnTo>
                  <a:lnTo>
                    <a:pt x="287283" y="465"/>
                  </a:lnTo>
                  <a:lnTo>
                    <a:pt x="248672" y="0"/>
                  </a:lnTo>
                  <a:lnTo>
                    <a:pt x="208644" y="2547"/>
                  </a:lnTo>
                  <a:lnTo>
                    <a:pt x="172432" y="9008"/>
                  </a:lnTo>
                  <a:lnTo>
                    <a:pt x="138768" y="18078"/>
                  </a:lnTo>
                  <a:lnTo>
                    <a:pt x="106799" y="28887"/>
                  </a:lnTo>
                  <a:lnTo>
                    <a:pt x="80725" y="40855"/>
                  </a:lnTo>
                  <a:lnTo>
                    <a:pt x="39052" y="66853"/>
                  </a:lnTo>
                  <a:lnTo>
                    <a:pt x="0" y="9336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98" name="SMARTInkShape-3859"/>
            <p:cNvSpPr/>
            <p:nvPr>
              <p:custDataLst>
                <p:tags r:id="rId54"/>
              </p:custDataLst>
            </p:nvPr>
          </p:nvSpPr>
          <p:spPr bwMode="auto">
            <a:xfrm>
              <a:off x="4992052" y="2417445"/>
              <a:ext cx="34292" cy="102871"/>
            </a:xfrm>
            <a:custGeom>
              <a:avLst/>
              <a:gdLst/>
              <a:ahLst/>
              <a:cxnLst/>
              <a:rect l="0" t="0" r="0" b="0"/>
              <a:pathLst>
                <a:path w="34292" h="102871">
                  <a:moveTo>
                    <a:pt x="0" y="0"/>
                  </a:moveTo>
                  <a:lnTo>
                    <a:pt x="0" y="0"/>
                  </a:lnTo>
                  <a:lnTo>
                    <a:pt x="9102" y="31856"/>
                  </a:lnTo>
                  <a:lnTo>
                    <a:pt x="23864" y="74420"/>
                  </a:lnTo>
                  <a:lnTo>
                    <a:pt x="34291" y="1028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99" name="SMARTInkShape-3860"/>
            <p:cNvSpPr/>
            <p:nvPr>
              <p:custDataLst>
                <p:tags r:id="rId55"/>
              </p:custDataLst>
            </p:nvPr>
          </p:nvSpPr>
          <p:spPr bwMode="auto">
            <a:xfrm>
              <a:off x="4896489" y="1028700"/>
              <a:ext cx="146653" cy="256017"/>
            </a:xfrm>
            <a:custGeom>
              <a:avLst/>
              <a:gdLst/>
              <a:ahLst/>
              <a:cxnLst/>
              <a:rect l="0" t="0" r="0" b="0"/>
              <a:pathLst>
                <a:path w="146653" h="256017">
                  <a:moveTo>
                    <a:pt x="18411" y="0"/>
                  </a:moveTo>
                  <a:lnTo>
                    <a:pt x="18411" y="0"/>
                  </a:lnTo>
                  <a:lnTo>
                    <a:pt x="22962" y="4551"/>
                  </a:lnTo>
                  <a:lnTo>
                    <a:pt x="31181" y="44015"/>
                  </a:lnTo>
                  <a:lnTo>
                    <a:pt x="48380" y="76428"/>
                  </a:lnTo>
                  <a:lnTo>
                    <a:pt x="59035" y="89848"/>
                  </a:lnTo>
                  <a:lnTo>
                    <a:pt x="66449" y="93236"/>
                  </a:lnTo>
                  <a:lnTo>
                    <a:pt x="84846" y="94461"/>
                  </a:lnTo>
                  <a:lnTo>
                    <a:pt x="112074" y="85244"/>
                  </a:lnTo>
                  <a:lnTo>
                    <a:pt x="133687" y="65898"/>
                  </a:lnTo>
                  <a:lnTo>
                    <a:pt x="141082" y="50243"/>
                  </a:lnTo>
                  <a:lnTo>
                    <a:pt x="146652" y="7840"/>
                  </a:lnTo>
                  <a:lnTo>
                    <a:pt x="145815" y="5227"/>
                  </a:lnTo>
                  <a:lnTo>
                    <a:pt x="144304" y="3484"/>
                  </a:lnTo>
                  <a:lnTo>
                    <a:pt x="142345" y="2323"/>
                  </a:lnTo>
                  <a:lnTo>
                    <a:pt x="141039" y="3454"/>
                  </a:lnTo>
                  <a:lnTo>
                    <a:pt x="139587" y="9790"/>
                  </a:lnTo>
                  <a:lnTo>
                    <a:pt x="138579" y="46692"/>
                  </a:lnTo>
                  <a:lnTo>
                    <a:pt x="138471" y="80827"/>
                  </a:lnTo>
                  <a:lnTo>
                    <a:pt x="138440" y="121104"/>
                  </a:lnTo>
                  <a:lnTo>
                    <a:pt x="135890" y="158120"/>
                  </a:lnTo>
                  <a:lnTo>
                    <a:pt x="126495" y="196228"/>
                  </a:lnTo>
                  <a:lnTo>
                    <a:pt x="109174" y="222606"/>
                  </a:lnTo>
                  <a:lnTo>
                    <a:pt x="81392" y="243969"/>
                  </a:lnTo>
                  <a:lnTo>
                    <a:pt x="49031" y="253262"/>
                  </a:lnTo>
                  <a:lnTo>
                    <a:pt x="19864" y="256016"/>
                  </a:lnTo>
                  <a:lnTo>
                    <a:pt x="12712" y="254497"/>
                  </a:lnTo>
                  <a:lnTo>
                    <a:pt x="2225" y="247730"/>
                  </a:lnTo>
                  <a:lnTo>
                    <a:pt x="0" y="242306"/>
                  </a:lnTo>
                  <a:lnTo>
                    <a:pt x="69" y="228659"/>
                  </a:lnTo>
                  <a:lnTo>
                    <a:pt x="10894" y="210529"/>
                  </a:lnTo>
                  <a:lnTo>
                    <a:pt x="28405" y="191676"/>
                  </a:lnTo>
                  <a:lnTo>
                    <a:pt x="68151" y="161510"/>
                  </a:lnTo>
                  <a:lnTo>
                    <a:pt x="108352" y="132868"/>
                  </a:lnTo>
                  <a:lnTo>
                    <a:pt x="129854" y="120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0" name="SMARTInkShape-3861"/>
            <p:cNvSpPr/>
            <p:nvPr>
              <p:custDataLst>
                <p:tags r:id="rId56"/>
              </p:custDataLst>
            </p:nvPr>
          </p:nvSpPr>
          <p:spPr bwMode="auto">
            <a:xfrm>
              <a:off x="5086350" y="1140142"/>
              <a:ext cx="11933" cy="111444"/>
            </a:xfrm>
            <a:custGeom>
              <a:avLst/>
              <a:gdLst/>
              <a:ahLst/>
              <a:cxnLst/>
              <a:rect l="0" t="0" r="0" b="0"/>
              <a:pathLst>
                <a:path w="11933" h="111444">
                  <a:moveTo>
                    <a:pt x="0" y="0"/>
                  </a:moveTo>
                  <a:lnTo>
                    <a:pt x="0" y="0"/>
                  </a:lnTo>
                  <a:lnTo>
                    <a:pt x="4551" y="0"/>
                  </a:lnTo>
                  <a:lnTo>
                    <a:pt x="9325" y="10160"/>
                  </a:lnTo>
                  <a:lnTo>
                    <a:pt x="11932" y="18204"/>
                  </a:lnTo>
                  <a:lnTo>
                    <a:pt x="11049" y="47727"/>
                  </a:lnTo>
                  <a:lnTo>
                    <a:pt x="4756" y="85156"/>
                  </a:lnTo>
                  <a:lnTo>
                    <a:pt x="0" y="1114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1" name="SMARTInkShape-3862"/>
            <p:cNvSpPr/>
            <p:nvPr>
              <p:custDataLst>
                <p:tags r:id="rId57"/>
              </p:custDataLst>
            </p:nvPr>
          </p:nvSpPr>
          <p:spPr bwMode="auto">
            <a:xfrm>
              <a:off x="5052413" y="3490230"/>
              <a:ext cx="162526" cy="165930"/>
            </a:xfrm>
            <a:custGeom>
              <a:avLst/>
              <a:gdLst/>
              <a:ahLst/>
              <a:cxnLst/>
              <a:rect l="0" t="0" r="0" b="0"/>
              <a:pathLst>
                <a:path w="162526" h="165930">
                  <a:moveTo>
                    <a:pt x="68227" y="15922"/>
                  </a:moveTo>
                  <a:lnTo>
                    <a:pt x="68227" y="15922"/>
                  </a:lnTo>
                  <a:lnTo>
                    <a:pt x="55209" y="2904"/>
                  </a:lnTo>
                  <a:lnTo>
                    <a:pt x="47835" y="611"/>
                  </a:lnTo>
                  <a:lnTo>
                    <a:pt x="43203" y="0"/>
                  </a:lnTo>
                  <a:lnTo>
                    <a:pt x="35515" y="1861"/>
                  </a:lnTo>
                  <a:lnTo>
                    <a:pt x="23292" y="10804"/>
                  </a:lnTo>
                  <a:lnTo>
                    <a:pt x="18267" y="15367"/>
                  </a:lnTo>
                  <a:lnTo>
                    <a:pt x="12686" y="28058"/>
                  </a:lnTo>
                  <a:lnTo>
                    <a:pt x="0" y="68590"/>
                  </a:lnTo>
                  <a:lnTo>
                    <a:pt x="122" y="89813"/>
                  </a:lnTo>
                  <a:lnTo>
                    <a:pt x="15722" y="131271"/>
                  </a:lnTo>
                  <a:lnTo>
                    <a:pt x="31239" y="148468"/>
                  </a:lnTo>
                  <a:lnTo>
                    <a:pt x="49883" y="160557"/>
                  </a:lnTo>
                  <a:lnTo>
                    <a:pt x="67694" y="165929"/>
                  </a:lnTo>
                  <a:lnTo>
                    <a:pt x="90215" y="160697"/>
                  </a:lnTo>
                  <a:lnTo>
                    <a:pt x="127130" y="141686"/>
                  </a:lnTo>
                  <a:lnTo>
                    <a:pt x="162525" y="1187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2" name="SMARTInkShape-3863"/>
            <p:cNvSpPr/>
            <p:nvPr>
              <p:custDataLst>
                <p:tags r:id="rId58"/>
              </p:custDataLst>
            </p:nvPr>
          </p:nvSpPr>
          <p:spPr bwMode="auto">
            <a:xfrm>
              <a:off x="4789292" y="2949534"/>
              <a:ext cx="579556" cy="785868"/>
            </a:xfrm>
            <a:custGeom>
              <a:avLst/>
              <a:gdLst/>
              <a:ahLst/>
              <a:cxnLst/>
              <a:rect l="0" t="0" r="0" b="0"/>
              <a:pathLst>
                <a:path w="579556" h="785868">
                  <a:moveTo>
                    <a:pt x="99890" y="102276"/>
                  </a:moveTo>
                  <a:lnTo>
                    <a:pt x="99890" y="102276"/>
                  </a:lnTo>
                  <a:lnTo>
                    <a:pt x="58369" y="142092"/>
                  </a:lnTo>
                  <a:lnTo>
                    <a:pt x="40281" y="180113"/>
                  </a:lnTo>
                  <a:lnTo>
                    <a:pt x="29582" y="217833"/>
                  </a:lnTo>
                  <a:lnTo>
                    <a:pt x="25396" y="241226"/>
                  </a:lnTo>
                  <a:lnTo>
                    <a:pt x="21652" y="266347"/>
                  </a:lnTo>
                  <a:lnTo>
                    <a:pt x="17252" y="293572"/>
                  </a:lnTo>
                  <a:lnTo>
                    <a:pt x="12413" y="322199"/>
                  </a:lnTo>
                  <a:lnTo>
                    <a:pt x="7282" y="351761"/>
                  </a:lnTo>
                  <a:lnTo>
                    <a:pt x="3862" y="382899"/>
                  </a:lnTo>
                  <a:lnTo>
                    <a:pt x="1581" y="415088"/>
                  </a:lnTo>
                  <a:lnTo>
                    <a:pt x="61" y="447978"/>
                  </a:lnTo>
                  <a:lnTo>
                    <a:pt x="0" y="481334"/>
                  </a:lnTo>
                  <a:lnTo>
                    <a:pt x="912" y="515001"/>
                  </a:lnTo>
                  <a:lnTo>
                    <a:pt x="2472" y="548876"/>
                  </a:lnTo>
                  <a:lnTo>
                    <a:pt x="7323" y="580032"/>
                  </a:lnTo>
                  <a:lnTo>
                    <a:pt x="14366" y="609375"/>
                  </a:lnTo>
                  <a:lnTo>
                    <a:pt x="22872" y="637509"/>
                  </a:lnTo>
                  <a:lnTo>
                    <a:pt x="36162" y="663886"/>
                  </a:lnTo>
                  <a:lnTo>
                    <a:pt x="52642" y="689090"/>
                  </a:lnTo>
                  <a:lnTo>
                    <a:pt x="71249" y="713513"/>
                  </a:lnTo>
                  <a:lnTo>
                    <a:pt x="93179" y="732652"/>
                  </a:lnTo>
                  <a:lnTo>
                    <a:pt x="117324" y="748269"/>
                  </a:lnTo>
                  <a:lnTo>
                    <a:pt x="142945" y="761538"/>
                  </a:lnTo>
                  <a:lnTo>
                    <a:pt x="170504" y="771337"/>
                  </a:lnTo>
                  <a:lnTo>
                    <a:pt x="199353" y="778821"/>
                  </a:lnTo>
                  <a:lnTo>
                    <a:pt x="229064" y="784764"/>
                  </a:lnTo>
                  <a:lnTo>
                    <a:pt x="258396" y="785867"/>
                  </a:lnTo>
                  <a:lnTo>
                    <a:pt x="287476" y="783746"/>
                  </a:lnTo>
                  <a:lnTo>
                    <a:pt x="316388" y="779474"/>
                  </a:lnTo>
                  <a:lnTo>
                    <a:pt x="344234" y="769959"/>
                  </a:lnTo>
                  <a:lnTo>
                    <a:pt x="371371" y="756948"/>
                  </a:lnTo>
                  <a:lnTo>
                    <a:pt x="398035" y="741607"/>
                  </a:lnTo>
                  <a:lnTo>
                    <a:pt x="423431" y="720901"/>
                  </a:lnTo>
                  <a:lnTo>
                    <a:pt x="447982" y="696620"/>
                  </a:lnTo>
                  <a:lnTo>
                    <a:pt x="471969" y="669956"/>
                  </a:lnTo>
                  <a:lnTo>
                    <a:pt x="494628" y="637892"/>
                  </a:lnTo>
                  <a:lnTo>
                    <a:pt x="516402" y="602228"/>
                  </a:lnTo>
                  <a:lnTo>
                    <a:pt x="537584" y="564165"/>
                  </a:lnTo>
                  <a:lnTo>
                    <a:pt x="553611" y="527359"/>
                  </a:lnTo>
                  <a:lnTo>
                    <a:pt x="566201" y="491392"/>
                  </a:lnTo>
                  <a:lnTo>
                    <a:pt x="576499" y="455984"/>
                  </a:lnTo>
                  <a:lnTo>
                    <a:pt x="579555" y="420949"/>
                  </a:lnTo>
                  <a:lnTo>
                    <a:pt x="577782" y="386162"/>
                  </a:lnTo>
                  <a:lnTo>
                    <a:pt x="572789" y="351541"/>
                  </a:lnTo>
                  <a:lnTo>
                    <a:pt x="561842" y="317030"/>
                  </a:lnTo>
                  <a:lnTo>
                    <a:pt x="546923" y="282593"/>
                  </a:lnTo>
                  <a:lnTo>
                    <a:pt x="529357" y="248205"/>
                  </a:lnTo>
                  <a:lnTo>
                    <a:pt x="506217" y="215754"/>
                  </a:lnTo>
                  <a:lnTo>
                    <a:pt x="479360" y="184596"/>
                  </a:lnTo>
                  <a:lnTo>
                    <a:pt x="450025" y="154298"/>
                  </a:lnTo>
                  <a:lnTo>
                    <a:pt x="419038" y="126480"/>
                  </a:lnTo>
                  <a:lnTo>
                    <a:pt x="386951" y="100314"/>
                  </a:lnTo>
                  <a:lnTo>
                    <a:pt x="354129" y="75251"/>
                  </a:lnTo>
                  <a:lnTo>
                    <a:pt x="319865" y="54732"/>
                  </a:lnTo>
                  <a:lnTo>
                    <a:pt x="284640" y="37242"/>
                  </a:lnTo>
                  <a:lnTo>
                    <a:pt x="248774" y="21773"/>
                  </a:lnTo>
                  <a:lnTo>
                    <a:pt x="214386" y="11460"/>
                  </a:lnTo>
                  <a:lnTo>
                    <a:pt x="180984" y="4584"/>
                  </a:lnTo>
                  <a:lnTo>
                    <a:pt x="148238" y="0"/>
                  </a:lnTo>
                  <a:lnTo>
                    <a:pt x="117835" y="1707"/>
                  </a:lnTo>
                  <a:lnTo>
                    <a:pt x="88993" y="7608"/>
                  </a:lnTo>
                  <a:lnTo>
                    <a:pt x="61193" y="16304"/>
                  </a:lnTo>
                  <a:lnTo>
                    <a:pt x="5593" y="3369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3" name="SMARTInkShape-3864"/>
            <p:cNvSpPr/>
            <p:nvPr>
              <p:custDataLst>
                <p:tags r:id="rId59"/>
              </p:custDataLst>
            </p:nvPr>
          </p:nvSpPr>
          <p:spPr bwMode="auto">
            <a:xfrm>
              <a:off x="5009198" y="2820353"/>
              <a:ext cx="8573" cy="51436"/>
            </a:xfrm>
            <a:custGeom>
              <a:avLst/>
              <a:gdLst/>
              <a:ahLst/>
              <a:cxnLst/>
              <a:rect l="0" t="0" r="0" b="0"/>
              <a:pathLst>
                <a:path w="8573" h="51436">
                  <a:moveTo>
                    <a:pt x="0" y="0"/>
                  </a:moveTo>
                  <a:lnTo>
                    <a:pt x="0" y="0"/>
                  </a:lnTo>
                  <a:lnTo>
                    <a:pt x="952" y="25470"/>
                  </a:lnTo>
                  <a:lnTo>
                    <a:pt x="8572" y="514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4" name="SMARTInkShape-3865"/>
            <p:cNvSpPr/>
            <p:nvPr>
              <p:custDataLst>
                <p:tags r:id="rId60"/>
              </p:custDataLst>
            </p:nvPr>
          </p:nvSpPr>
          <p:spPr bwMode="auto">
            <a:xfrm>
              <a:off x="4970356" y="1903095"/>
              <a:ext cx="13125" cy="154306"/>
            </a:xfrm>
            <a:custGeom>
              <a:avLst/>
              <a:gdLst/>
              <a:ahLst/>
              <a:cxnLst/>
              <a:rect l="0" t="0" r="0" b="0"/>
              <a:pathLst>
                <a:path w="13125" h="154306">
                  <a:moveTo>
                    <a:pt x="4551" y="0"/>
                  </a:moveTo>
                  <a:lnTo>
                    <a:pt x="4551" y="0"/>
                  </a:lnTo>
                  <a:lnTo>
                    <a:pt x="0" y="36407"/>
                  </a:lnTo>
                  <a:lnTo>
                    <a:pt x="307" y="66981"/>
                  </a:lnTo>
                  <a:lnTo>
                    <a:pt x="3617" y="96444"/>
                  </a:lnTo>
                  <a:lnTo>
                    <a:pt x="9883" y="135044"/>
                  </a:lnTo>
                  <a:lnTo>
                    <a:pt x="13124"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814" name="SMARTInkShape-Group1236"/>
          <p:cNvGrpSpPr/>
          <p:nvPr/>
        </p:nvGrpSpPr>
        <p:grpSpPr>
          <a:xfrm>
            <a:off x="1196818" y="1167052"/>
            <a:ext cx="1884195" cy="2210514"/>
            <a:chOff x="1196818" y="1167052"/>
            <a:chExt cx="1884195" cy="2210514"/>
          </a:xfrm>
        </p:grpSpPr>
        <p:sp>
          <p:nvSpPr>
            <p:cNvPr id="806" name="SMARTInkShape-3866"/>
            <p:cNvSpPr/>
            <p:nvPr>
              <p:custDataLst>
                <p:tags r:id="rId39"/>
              </p:custDataLst>
            </p:nvPr>
          </p:nvSpPr>
          <p:spPr bwMode="auto">
            <a:xfrm>
              <a:off x="1469108" y="1243013"/>
              <a:ext cx="1602706" cy="49433"/>
            </a:xfrm>
            <a:custGeom>
              <a:avLst/>
              <a:gdLst/>
              <a:ahLst/>
              <a:cxnLst/>
              <a:rect l="0" t="0" r="0" b="0"/>
              <a:pathLst>
                <a:path w="1602706" h="49433">
                  <a:moveTo>
                    <a:pt x="8220" y="42862"/>
                  </a:moveTo>
                  <a:lnTo>
                    <a:pt x="8220" y="42862"/>
                  </a:lnTo>
                  <a:lnTo>
                    <a:pt x="3669" y="38311"/>
                  </a:lnTo>
                  <a:lnTo>
                    <a:pt x="1434" y="33537"/>
                  </a:lnTo>
                  <a:lnTo>
                    <a:pt x="0" y="27262"/>
                  </a:lnTo>
                  <a:lnTo>
                    <a:pt x="835" y="26747"/>
                  </a:lnTo>
                  <a:lnTo>
                    <a:pt x="4302" y="26175"/>
                  </a:lnTo>
                  <a:lnTo>
                    <a:pt x="5608" y="25070"/>
                  </a:lnTo>
                  <a:lnTo>
                    <a:pt x="7876" y="18376"/>
                  </a:lnTo>
                  <a:lnTo>
                    <a:pt x="47145" y="17217"/>
                  </a:lnTo>
                  <a:lnTo>
                    <a:pt x="74097" y="17177"/>
                  </a:lnTo>
                  <a:lnTo>
                    <a:pt x="112746" y="19699"/>
                  </a:lnTo>
                  <a:lnTo>
                    <a:pt x="135054" y="21705"/>
                  </a:lnTo>
                  <a:lnTo>
                    <a:pt x="159451" y="24947"/>
                  </a:lnTo>
                  <a:lnTo>
                    <a:pt x="185240" y="29014"/>
                  </a:lnTo>
                  <a:lnTo>
                    <a:pt x="211958" y="33630"/>
                  </a:lnTo>
                  <a:lnTo>
                    <a:pt x="243106" y="37660"/>
                  </a:lnTo>
                  <a:lnTo>
                    <a:pt x="277205" y="41299"/>
                  </a:lnTo>
                  <a:lnTo>
                    <a:pt x="313273" y="44677"/>
                  </a:lnTo>
                  <a:lnTo>
                    <a:pt x="353511" y="46930"/>
                  </a:lnTo>
                  <a:lnTo>
                    <a:pt x="396529" y="48431"/>
                  </a:lnTo>
                  <a:lnTo>
                    <a:pt x="441400" y="49432"/>
                  </a:lnTo>
                  <a:lnTo>
                    <a:pt x="489412" y="49147"/>
                  </a:lnTo>
                  <a:lnTo>
                    <a:pt x="539517" y="48005"/>
                  </a:lnTo>
                  <a:lnTo>
                    <a:pt x="591018" y="46290"/>
                  </a:lnTo>
                  <a:lnTo>
                    <a:pt x="644402" y="45148"/>
                  </a:lnTo>
                  <a:lnTo>
                    <a:pt x="699041" y="44386"/>
                  </a:lnTo>
                  <a:lnTo>
                    <a:pt x="754517" y="43878"/>
                  </a:lnTo>
                  <a:lnTo>
                    <a:pt x="810551" y="42587"/>
                  </a:lnTo>
                  <a:lnTo>
                    <a:pt x="866957" y="40773"/>
                  </a:lnTo>
                  <a:lnTo>
                    <a:pt x="923611" y="38612"/>
                  </a:lnTo>
                  <a:lnTo>
                    <a:pt x="979478" y="36219"/>
                  </a:lnTo>
                  <a:lnTo>
                    <a:pt x="1034820" y="33671"/>
                  </a:lnTo>
                  <a:lnTo>
                    <a:pt x="1089813" y="31019"/>
                  </a:lnTo>
                  <a:lnTo>
                    <a:pt x="1142667" y="30204"/>
                  </a:lnTo>
                  <a:lnTo>
                    <a:pt x="1194095" y="30614"/>
                  </a:lnTo>
                  <a:lnTo>
                    <a:pt x="1244573" y="31839"/>
                  </a:lnTo>
                  <a:lnTo>
                    <a:pt x="1290608" y="32656"/>
                  </a:lnTo>
                  <a:lnTo>
                    <a:pt x="1333680" y="33200"/>
                  </a:lnTo>
                  <a:lnTo>
                    <a:pt x="1374777" y="33563"/>
                  </a:lnTo>
                  <a:lnTo>
                    <a:pt x="1411700" y="34758"/>
                  </a:lnTo>
                  <a:lnTo>
                    <a:pt x="1445841" y="36507"/>
                  </a:lnTo>
                  <a:lnTo>
                    <a:pt x="1478126" y="38625"/>
                  </a:lnTo>
                  <a:lnTo>
                    <a:pt x="1505365" y="40037"/>
                  </a:lnTo>
                  <a:lnTo>
                    <a:pt x="1529239" y="40979"/>
                  </a:lnTo>
                  <a:lnTo>
                    <a:pt x="1566243" y="42025"/>
                  </a:lnTo>
                  <a:lnTo>
                    <a:pt x="1601226" y="42829"/>
                  </a:lnTo>
                  <a:lnTo>
                    <a:pt x="1601719" y="41888"/>
                  </a:lnTo>
                  <a:lnTo>
                    <a:pt x="160270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7" name="SMARTInkShape-3867"/>
            <p:cNvSpPr/>
            <p:nvPr>
              <p:custDataLst>
                <p:tags r:id="rId40"/>
              </p:custDataLst>
            </p:nvPr>
          </p:nvSpPr>
          <p:spPr bwMode="auto">
            <a:xfrm>
              <a:off x="2746058" y="1167052"/>
              <a:ext cx="289105" cy="315991"/>
            </a:xfrm>
            <a:custGeom>
              <a:avLst/>
              <a:gdLst/>
              <a:ahLst/>
              <a:cxnLst/>
              <a:rect l="0" t="0" r="0" b="0"/>
              <a:pathLst>
                <a:path w="289105" h="315991">
                  <a:moveTo>
                    <a:pt x="111442" y="7380"/>
                  </a:moveTo>
                  <a:lnTo>
                    <a:pt x="111442" y="7380"/>
                  </a:lnTo>
                  <a:lnTo>
                    <a:pt x="96680" y="0"/>
                  </a:lnTo>
                  <a:lnTo>
                    <a:pt x="137368" y="27188"/>
                  </a:lnTo>
                  <a:lnTo>
                    <a:pt x="170453" y="51032"/>
                  </a:lnTo>
                  <a:lnTo>
                    <a:pt x="210948" y="77147"/>
                  </a:lnTo>
                  <a:lnTo>
                    <a:pt x="242344" y="97760"/>
                  </a:lnTo>
                  <a:lnTo>
                    <a:pt x="278498" y="135336"/>
                  </a:lnTo>
                  <a:lnTo>
                    <a:pt x="287924" y="160135"/>
                  </a:lnTo>
                  <a:lnTo>
                    <a:pt x="289104" y="172082"/>
                  </a:lnTo>
                  <a:lnTo>
                    <a:pt x="270096" y="200596"/>
                  </a:lnTo>
                  <a:lnTo>
                    <a:pt x="231485" y="231367"/>
                  </a:lnTo>
                  <a:lnTo>
                    <a:pt x="203853" y="246239"/>
                  </a:lnTo>
                  <a:lnTo>
                    <a:pt x="173049" y="260917"/>
                  </a:lnTo>
                  <a:lnTo>
                    <a:pt x="140131" y="273560"/>
                  </a:lnTo>
                  <a:lnTo>
                    <a:pt x="105803" y="284846"/>
                  </a:lnTo>
                  <a:lnTo>
                    <a:pt x="70535" y="295228"/>
                  </a:lnTo>
                  <a:lnTo>
                    <a:pt x="0" y="3159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8" name="SMARTInkShape-3868"/>
            <p:cNvSpPr/>
            <p:nvPr>
              <p:custDataLst>
                <p:tags r:id="rId41"/>
              </p:custDataLst>
            </p:nvPr>
          </p:nvSpPr>
          <p:spPr bwMode="auto">
            <a:xfrm>
              <a:off x="1566686" y="1285875"/>
              <a:ext cx="1400163" cy="1988018"/>
            </a:xfrm>
            <a:custGeom>
              <a:avLst/>
              <a:gdLst/>
              <a:ahLst/>
              <a:cxnLst/>
              <a:rect l="0" t="0" r="0" b="0"/>
              <a:pathLst>
                <a:path w="1400163" h="1988018">
                  <a:moveTo>
                    <a:pt x="4939" y="0"/>
                  </a:moveTo>
                  <a:lnTo>
                    <a:pt x="4939" y="0"/>
                  </a:lnTo>
                  <a:lnTo>
                    <a:pt x="388" y="0"/>
                  </a:lnTo>
                  <a:lnTo>
                    <a:pt x="0" y="1905"/>
                  </a:lnTo>
                  <a:lnTo>
                    <a:pt x="12177" y="37993"/>
                  </a:lnTo>
                  <a:lnTo>
                    <a:pt x="27192" y="75180"/>
                  </a:lnTo>
                  <a:lnTo>
                    <a:pt x="41499" y="105804"/>
                  </a:lnTo>
                  <a:lnTo>
                    <a:pt x="59923" y="146084"/>
                  </a:lnTo>
                  <a:lnTo>
                    <a:pt x="70170" y="168827"/>
                  </a:lnTo>
                  <a:lnTo>
                    <a:pt x="81764" y="193514"/>
                  </a:lnTo>
                  <a:lnTo>
                    <a:pt x="94255" y="219496"/>
                  </a:lnTo>
                  <a:lnTo>
                    <a:pt x="107346" y="246343"/>
                  </a:lnTo>
                  <a:lnTo>
                    <a:pt x="122740" y="275672"/>
                  </a:lnTo>
                  <a:lnTo>
                    <a:pt x="139671" y="306653"/>
                  </a:lnTo>
                  <a:lnTo>
                    <a:pt x="157625" y="338738"/>
                  </a:lnTo>
                  <a:lnTo>
                    <a:pt x="178167" y="371558"/>
                  </a:lnTo>
                  <a:lnTo>
                    <a:pt x="200435" y="404868"/>
                  </a:lnTo>
                  <a:lnTo>
                    <a:pt x="223852" y="438504"/>
                  </a:lnTo>
                  <a:lnTo>
                    <a:pt x="248988" y="472359"/>
                  </a:lnTo>
                  <a:lnTo>
                    <a:pt x="275271" y="506358"/>
                  </a:lnTo>
                  <a:lnTo>
                    <a:pt x="302318" y="540455"/>
                  </a:lnTo>
                  <a:lnTo>
                    <a:pt x="331779" y="574616"/>
                  </a:lnTo>
                  <a:lnTo>
                    <a:pt x="362850" y="608819"/>
                  </a:lnTo>
                  <a:lnTo>
                    <a:pt x="394994" y="643052"/>
                  </a:lnTo>
                  <a:lnTo>
                    <a:pt x="427853" y="676351"/>
                  </a:lnTo>
                  <a:lnTo>
                    <a:pt x="461189" y="709028"/>
                  </a:lnTo>
                  <a:lnTo>
                    <a:pt x="494843" y="741291"/>
                  </a:lnTo>
                  <a:lnTo>
                    <a:pt x="527757" y="774229"/>
                  </a:lnTo>
                  <a:lnTo>
                    <a:pt x="560177" y="807617"/>
                  </a:lnTo>
                  <a:lnTo>
                    <a:pt x="592267" y="841306"/>
                  </a:lnTo>
                  <a:lnTo>
                    <a:pt x="622234" y="875196"/>
                  </a:lnTo>
                  <a:lnTo>
                    <a:pt x="650784" y="909219"/>
                  </a:lnTo>
                  <a:lnTo>
                    <a:pt x="678390" y="943331"/>
                  </a:lnTo>
                  <a:lnTo>
                    <a:pt x="705366" y="976550"/>
                  </a:lnTo>
                  <a:lnTo>
                    <a:pt x="731923" y="1009173"/>
                  </a:lnTo>
                  <a:lnTo>
                    <a:pt x="758200" y="1041400"/>
                  </a:lnTo>
                  <a:lnTo>
                    <a:pt x="782386" y="1074314"/>
                  </a:lnTo>
                  <a:lnTo>
                    <a:pt x="805177" y="1107687"/>
                  </a:lnTo>
                  <a:lnTo>
                    <a:pt x="827038" y="1141365"/>
                  </a:lnTo>
                  <a:lnTo>
                    <a:pt x="848280" y="1174295"/>
                  </a:lnTo>
                  <a:lnTo>
                    <a:pt x="869109" y="1206726"/>
                  </a:lnTo>
                  <a:lnTo>
                    <a:pt x="889662" y="1238824"/>
                  </a:lnTo>
                  <a:lnTo>
                    <a:pt x="910032" y="1269747"/>
                  </a:lnTo>
                  <a:lnTo>
                    <a:pt x="930280" y="1299888"/>
                  </a:lnTo>
                  <a:lnTo>
                    <a:pt x="950445" y="1329507"/>
                  </a:lnTo>
                  <a:lnTo>
                    <a:pt x="968651" y="1357826"/>
                  </a:lnTo>
                  <a:lnTo>
                    <a:pt x="985552" y="1385277"/>
                  </a:lnTo>
                  <a:lnTo>
                    <a:pt x="1001581" y="1412150"/>
                  </a:lnTo>
                  <a:lnTo>
                    <a:pt x="1018934" y="1438639"/>
                  </a:lnTo>
                  <a:lnTo>
                    <a:pt x="1037171" y="1464870"/>
                  </a:lnTo>
                  <a:lnTo>
                    <a:pt x="1055996" y="1490930"/>
                  </a:lnTo>
                  <a:lnTo>
                    <a:pt x="1074261" y="1516876"/>
                  </a:lnTo>
                  <a:lnTo>
                    <a:pt x="1092153" y="1542746"/>
                  </a:lnTo>
                  <a:lnTo>
                    <a:pt x="1109796" y="1568564"/>
                  </a:lnTo>
                  <a:lnTo>
                    <a:pt x="1126320" y="1592445"/>
                  </a:lnTo>
                  <a:lnTo>
                    <a:pt x="1142099" y="1615032"/>
                  </a:lnTo>
                  <a:lnTo>
                    <a:pt x="1157381" y="1636758"/>
                  </a:lnTo>
                  <a:lnTo>
                    <a:pt x="1184520" y="1678678"/>
                  </a:lnTo>
                  <a:lnTo>
                    <a:pt x="1209282" y="1717629"/>
                  </a:lnTo>
                  <a:lnTo>
                    <a:pt x="1232988" y="1750816"/>
                  </a:lnTo>
                  <a:lnTo>
                    <a:pt x="1253683" y="1783980"/>
                  </a:lnTo>
                  <a:lnTo>
                    <a:pt x="1272407" y="1815865"/>
                  </a:lnTo>
                  <a:lnTo>
                    <a:pt x="1299013" y="1855236"/>
                  </a:lnTo>
                  <a:lnTo>
                    <a:pt x="1324041" y="1890078"/>
                  </a:lnTo>
                  <a:lnTo>
                    <a:pt x="1350047" y="1927935"/>
                  </a:lnTo>
                  <a:lnTo>
                    <a:pt x="1373403" y="1969654"/>
                  </a:lnTo>
                  <a:lnTo>
                    <a:pt x="1383400" y="1979667"/>
                  </a:lnTo>
                  <a:lnTo>
                    <a:pt x="1391654" y="1984752"/>
                  </a:lnTo>
                  <a:lnTo>
                    <a:pt x="1400162" y="1988017"/>
                  </a:lnTo>
                  <a:lnTo>
                    <a:pt x="1398786" y="1983383"/>
                  </a:lnTo>
                  <a:lnTo>
                    <a:pt x="1385111" y="194595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9" name="SMARTInkShape-3869"/>
            <p:cNvSpPr/>
            <p:nvPr>
              <p:custDataLst>
                <p:tags r:id="rId42"/>
              </p:custDataLst>
            </p:nvPr>
          </p:nvSpPr>
          <p:spPr bwMode="auto">
            <a:xfrm>
              <a:off x="2583180" y="2923222"/>
              <a:ext cx="339275" cy="300039"/>
            </a:xfrm>
            <a:custGeom>
              <a:avLst/>
              <a:gdLst/>
              <a:ahLst/>
              <a:cxnLst/>
              <a:rect l="0" t="0" r="0" b="0"/>
              <a:pathLst>
                <a:path w="339275" h="300039">
                  <a:moveTo>
                    <a:pt x="171450" y="0"/>
                  </a:moveTo>
                  <a:lnTo>
                    <a:pt x="171450" y="0"/>
                  </a:lnTo>
                  <a:lnTo>
                    <a:pt x="180552" y="0"/>
                  </a:lnTo>
                  <a:lnTo>
                    <a:pt x="187560" y="2541"/>
                  </a:lnTo>
                  <a:lnTo>
                    <a:pt x="190763" y="4551"/>
                  </a:lnTo>
                  <a:lnTo>
                    <a:pt x="199820" y="16483"/>
                  </a:lnTo>
                  <a:lnTo>
                    <a:pt x="221703" y="57872"/>
                  </a:lnTo>
                  <a:lnTo>
                    <a:pt x="244171" y="99767"/>
                  </a:lnTo>
                  <a:lnTo>
                    <a:pt x="277678" y="136547"/>
                  </a:lnTo>
                  <a:lnTo>
                    <a:pt x="318225" y="173098"/>
                  </a:lnTo>
                  <a:lnTo>
                    <a:pt x="334742" y="190142"/>
                  </a:lnTo>
                  <a:lnTo>
                    <a:pt x="339274" y="198173"/>
                  </a:lnTo>
                  <a:lnTo>
                    <a:pt x="338578" y="201648"/>
                  </a:lnTo>
                  <a:lnTo>
                    <a:pt x="332724" y="208049"/>
                  </a:lnTo>
                  <a:lnTo>
                    <a:pt x="302790" y="220872"/>
                  </a:lnTo>
                  <a:lnTo>
                    <a:pt x="272368" y="230246"/>
                  </a:lnTo>
                  <a:lnTo>
                    <a:pt x="251112" y="235412"/>
                  </a:lnTo>
                  <a:lnTo>
                    <a:pt x="226463" y="240762"/>
                  </a:lnTo>
                  <a:lnTo>
                    <a:pt x="199553" y="246233"/>
                  </a:lnTo>
                  <a:lnTo>
                    <a:pt x="171135" y="252738"/>
                  </a:lnTo>
                  <a:lnTo>
                    <a:pt x="141713" y="259932"/>
                  </a:lnTo>
                  <a:lnTo>
                    <a:pt x="111620" y="267586"/>
                  </a:lnTo>
                  <a:lnTo>
                    <a:pt x="85844" y="274593"/>
                  </a:lnTo>
                  <a:lnTo>
                    <a:pt x="62944" y="281170"/>
                  </a:lnTo>
                  <a:lnTo>
                    <a:pt x="27975" y="291652"/>
                  </a:lnTo>
                  <a:lnTo>
                    <a:pt x="0" y="3000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0" name="SMARTInkShape-3870"/>
            <p:cNvSpPr/>
            <p:nvPr>
              <p:custDataLst>
                <p:tags r:id="rId43"/>
              </p:custDataLst>
            </p:nvPr>
          </p:nvSpPr>
          <p:spPr bwMode="auto">
            <a:xfrm>
              <a:off x="1258076" y="3220254"/>
              <a:ext cx="1664408" cy="58185"/>
            </a:xfrm>
            <a:custGeom>
              <a:avLst/>
              <a:gdLst/>
              <a:ahLst/>
              <a:cxnLst/>
              <a:rect l="0" t="0" r="0" b="0"/>
              <a:pathLst>
                <a:path w="1664408" h="58185">
                  <a:moveTo>
                    <a:pt x="4939" y="20151"/>
                  </a:moveTo>
                  <a:lnTo>
                    <a:pt x="4939" y="20151"/>
                  </a:lnTo>
                  <a:lnTo>
                    <a:pt x="388" y="15600"/>
                  </a:lnTo>
                  <a:lnTo>
                    <a:pt x="0" y="13307"/>
                  </a:lnTo>
                  <a:lnTo>
                    <a:pt x="694" y="10826"/>
                  </a:lnTo>
                  <a:lnTo>
                    <a:pt x="2109" y="8219"/>
                  </a:lnTo>
                  <a:lnTo>
                    <a:pt x="13202" y="0"/>
                  </a:lnTo>
                  <a:lnTo>
                    <a:pt x="42207" y="634"/>
                  </a:lnTo>
                  <a:lnTo>
                    <a:pt x="75160" y="4491"/>
                  </a:lnTo>
                  <a:lnTo>
                    <a:pt x="117111" y="9381"/>
                  </a:lnTo>
                  <a:lnTo>
                    <a:pt x="141633" y="12018"/>
                  </a:lnTo>
                  <a:lnTo>
                    <a:pt x="167506" y="14729"/>
                  </a:lnTo>
                  <a:lnTo>
                    <a:pt x="197137" y="17489"/>
                  </a:lnTo>
                  <a:lnTo>
                    <a:pt x="229274" y="20281"/>
                  </a:lnTo>
                  <a:lnTo>
                    <a:pt x="263080" y="23095"/>
                  </a:lnTo>
                  <a:lnTo>
                    <a:pt x="301811" y="24972"/>
                  </a:lnTo>
                  <a:lnTo>
                    <a:pt x="343824" y="26222"/>
                  </a:lnTo>
                  <a:lnTo>
                    <a:pt x="388024" y="27056"/>
                  </a:lnTo>
                  <a:lnTo>
                    <a:pt x="434637" y="27612"/>
                  </a:lnTo>
                  <a:lnTo>
                    <a:pt x="482857" y="27982"/>
                  </a:lnTo>
                  <a:lnTo>
                    <a:pt x="532148" y="28229"/>
                  </a:lnTo>
                  <a:lnTo>
                    <a:pt x="583107" y="27442"/>
                  </a:lnTo>
                  <a:lnTo>
                    <a:pt x="635177" y="25964"/>
                  </a:lnTo>
                  <a:lnTo>
                    <a:pt x="687988" y="24026"/>
                  </a:lnTo>
                  <a:lnTo>
                    <a:pt x="740340" y="21782"/>
                  </a:lnTo>
                  <a:lnTo>
                    <a:pt x="792386" y="19333"/>
                  </a:lnTo>
                  <a:lnTo>
                    <a:pt x="844229" y="16748"/>
                  </a:lnTo>
                  <a:lnTo>
                    <a:pt x="894983" y="15025"/>
                  </a:lnTo>
                  <a:lnTo>
                    <a:pt x="945012" y="13876"/>
                  </a:lnTo>
                  <a:lnTo>
                    <a:pt x="994557" y="13110"/>
                  </a:lnTo>
                  <a:lnTo>
                    <a:pt x="1041874" y="11647"/>
                  </a:lnTo>
                  <a:lnTo>
                    <a:pt x="1087707" y="9719"/>
                  </a:lnTo>
                  <a:lnTo>
                    <a:pt x="1132549" y="7482"/>
                  </a:lnTo>
                  <a:lnTo>
                    <a:pt x="1175779" y="5989"/>
                  </a:lnTo>
                  <a:lnTo>
                    <a:pt x="1217934" y="4995"/>
                  </a:lnTo>
                  <a:lnTo>
                    <a:pt x="1259372" y="4332"/>
                  </a:lnTo>
                  <a:lnTo>
                    <a:pt x="1300333" y="4843"/>
                  </a:lnTo>
                  <a:lnTo>
                    <a:pt x="1340975" y="6135"/>
                  </a:lnTo>
                  <a:lnTo>
                    <a:pt x="1381405" y="7950"/>
                  </a:lnTo>
                  <a:lnTo>
                    <a:pt x="1418835" y="10112"/>
                  </a:lnTo>
                  <a:lnTo>
                    <a:pt x="1454267" y="12506"/>
                  </a:lnTo>
                  <a:lnTo>
                    <a:pt x="1488365" y="15054"/>
                  </a:lnTo>
                  <a:lnTo>
                    <a:pt x="1518717" y="18658"/>
                  </a:lnTo>
                  <a:lnTo>
                    <a:pt x="1546572" y="22965"/>
                  </a:lnTo>
                  <a:lnTo>
                    <a:pt x="1572762" y="27743"/>
                  </a:lnTo>
                  <a:lnTo>
                    <a:pt x="1612022" y="35590"/>
                  </a:lnTo>
                  <a:lnTo>
                    <a:pt x="1654618" y="48389"/>
                  </a:lnTo>
                  <a:lnTo>
                    <a:pt x="1662054" y="54291"/>
                  </a:lnTo>
                  <a:lnTo>
                    <a:pt x="1664037" y="57199"/>
                  </a:lnTo>
                  <a:lnTo>
                    <a:pt x="1664407" y="58184"/>
                  </a:lnTo>
                  <a:lnTo>
                    <a:pt x="1663701" y="57889"/>
                  </a:lnTo>
                  <a:lnTo>
                    <a:pt x="1642287" y="458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1" name="SMARTInkShape-3871"/>
            <p:cNvSpPr/>
            <p:nvPr>
              <p:custDataLst>
                <p:tags r:id="rId44"/>
              </p:custDataLst>
            </p:nvPr>
          </p:nvSpPr>
          <p:spPr bwMode="auto">
            <a:xfrm>
              <a:off x="2574608" y="3106257"/>
              <a:ext cx="269642" cy="271309"/>
            </a:xfrm>
            <a:custGeom>
              <a:avLst/>
              <a:gdLst/>
              <a:ahLst/>
              <a:cxnLst/>
              <a:rect l="0" t="0" r="0" b="0"/>
              <a:pathLst>
                <a:path w="269642" h="271309">
                  <a:moveTo>
                    <a:pt x="77152" y="31278"/>
                  </a:moveTo>
                  <a:lnTo>
                    <a:pt x="77152" y="31278"/>
                  </a:lnTo>
                  <a:lnTo>
                    <a:pt x="77152" y="0"/>
                  </a:lnTo>
                  <a:lnTo>
                    <a:pt x="77152" y="2454"/>
                  </a:lnTo>
                  <a:lnTo>
                    <a:pt x="82232" y="6720"/>
                  </a:lnTo>
                  <a:lnTo>
                    <a:pt x="89887" y="12743"/>
                  </a:lnTo>
                  <a:lnTo>
                    <a:pt x="102410" y="26844"/>
                  </a:lnTo>
                  <a:lnTo>
                    <a:pt x="141866" y="48676"/>
                  </a:lnTo>
                  <a:lnTo>
                    <a:pt x="183957" y="65643"/>
                  </a:lnTo>
                  <a:lnTo>
                    <a:pt x="214156" y="77984"/>
                  </a:lnTo>
                  <a:lnTo>
                    <a:pt x="250672" y="100044"/>
                  </a:lnTo>
                  <a:lnTo>
                    <a:pt x="267302" y="112958"/>
                  </a:lnTo>
                  <a:lnTo>
                    <a:pt x="269641" y="120021"/>
                  </a:lnTo>
                  <a:lnTo>
                    <a:pt x="268343" y="127588"/>
                  </a:lnTo>
                  <a:lnTo>
                    <a:pt x="264620" y="135490"/>
                  </a:lnTo>
                  <a:lnTo>
                    <a:pt x="227525" y="160263"/>
                  </a:lnTo>
                  <a:lnTo>
                    <a:pt x="205975" y="171560"/>
                  </a:lnTo>
                  <a:lnTo>
                    <a:pt x="180179" y="184807"/>
                  </a:lnTo>
                  <a:lnTo>
                    <a:pt x="151552" y="199353"/>
                  </a:lnTo>
                  <a:lnTo>
                    <a:pt x="121990" y="213813"/>
                  </a:lnTo>
                  <a:lnTo>
                    <a:pt x="91804" y="228215"/>
                  </a:lnTo>
                  <a:lnTo>
                    <a:pt x="61202" y="242580"/>
                  </a:lnTo>
                  <a:lnTo>
                    <a:pt x="0" y="2713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2" name="SMARTInkShape-3872"/>
            <p:cNvSpPr/>
            <p:nvPr>
              <p:custDataLst>
                <p:tags r:id="rId45"/>
              </p:custDataLst>
            </p:nvPr>
          </p:nvSpPr>
          <p:spPr bwMode="auto">
            <a:xfrm>
              <a:off x="2881819" y="1371600"/>
              <a:ext cx="199194" cy="351473"/>
            </a:xfrm>
            <a:custGeom>
              <a:avLst/>
              <a:gdLst/>
              <a:ahLst/>
              <a:cxnLst/>
              <a:rect l="0" t="0" r="0" b="0"/>
              <a:pathLst>
                <a:path w="199194" h="351473">
                  <a:moveTo>
                    <a:pt x="27116" y="0"/>
                  </a:moveTo>
                  <a:lnTo>
                    <a:pt x="27116" y="0"/>
                  </a:lnTo>
                  <a:lnTo>
                    <a:pt x="3253" y="11932"/>
                  </a:lnTo>
                  <a:lnTo>
                    <a:pt x="729" y="15574"/>
                  </a:lnTo>
                  <a:lnTo>
                    <a:pt x="0" y="19908"/>
                  </a:lnTo>
                  <a:lnTo>
                    <a:pt x="466" y="24702"/>
                  </a:lnTo>
                  <a:lnTo>
                    <a:pt x="6064" y="35109"/>
                  </a:lnTo>
                  <a:lnTo>
                    <a:pt x="10224" y="40551"/>
                  </a:lnTo>
                  <a:lnTo>
                    <a:pt x="43383" y="57312"/>
                  </a:lnTo>
                  <a:lnTo>
                    <a:pt x="81018" y="71192"/>
                  </a:lnTo>
                  <a:lnTo>
                    <a:pt x="123463" y="87838"/>
                  </a:lnTo>
                  <a:lnTo>
                    <a:pt x="161377" y="107937"/>
                  </a:lnTo>
                  <a:lnTo>
                    <a:pt x="196649" y="140672"/>
                  </a:lnTo>
                  <a:lnTo>
                    <a:pt x="199193" y="154741"/>
                  </a:lnTo>
                  <a:lnTo>
                    <a:pt x="191859" y="188154"/>
                  </a:lnTo>
                  <a:lnTo>
                    <a:pt x="163200" y="225229"/>
                  </a:lnTo>
                  <a:lnTo>
                    <a:pt x="120936" y="264884"/>
                  </a:lnTo>
                  <a:lnTo>
                    <a:pt x="96330" y="286127"/>
                  </a:lnTo>
                  <a:lnTo>
                    <a:pt x="70401" y="307909"/>
                  </a:lnTo>
                  <a:lnTo>
                    <a:pt x="18544" y="3514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3" name="SMARTInkShape-3873"/>
            <p:cNvSpPr/>
            <p:nvPr>
              <p:custDataLst>
                <p:tags r:id="rId46"/>
              </p:custDataLst>
            </p:nvPr>
          </p:nvSpPr>
          <p:spPr bwMode="auto">
            <a:xfrm>
              <a:off x="1196818" y="1397317"/>
              <a:ext cx="1765563" cy="1748791"/>
            </a:xfrm>
            <a:custGeom>
              <a:avLst/>
              <a:gdLst/>
              <a:ahLst/>
              <a:cxnLst/>
              <a:rect l="0" t="0" r="0" b="0"/>
              <a:pathLst>
                <a:path w="1765563" h="1748791">
                  <a:moveTo>
                    <a:pt x="14762" y="1748790"/>
                  </a:moveTo>
                  <a:lnTo>
                    <a:pt x="14762" y="1748790"/>
                  </a:lnTo>
                  <a:lnTo>
                    <a:pt x="5661" y="1748790"/>
                  </a:lnTo>
                  <a:lnTo>
                    <a:pt x="2979" y="1747838"/>
                  </a:lnTo>
                  <a:lnTo>
                    <a:pt x="1192" y="1746250"/>
                  </a:lnTo>
                  <a:lnTo>
                    <a:pt x="0" y="1744239"/>
                  </a:lnTo>
                  <a:lnTo>
                    <a:pt x="2063" y="1740994"/>
                  </a:lnTo>
                  <a:lnTo>
                    <a:pt x="33526" y="1711937"/>
                  </a:lnTo>
                  <a:lnTo>
                    <a:pt x="67869" y="1680024"/>
                  </a:lnTo>
                  <a:lnTo>
                    <a:pt x="93029" y="1658178"/>
                  </a:lnTo>
                  <a:lnTo>
                    <a:pt x="121233" y="1634090"/>
                  </a:lnTo>
                  <a:lnTo>
                    <a:pt x="154323" y="1605649"/>
                  </a:lnTo>
                  <a:lnTo>
                    <a:pt x="190670" y="1574305"/>
                  </a:lnTo>
                  <a:lnTo>
                    <a:pt x="229189" y="1541027"/>
                  </a:lnTo>
                  <a:lnTo>
                    <a:pt x="272966" y="1503601"/>
                  </a:lnTo>
                  <a:lnTo>
                    <a:pt x="320248" y="1463411"/>
                  </a:lnTo>
                  <a:lnTo>
                    <a:pt x="369867" y="1421378"/>
                  </a:lnTo>
                  <a:lnTo>
                    <a:pt x="423901" y="1378115"/>
                  </a:lnTo>
                  <a:lnTo>
                    <a:pt x="480879" y="1334034"/>
                  </a:lnTo>
                  <a:lnTo>
                    <a:pt x="539819" y="1289406"/>
                  </a:lnTo>
                  <a:lnTo>
                    <a:pt x="601020" y="1241556"/>
                  </a:lnTo>
                  <a:lnTo>
                    <a:pt x="663728" y="1191559"/>
                  </a:lnTo>
                  <a:lnTo>
                    <a:pt x="727441" y="1140131"/>
                  </a:lnTo>
                  <a:lnTo>
                    <a:pt x="792776" y="1086795"/>
                  </a:lnTo>
                  <a:lnTo>
                    <a:pt x="859193" y="1032187"/>
                  </a:lnTo>
                  <a:lnTo>
                    <a:pt x="926331" y="976733"/>
                  </a:lnTo>
                  <a:lnTo>
                    <a:pt x="992997" y="921665"/>
                  </a:lnTo>
                  <a:lnTo>
                    <a:pt x="1059349" y="866856"/>
                  </a:lnTo>
                  <a:lnTo>
                    <a:pt x="1125491" y="812219"/>
                  </a:lnTo>
                  <a:lnTo>
                    <a:pt x="1189588" y="757697"/>
                  </a:lnTo>
                  <a:lnTo>
                    <a:pt x="1252322" y="703251"/>
                  </a:lnTo>
                  <a:lnTo>
                    <a:pt x="1314147" y="648857"/>
                  </a:lnTo>
                  <a:lnTo>
                    <a:pt x="1370604" y="597354"/>
                  </a:lnTo>
                  <a:lnTo>
                    <a:pt x="1423481" y="547779"/>
                  </a:lnTo>
                  <a:lnTo>
                    <a:pt x="1473973" y="499489"/>
                  </a:lnTo>
                  <a:lnTo>
                    <a:pt x="1518112" y="453960"/>
                  </a:lnTo>
                  <a:lnTo>
                    <a:pt x="1558015" y="410273"/>
                  </a:lnTo>
                  <a:lnTo>
                    <a:pt x="1595095" y="367813"/>
                  </a:lnTo>
                  <a:lnTo>
                    <a:pt x="1626482" y="329029"/>
                  </a:lnTo>
                  <a:lnTo>
                    <a:pt x="1654075" y="292695"/>
                  </a:lnTo>
                  <a:lnTo>
                    <a:pt x="1679137" y="257995"/>
                  </a:lnTo>
                  <a:lnTo>
                    <a:pt x="1697750" y="228194"/>
                  </a:lnTo>
                  <a:lnTo>
                    <a:pt x="1712064" y="201660"/>
                  </a:lnTo>
                  <a:lnTo>
                    <a:pt x="1723512" y="177302"/>
                  </a:lnTo>
                  <a:lnTo>
                    <a:pt x="1741311" y="137539"/>
                  </a:lnTo>
                  <a:lnTo>
                    <a:pt x="1754620" y="105896"/>
                  </a:lnTo>
                  <a:lnTo>
                    <a:pt x="1765562" y="72969"/>
                  </a:lnTo>
                  <a:lnTo>
                    <a:pt x="1765081" y="57514"/>
                  </a:lnTo>
                  <a:lnTo>
                    <a:pt x="1759151" y="44294"/>
                  </a:lnTo>
                  <a:lnTo>
                    <a:pt x="173783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819" name="SMARTInkShape-Group1237"/>
          <p:cNvGrpSpPr/>
          <p:nvPr/>
        </p:nvGrpSpPr>
        <p:grpSpPr>
          <a:xfrm>
            <a:off x="2874348" y="2477453"/>
            <a:ext cx="544939" cy="1061312"/>
            <a:chOff x="2874348" y="2477453"/>
            <a:chExt cx="544939" cy="1061312"/>
          </a:xfrm>
        </p:grpSpPr>
        <p:sp>
          <p:nvSpPr>
            <p:cNvPr id="815" name="SMARTInkShape-3874"/>
            <p:cNvSpPr/>
            <p:nvPr>
              <p:custDataLst>
                <p:tags r:id="rId35"/>
              </p:custDataLst>
            </p:nvPr>
          </p:nvSpPr>
          <p:spPr bwMode="auto">
            <a:xfrm>
              <a:off x="3097677" y="3291840"/>
              <a:ext cx="154159" cy="120016"/>
            </a:xfrm>
            <a:custGeom>
              <a:avLst/>
              <a:gdLst/>
              <a:ahLst/>
              <a:cxnLst/>
              <a:rect l="0" t="0" r="0" b="0"/>
              <a:pathLst>
                <a:path w="154159" h="120016">
                  <a:moveTo>
                    <a:pt x="25570" y="0"/>
                  </a:moveTo>
                  <a:lnTo>
                    <a:pt x="25570" y="0"/>
                  </a:lnTo>
                  <a:lnTo>
                    <a:pt x="30121" y="4551"/>
                  </a:lnTo>
                  <a:lnTo>
                    <a:pt x="32356" y="9325"/>
                  </a:lnTo>
                  <a:lnTo>
                    <a:pt x="32951" y="11932"/>
                  </a:lnTo>
                  <a:lnTo>
                    <a:pt x="19451" y="52928"/>
                  </a:lnTo>
                  <a:lnTo>
                    <a:pt x="5515" y="89943"/>
                  </a:lnTo>
                  <a:lnTo>
                    <a:pt x="599" y="112198"/>
                  </a:lnTo>
                  <a:lnTo>
                    <a:pt x="350" y="111946"/>
                  </a:lnTo>
                  <a:lnTo>
                    <a:pt x="0" y="102490"/>
                  </a:lnTo>
                  <a:lnTo>
                    <a:pt x="4998" y="92858"/>
                  </a:lnTo>
                  <a:lnTo>
                    <a:pt x="12617" y="80323"/>
                  </a:lnTo>
                  <a:lnTo>
                    <a:pt x="24167" y="53750"/>
                  </a:lnTo>
                  <a:lnTo>
                    <a:pt x="42935" y="34870"/>
                  </a:lnTo>
                  <a:lnTo>
                    <a:pt x="55375" y="28429"/>
                  </a:lnTo>
                  <a:lnTo>
                    <a:pt x="61994" y="26923"/>
                  </a:lnTo>
                  <a:lnTo>
                    <a:pt x="64140" y="28426"/>
                  </a:lnTo>
                  <a:lnTo>
                    <a:pt x="66525" y="35176"/>
                  </a:lnTo>
                  <a:lnTo>
                    <a:pt x="60884" y="73432"/>
                  </a:lnTo>
                  <a:lnTo>
                    <a:pt x="55613" y="91185"/>
                  </a:lnTo>
                  <a:lnTo>
                    <a:pt x="53219" y="95080"/>
                  </a:lnTo>
                  <a:lnTo>
                    <a:pt x="48019" y="99407"/>
                  </a:lnTo>
                  <a:lnTo>
                    <a:pt x="39736" y="101844"/>
                  </a:lnTo>
                  <a:lnTo>
                    <a:pt x="37872" y="100281"/>
                  </a:lnTo>
                  <a:lnTo>
                    <a:pt x="35800" y="93464"/>
                  </a:lnTo>
                  <a:lnTo>
                    <a:pt x="39959" y="81545"/>
                  </a:lnTo>
                  <a:lnTo>
                    <a:pt x="62703" y="46058"/>
                  </a:lnTo>
                  <a:lnTo>
                    <a:pt x="86420" y="22643"/>
                  </a:lnTo>
                  <a:lnTo>
                    <a:pt x="111545" y="8190"/>
                  </a:lnTo>
                  <a:lnTo>
                    <a:pt x="123471" y="6180"/>
                  </a:lnTo>
                  <a:lnTo>
                    <a:pt x="127985" y="6978"/>
                  </a:lnTo>
                  <a:lnTo>
                    <a:pt x="130995" y="9414"/>
                  </a:lnTo>
                  <a:lnTo>
                    <a:pt x="134338" y="17201"/>
                  </a:lnTo>
                  <a:lnTo>
                    <a:pt x="130593" y="51411"/>
                  </a:lnTo>
                  <a:lnTo>
                    <a:pt x="129397" y="72697"/>
                  </a:lnTo>
                  <a:lnTo>
                    <a:pt x="133946" y="89777"/>
                  </a:lnTo>
                  <a:lnTo>
                    <a:pt x="154158" y="120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6" name="SMARTInkShape-3875"/>
            <p:cNvSpPr/>
            <p:nvPr>
              <p:custDataLst>
                <p:tags r:id="rId36"/>
              </p:custDataLst>
            </p:nvPr>
          </p:nvSpPr>
          <p:spPr bwMode="auto">
            <a:xfrm>
              <a:off x="2918982" y="3189656"/>
              <a:ext cx="220898" cy="219909"/>
            </a:xfrm>
            <a:custGeom>
              <a:avLst/>
              <a:gdLst/>
              <a:ahLst/>
              <a:cxnLst/>
              <a:rect l="0" t="0" r="0" b="0"/>
              <a:pathLst>
                <a:path w="220898" h="219909">
                  <a:moveTo>
                    <a:pt x="41388" y="16459"/>
                  </a:moveTo>
                  <a:lnTo>
                    <a:pt x="41388" y="16459"/>
                  </a:lnTo>
                  <a:lnTo>
                    <a:pt x="53320" y="4527"/>
                  </a:lnTo>
                  <a:lnTo>
                    <a:pt x="63836" y="1631"/>
                  </a:lnTo>
                  <a:lnTo>
                    <a:pt x="93442" y="0"/>
                  </a:lnTo>
                  <a:lnTo>
                    <a:pt x="135869" y="2057"/>
                  </a:lnTo>
                  <a:lnTo>
                    <a:pt x="176062" y="11239"/>
                  </a:lnTo>
                  <a:lnTo>
                    <a:pt x="207022" y="26025"/>
                  </a:lnTo>
                  <a:lnTo>
                    <a:pt x="214676" y="31409"/>
                  </a:lnTo>
                  <a:lnTo>
                    <a:pt x="218826" y="37856"/>
                  </a:lnTo>
                  <a:lnTo>
                    <a:pt x="220897" y="52639"/>
                  </a:lnTo>
                  <a:lnTo>
                    <a:pt x="208482" y="71274"/>
                  </a:lnTo>
                  <a:lnTo>
                    <a:pt x="169637" y="105725"/>
                  </a:lnTo>
                  <a:lnTo>
                    <a:pt x="134583" y="131380"/>
                  </a:lnTo>
                  <a:lnTo>
                    <a:pt x="96778" y="155482"/>
                  </a:lnTo>
                  <a:lnTo>
                    <a:pt x="60291" y="173815"/>
                  </a:lnTo>
                  <a:lnTo>
                    <a:pt x="17779" y="194845"/>
                  </a:lnTo>
                  <a:lnTo>
                    <a:pt x="3273" y="206232"/>
                  </a:lnTo>
                  <a:lnTo>
                    <a:pt x="738" y="210602"/>
                  </a:lnTo>
                  <a:lnTo>
                    <a:pt x="0" y="214467"/>
                  </a:lnTo>
                  <a:lnTo>
                    <a:pt x="4271" y="217045"/>
                  </a:lnTo>
                  <a:lnTo>
                    <a:pt x="21717" y="219908"/>
                  </a:lnTo>
                  <a:lnTo>
                    <a:pt x="62864" y="212419"/>
                  </a:lnTo>
                  <a:lnTo>
                    <a:pt x="94748" y="203247"/>
                  </a:lnTo>
                  <a:lnTo>
                    <a:pt x="127016" y="192821"/>
                  </a:lnTo>
                  <a:lnTo>
                    <a:pt x="169100" y="176241"/>
                  </a:lnTo>
                  <a:lnTo>
                    <a:pt x="212838" y="14504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7" name="SMARTInkShape-3876"/>
            <p:cNvSpPr/>
            <p:nvPr>
              <p:custDataLst>
                <p:tags r:id="rId37"/>
              </p:custDataLst>
            </p:nvPr>
          </p:nvSpPr>
          <p:spPr bwMode="auto">
            <a:xfrm>
              <a:off x="2874348" y="3027986"/>
              <a:ext cx="544939" cy="510779"/>
            </a:xfrm>
            <a:custGeom>
              <a:avLst/>
              <a:gdLst/>
              <a:ahLst/>
              <a:cxnLst/>
              <a:rect l="0" t="0" r="0" b="0"/>
              <a:pathLst>
                <a:path w="544939" h="510779">
                  <a:moveTo>
                    <a:pt x="206037" y="100977"/>
                  </a:moveTo>
                  <a:lnTo>
                    <a:pt x="206037" y="100977"/>
                  </a:lnTo>
                  <a:lnTo>
                    <a:pt x="217969" y="60631"/>
                  </a:lnTo>
                  <a:lnTo>
                    <a:pt x="221637" y="33142"/>
                  </a:lnTo>
                  <a:lnTo>
                    <a:pt x="217415" y="18123"/>
                  </a:lnTo>
                  <a:lnTo>
                    <a:pt x="213622" y="11451"/>
                  </a:lnTo>
                  <a:lnTo>
                    <a:pt x="209189" y="7003"/>
                  </a:lnTo>
                  <a:lnTo>
                    <a:pt x="199183" y="2060"/>
                  </a:lnTo>
                  <a:lnTo>
                    <a:pt x="169187" y="8379"/>
                  </a:lnTo>
                  <a:lnTo>
                    <a:pt x="141082" y="24897"/>
                  </a:lnTo>
                  <a:lnTo>
                    <a:pt x="109540" y="51923"/>
                  </a:lnTo>
                  <a:lnTo>
                    <a:pt x="76472" y="92510"/>
                  </a:lnTo>
                  <a:lnTo>
                    <a:pt x="60605" y="115335"/>
                  </a:lnTo>
                  <a:lnTo>
                    <a:pt x="45265" y="139124"/>
                  </a:lnTo>
                  <a:lnTo>
                    <a:pt x="30276" y="163555"/>
                  </a:lnTo>
                  <a:lnTo>
                    <a:pt x="19330" y="189368"/>
                  </a:lnTo>
                  <a:lnTo>
                    <a:pt x="11081" y="216102"/>
                  </a:lnTo>
                  <a:lnTo>
                    <a:pt x="4629" y="243449"/>
                  </a:lnTo>
                  <a:lnTo>
                    <a:pt x="1280" y="272158"/>
                  </a:lnTo>
                  <a:lnTo>
                    <a:pt x="0" y="301775"/>
                  </a:lnTo>
                  <a:lnTo>
                    <a:pt x="99" y="331997"/>
                  </a:lnTo>
                  <a:lnTo>
                    <a:pt x="3022" y="358813"/>
                  </a:lnTo>
                  <a:lnTo>
                    <a:pt x="7829" y="383357"/>
                  </a:lnTo>
                  <a:lnTo>
                    <a:pt x="13891" y="406388"/>
                  </a:lnTo>
                  <a:lnTo>
                    <a:pt x="35866" y="447217"/>
                  </a:lnTo>
                  <a:lnTo>
                    <a:pt x="49727" y="466106"/>
                  </a:lnTo>
                  <a:lnTo>
                    <a:pt x="90529" y="492174"/>
                  </a:lnTo>
                  <a:lnTo>
                    <a:pt x="114744" y="501792"/>
                  </a:lnTo>
                  <a:lnTo>
                    <a:pt x="142317" y="507252"/>
                  </a:lnTo>
                  <a:lnTo>
                    <a:pt x="172130" y="509939"/>
                  </a:lnTo>
                  <a:lnTo>
                    <a:pt x="203435" y="510778"/>
                  </a:lnTo>
                  <a:lnTo>
                    <a:pt x="234782" y="507528"/>
                  </a:lnTo>
                  <a:lnTo>
                    <a:pt x="266158" y="501550"/>
                  </a:lnTo>
                  <a:lnTo>
                    <a:pt x="297553" y="493756"/>
                  </a:lnTo>
                  <a:lnTo>
                    <a:pt x="328007" y="483797"/>
                  </a:lnTo>
                  <a:lnTo>
                    <a:pt x="357836" y="472395"/>
                  </a:lnTo>
                  <a:lnTo>
                    <a:pt x="387246" y="460031"/>
                  </a:lnTo>
                  <a:lnTo>
                    <a:pt x="414473" y="443216"/>
                  </a:lnTo>
                  <a:lnTo>
                    <a:pt x="440245" y="423434"/>
                  </a:lnTo>
                  <a:lnTo>
                    <a:pt x="465045" y="401673"/>
                  </a:lnTo>
                  <a:lnTo>
                    <a:pt x="485390" y="377641"/>
                  </a:lnTo>
                  <a:lnTo>
                    <a:pt x="502762" y="352095"/>
                  </a:lnTo>
                  <a:lnTo>
                    <a:pt x="518153" y="325538"/>
                  </a:lnTo>
                  <a:lnTo>
                    <a:pt x="529367" y="298309"/>
                  </a:lnTo>
                  <a:lnTo>
                    <a:pt x="537796" y="270632"/>
                  </a:lnTo>
                  <a:lnTo>
                    <a:pt x="544367" y="242655"/>
                  </a:lnTo>
                  <a:lnTo>
                    <a:pt x="544938" y="213526"/>
                  </a:lnTo>
                  <a:lnTo>
                    <a:pt x="541508" y="183630"/>
                  </a:lnTo>
                  <a:lnTo>
                    <a:pt x="535412" y="153221"/>
                  </a:lnTo>
                  <a:lnTo>
                    <a:pt x="522776" y="126281"/>
                  </a:lnTo>
                  <a:lnTo>
                    <a:pt x="505778" y="101654"/>
                  </a:lnTo>
                  <a:lnTo>
                    <a:pt x="485874" y="78568"/>
                  </a:lnTo>
                  <a:lnTo>
                    <a:pt x="461176" y="59367"/>
                  </a:lnTo>
                  <a:lnTo>
                    <a:pt x="433280" y="42757"/>
                  </a:lnTo>
                  <a:lnTo>
                    <a:pt x="403252" y="27874"/>
                  </a:lnTo>
                  <a:lnTo>
                    <a:pt x="369899" y="16999"/>
                  </a:lnTo>
                  <a:lnTo>
                    <a:pt x="334328" y="8796"/>
                  </a:lnTo>
                  <a:lnTo>
                    <a:pt x="297280" y="2376"/>
                  </a:lnTo>
                  <a:lnTo>
                    <a:pt x="263055" y="0"/>
                  </a:lnTo>
                  <a:lnTo>
                    <a:pt x="230714" y="321"/>
                  </a:lnTo>
                  <a:lnTo>
                    <a:pt x="199628" y="2440"/>
                  </a:lnTo>
                  <a:lnTo>
                    <a:pt x="173190" y="8616"/>
                  </a:lnTo>
                  <a:lnTo>
                    <a:pt x="149849" y="17495"/>
                  </a:lnTo>
                  <a:lnTo>
                    <a:pt x="114390" y="35299"/>
                  </a:lnTo>
                  <a:lnTo>
                    <a:pt x="86022" y="4954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8" name="SMARTInkShape-3877"/>
            <p:cNvSpPr/>
            <p:nvPr>
              <p:custDataLst>
                <p:tags r:id="rId38"/>
              </p:custDataLst>
            </p:nvPr>
          </p:nvSpPr>
          <p:spPr bwMode="auto">
            <a:xfrm>
              <a:off x="3114675" y="2477453"/>
              <a:ext cx="35367" cy="317183"/>
            </a:xfrm>
            <a:custGeom>
              <a:avLst/>
              <a:gdLst/>
              <a:ahLst/>
              <a:cxnLst/>
              <a:rect l="0" t="0" r="0" b="0"/>
              <a:pathLst>
                <a:path w="35367" h="317183">
                  <a:moveTo>
                    <a:pt x="0" y="0"/>
                  </a:moveTo>
                  <a:lnTo>
                    <a:pt x="0" y="0"/>
                  </a:lnTo>
                  <a:lnTo>
                    <a:pt x="0" y="37300"/>
                  </a:lnTo>
                  <a:lnTo>
                    <a:pt x="1905" y="58487"/>
                  </a:lnTo>
                  <a:lnTo>
                    <a:pt x="12735" y="91836"/>
                  </a:lnTo>
                  <a:lnTo>
                    <a:pt x="23353" y="126799"/>
                  </a:lnTo>
                  <a:lnTo>
                    <a:pt x="35283" y="167851"/>
                  </a:lnTo>
                  <a:lnTo>
                    <a:pt x="35366" y="199377"/>
                  </a:lnTo>
                  <a:lnTo>
                    <a:pt x="32228" y="232439"/>
                  </a:lnTo>
                  <a:lnTo>
                    <a:pt x="26706" y="264278"/>
                  </a:lnTo>
                  <a:lnTo>
                    <a:pt x="8572" y="31718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825" name="SMARTInkShape-Group1238"/>
          <p:cNvGrpSpPr/>
          <p:nvPr/>
        </p:nvGrpSpPr>
        <p:grpSpPr>
          <a:xfrm>
            <a:off x="3057490" y="985334"/>
            <a:ext cx="540569" cy="1166364"/>
            <a:chOff x="3057490" y="985334"/>
            <a:chExt cx="540569" cy="1166364"/>
          </a:xfrm>
        </p:grpSpPr>
        <p:sp>
          <p:nvSpPr>
            <p:cNvPr id="820" name="SMARTInkShape-3878"/>
            <p:cNvSpPr/>
            <p:nvPr>
              <p:custDataLst>
                <p:tags r:id="rId30"/>
              </p:custDataLst>
            </p:nvPr>
          </p:nvSpPr>
          <p:spPr bwMode="auto">
            <a:xfrm>
              <a:off x="3341644" y="1321357"/>
              <a:ext cx="20443" cy="93107"/>
            </a:xfrm>
            <a:custGeom>
              <a:avLst/>
              <a:gdLst/>
              <a:ahLst/>
              <a:cxnLst/>
              <a:rect l="0" t="0" r="0" b="0"/>
              <a:pathLst>
                <a:path w="20443" h="93107">
                  <a:moveTo>
                    <a:pt x="13061" y="7381"/>
                  </a:moveTo>
                  <a:lnTo>
                    <a:pt x="13061" y="7381"/>
                  </a:lnTo>
                  <a:lnTo>
                    <a:pt x="13061" y="0"/>
                  </a:lnTo>
                  <a:lnTo>
                    <a:pt x="13061" y="3712"/>
                  </a:lnTo>
                  <a:lnTo>
                    <a:pt x="20442" y="30922"/>
                  </a:lnTo>
                  <a:lnTo>
                    <a:pt x="16024" y="44513"/>
                  </a:lnTo>
                  <a:lnTo>
                    <a:pt x="7907" y="65690"/>
                  </a:lnTo>
                  <a:lnTo>
                    <a:pt x="5055" y="77111"/>
                  </a:lnTo>
                  <a:lnTo>
                    <a:pt x="0" y="87943"/>
                  </a:lnTo>
                  <a:lnTo>
                    <a:pt x="543" y="89664"/>
                  </a:lnTo>
                  <a:lnTo>
                    <a:pt x="4489" y="9310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1" name="SMARTInkShape-3879"/>
            <p:cNvSpPr/>
            <p:nvPr>
              <p:custDataLst>
                <p:tags r:id="rId31"/>
              </p:custDataLst>
            </p:nvPr>
          </p:nvSpPr>
          <p:spPr bwMode="auto">
            <a:xfrm>
              <a:off x="3180739" y="1191577"/>
              <a:ext cx="184593" cy="196929"/>
            </a:xfrm>
            <a:custGeom>
              <a:avLst/>
              <a:gdLst/>
              <a:ahLst/>
              <a:cxnLst/>
              <a:rect l="0" t="0" r="0" b="0"/>
              <a:pathLst>
                <a:path w="184593" h="196929">
                  <a:moveTo>
                    <a:pt x="11089" y="0"/>
                  </a:moveTo>
                  <a:lnTo>
                    <a:pt x="11089" y="0"/>
                  </a:lnTo>
                  <a:lnTo>
                    <a:pt x="28033" y="2540"/>
                  </a:lnTo>
                  <a:lnTo>
                    <a:pt x="67035" y="11932"/>
                  </a:lnTo>
                  <a:lnTo>
                    <a:pt x="100161" y="20152"/>
                  </a:lnTo>
                  <a:lnTo>
                    <a:pt x="134106" y="33170"/>
                  </a:lnTo>
                  <a:lnTo>
                    <a:pt x="159192" y="49093"/>
                  </a:lnTo>
                  <a:lnTo>
                    <a:pt x="163165" y="54636"/>
                  </a:lnTo>
                  <a:lnTo>
                    <a:pt x="164860" y="60237"/>
                  </a:lnTo>
                  <a:lnTo>
                    <a:pt x="165038" y="65876"/>
                  </a:lnTo>
                  <a:lnTo>
                    <a:pt x="152535" y="79761"/>
                  </a:lnTo>
                  <a:lnTo>
                    <a:pt x="113641" y="106183"/>
                  </a:lnTo>
                  <a:lnTo>
                    <a:pt x="80480" y="126250"/>
                  </a:lnTo>
                  <a:lnTo>
                    <a:pt x="49867" y="144694"/>
                  </a:lnTo>
                  <a:lnTo>
                    <a:pt x="7954" y="171069"/>
                  </a:lnTo>
                  <a:lnTo>
                    <a:pt x="170" y="176043"/>
                  </a:lnTo>
                  <a:lnTo>
                    <a:pt x="0" y="179275"/>
                  </a:lnTo>
                  <a:lnTo>
                    <a:pt x="4890" y="187945"/>
                  </a:lnTo>
                  <a:lnTo>
                    <a:pt x="9814" y="191020"/>
                  </a:lnTo>
                  <a:lnTo>
                    <a:pt x="31348" y="195346"/>
                  </a:lnTo>
                  <a:lnTo>
                    <a:pt x="63341" y="196628"/>
                  </a:lnTo>
                  <a:lnTo>
                    <a:pt x="92414" y="196928"/>
                  </a:lnTo>
                  <a:lnTo>
                    <a:pt x="121846" y="194521"/>
                  </a:lnTo>
                  <a:lnTo>
                    <a:pt x="157571" y="187811"/>
                  </a:lnTo>
                  <a:lnTo>
                    <a:pt x="184190" y="181049"/>
                  </a:lnTo>
                  <a:lnTo>
                    <a:pt x="184592" y="180707"/>
                  </a:lnTo>
                  <a:lnTo>
                    <a:pt x="182499" y="180327"/>
                  </a:lnTo>
                  <a:lnTo>
                    <a:pt x="173966"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2" name="SMARTInkShape-3880"/>
            <p:cNvSpPr/>
            <p:nvPr>
              <p:custDataLst>
                <p:tags r:id="rId32"/>
              </p:custDataLst>
            </p:nvPr>
          </p:nvSpPr>
          <p:spPr bwMode="auto">
            <a:xfrm>
              <a:off x="3157538" y="2065972"/>
              <a:ext cx="8573" cy="85726"/>
            </a:xfrm>
            <a:custGeom>
              <a:avLst/>
              <a:gdLst/>
              <a:ahLst/>
              <a:cxnLst/>
              <a:rect l="0" t="0" r="0" b="0"/>
              <a:pathLst>
                <a:path w="8573" h="85726">
                  <a:moveTo>
                    <a:pt x="8572" y="0"/>
                  </a:moveTo>
                  <a:lnTo>
                    <a:pt x="8572" y="0"/>
                  </a:lnTo>
                  <a:lnTo>
                    <a:pt x="1787" y="34761"/>
                  </a:lnTo>
                  <a:lnTo>
                    <a:pt x="235" y="74357"/>
                  </a:lnTo>
                  <a:lnTo>
                    <a:pt x="0" y="857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3" name="SMARTInkShape-3881"/>
            <p:cNvSpPr/>
            <p:nvPr>
              <p:custDataLst>
                <p:tags r:id="rId33"/>
              </p:custDataLst>
            </p:nvPr>
          </p:nvSpPr>
          <p:spPr bwMode="auto">
            <a:xfrm>
              <a:off x="3174683" y="1740217"/>
              <a:ext cx="8573" cy="25719"/>
            </a:xfrm>
            <a:custGeom>
              <a:avLst/>
              <a:gdLst/>
              <a:ahLst/>
              <a:cxnLst/>
              <a:rect l="0" t="0" r="0" b="0"/>
              <a:pathLst>
                <a:path w="8573" h="25719">
                  <a:moveTo>
                    <a:pt x="8572" y="0"/>
                  </a:moveTo>
                  <a:lnTo>
                    <a:pt x="8572" y="0"/>
                  </a:lnTo>
                  <a:lnTo>
                    <a:pt x="4021" y="4551"/>
                  </a:lnTo>
                  <a:lnTo>
                    <a:pt x="1787" y="11866"/>
                  </a:lnTo>
                  <a:lnTo>
                    <a:pt x="0" y="257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4" name="SMARTInkShape-3882"/>
            <p:cNvSpPr/>
            <p:nvPr>
              <p:custDataLst>
                <p:tags r:id="rId34"/>
              </p:custDataLst>
            </p:nvPr>
          </p:nvSpPr>
          <p:spPr bwMode="auto">
            <a:xfrm>
              <a:off x="3057490" y="985334"/>
              <a:ext cx="540569" cy="541606"/>
            </a:xfrm>
            <a:custGeom>
              <a:avLst/>
              <a:gdLst/>
              <a:ahLst/>
              <a:cxnLst/>
              <a:rect l="0" t="0" r="0" b="0"/>
              <a:pathLst>
                <a:path w="540569" h="541606">
                  <a:moveTo>
                    <a:pt x="177200" y="154808"/>
                  </a:moveTo>
                  <a:lnTo>
                    <a:pt x="177200" y="154808"/>
                  </a:lnTo>
                  <a:lnTo>
                    <a:pt x="177200" y="150258"/>
                  </a:lnTo>
                  <a:lnTo>
                    <a:pt x="179740" y="145483"/>
                  </a:lnTo>
                  <a:lnTo>
                    <a:pt x="181751" y="142877"/>
                  </a:lnTo>
                  <a:lnTo>
                    <a:pt x="182139" y="140186"/>
                  </a:lnTo>
                  <a:lnTo>
                    <a:pt x="180030" y="134657"/>
                  </a:lnTo>
                  <a:lnTo>
                    <a:pt x="173488" y="126189"/>
                  </a:lnTo>
                  <a:lnTo>
                    <a:pt x="163167" y="123039"/>
                  </a:lnTo>
                  <a:lnTo>
                    <a:pt x="125999" y="120850"/>
                  </a:lnTo>
                  <a:lnTo>
                    <a:pt x="112851" y="120666"/>
                  </a:lnTo>
                  <a:lnTo>
                    <a:pt x="85638" y="129664"/>
                  </a:lnTo>
                  <a:lnTo>
                    <a:pt x="53445" y="153497"/>
                  </a:lnTo>
                  <a:lnTo>
                    <a:pt x="24327" y="193790"/>
                  </a:lnTo>
                  <a:lnTo>
                    <a:pt x="11466" y="225473"/>
                  </a:lnTo>
                  <a:lnTo>
                    <a:pt x="3528" y="258605"/>
                  </a:lnTo>
                  <a:lnTo>
                    <a:pt x="0" y="292380"/>
                  </a:lnTo>
                  <a:lnTo>
                    <a:pt x="972" y="326441"/>
                  </a:lnTo>
                  <a:lnTo>
                    <a:pt x="4579" y="358725"/>
                  </a:lnTo>
                  <a:lnTo>
                    <a:pt x="11965" y="399272"/>
                  </a:lnTo>
                  <a:lnTo>
                    <a:pt x="22091" y="440073"/>
                  </a:lnTo>
                  <a:lnTo>
                    <a:pt x="44247" y="476715"/>
                  </a:lnTo>
                  <a:lnTo>
                    <a:pt x="81080" y="509797"/>
                  </a:lnTo>
                  <a:lnTo>
                    <a:pt x="111620" y="525624"/>
                  </a:lnTo>
                  <a:lnTo>
                    <a:pt x="146783" y="536468"/>
                  </a:lnTo>
                  <a:lnTo>
                    <a:pt x="185589" y="541605"/>
                  </a:lnTo>
                  <a:lnTo>
                    <a:pt x="228236" y="537538"/>
                  </a:lnTo>
                  <a:lnTo>
                    <a:pt x="252182" y="531882"/>
                  </a:lnTo>
                  <a:lnTo>
                    <a:pt x="277670" y="524300"/>
                  </a:lnTo>
                  <a:lnTo>
                    <a:pt x="304188" y="515436"/>
                  </a:lnTo>
                  <a:lnTo>
                    <a:pt x="329486" y="503812"/>
                  </a:lnTo>
                  <a:lnTo>
                    <a:pt x="353972" y="490347"/>
                  </a:lnTo>
                  <a:lnTo>
                    <a:pt x="377915" y="475656"/>
                  </a:lnTo>
                  <a:lnTo>
                    <a:pt x="400545" y="460147"/>
                  </a:lnTo>
                  <a:lnTo>
                    <a:pt x="422300" y="444092"/>
                  </a:lnTo>
                  <a:lnTo>
                    <a:pt x="462346" y="411014"/>
                  </a:lnTo>
                  <a:lnTo>
                    <a:pt x="496019" y="377263"/>
                  </a:lnTo>
                  <a:lnTo>
                    <a:pt x="519240" y="340672"/>
                  </a:lnTo>
                  <a:lnTo>
                    <a:pt x="534006" y="301232"/>
                  </a:lnTo>
                  <a:lnTo>
                    <a:pt x="537942" y="280047"/>
                  </a:lnTo>
                  <a:lnTo>
                    <a:pt x="540568" y="258303"/>
                  </a:lnTo>
                  <a:lnTo>
                    <a:pt x="540412" y="236187"/>
                  </a:lnTo>
                  <a:lnTo>
                    <a:pt x="538404" y="213824"/>
                  </a:lnTo>
                  <a:lnTo>
                    <a:pt x="535160" y="191294"/>
                  </a:lnTo>
                  <a:lnTo>
                    <a:pt x="529188" y="168655"/>
                  </a:lnTo>
                  <a:lnTo>
                    <a:pt x="521396" y="145942"/>
                  </a:lnTo>
                  <a:lnTo>
                    <a:pt x="512391" y="123180"/>
                  </a:lnTo>
                  <a:lnTo>
                    <a:pt x="482067" y="82649"/>
                  </a:lnTo>
                  <a:lnTo>
                    <a:pt x="442236" y="47490"/>
                  </a:lnTo>
                  <a:lnTo>
                    <a:pt x="419613" y="32780"/>
                  </a:lnTo>
                  <a:lnTo>
                    <a:pt x="395959" y="19164"/>
                  </a:lnTo>
                  <a:lnTo>
                    <a:pt x="368759" y="10086"/>
                  </a:lnTo>
                  <a:lnTo>
                    <a:pt x="339196" y="4034"/>
                  </a:lnTo>
                  <a:lnTo>
                    <a:pt x="308057" y="0"/>
                  </a:lnTo>
                  <a:lnTo>
                    <a:pt x="275869" y="168"/>
                  </a:lnTo>
                  <a:lnTo>
                    <a:pt x="242979" y="3137"/>
                  </a:lnTo>
                  <a:lnTo>
                    <a:pt x="209623" y="7974"/>
                  </a:lnTo>
                  <a:lnTo>
                    <a:pt x="180718" y="16914"/>
                  </a:lnTo>
                  <a:lnTo>
                    <a:pt x="154780" y="28589"/>
                  </a:lnTo>
                  <a:lnTo>
                    <a:pt x="112943" y="57753"/>
                  </a:lnTo>
                  <a:lnTo>
                    <a:pt x="87999" y="92940"/>
                  </a:lnTo>
                  <a:lnTo>
                    <a:pt x="65757" y="1290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837" name="SMARTInkShape-Group1239"/>
          <p:cNvGrpSpPr/>
          <p:nvPr/>
        </p:nvGrpSpPr>
        <p:grpSpPr>
          <a:xfrm>
            <a:off x="971211" y="1119099"/>
            <a:ext cx="653985" cy="2407101"/>
            <a:chOff x="971211" y="1119099"/>
            <a:chExt cx="653985" cy="2407101"/>
          </a:xfrm>
        </p:grpSpPr>
        <p:sp>
          <p:nvSpPr>
            <p:cNvPr id="826" name="SMARTInkShape-3883"/>
            <p:cNvSpPr/>
            <p:nvPr>
              <p:custDataLst>
                <p:tags r:id="rId19"/>
              </p:custDataLst>
            </p:nvPr>
          </p:nvSpPr>
          <p:spPr bwMode="auto">
            <a:xfrm>
              <a:off x="1148223" y="1119099"/>
              <a:ext cx="476973" cy="466739"/>
            </a:xfrm>
            <a:custGeom>
              <a:avLst/>
              <a:gdLst/>
              <a:ahLst/>
              <a:cxnLst/>
              <a:rect l="0" t="0" r="0" b="0"/>
              <a:pathLst>
                <a:path w="476973" h="466739">
                  <a:moveTo>
                    <a:pt x="226235" y="166776"/>
                  </a:moveTo>
                  <a:lnTo>
                    <a:pt x="226235" y="166776"/>
                  </a:lnTo>
                  <a:lnTo>
                    <a:pt x="206083" y="126474"/>
                  </a:lnTo>
                  <a:lnTo>
                    <a:pt x="202323" y="122763"/>
                  </a:lnTo>
                  <a:lnTo>
                    <a:pt x="193065" y="118640"/>
                  </a:lnTo>
                  <a:lnTo>
                    <a:pt x="180060" y="119347"/>
                  </a:lnTo>
                  <a:lnTo>
                    <a:pt x="139326" y="132113"/>
                  </a:lnTo>
                  <a:lnTo>
                    <a:pt x="99307" y="161162"/>
                  </a:lnTo>
                  <a:lnTo>
                    <a:pt x="68857" y="191586"/>
                  </a:lnTo>
                  <a:lnTo>
                    <a:pt x="39132" y="227333"/>
                  </a:lnTo>
                  <a:lnTo>
                    <a:pt x="16395" y="265445"/>
                  </a:lnTo>
                  <a:lnTo>
                    <a:pt x="4385" y="302069"/>
                  </a:lnTo>
                  <a:lnTo>
                    <a:pt x="0" y="336444"/>
                  </a:lnTo>
                  <a:lnTo>
                    <a:pt x="1226" y="367596"/>
                  </a:lnTo>
                  <a:lnTo>
                    <a:pt x="12566" y="394777"/>
                  </a:lnTo>
                  <a:lnTo>
                    <a:pt x="32211" y="418605"/>
                  </a:lnTo>
                  <a:lnTo>
                    <a:pt x="59992" y="438720"/>
                  </a:lnTo>
                  <a:lnTo>
                    <a:pt x="96469" y="454645"/>
                  </a:lnTo>
                  <a:lnTo>
                    <a:pt x="116864" y="461559"/>
                  </a:lnTo>
                  <a:lnTo>
                    <a:pt x="139986" y="465215"/>
                  </a:lnTo>
                  <a:lnTo>
                    <a:pt x="164926" y="466700"/>
                  </a:lnTo>
                  <a:lnTo>
                    <a:pt x="191077" y="466738"/>
                  </a:lnTo>
                  <a:lnTo>
                    <a:pt x="216131" y="464858"/>
                  </a:lnTo>
                  <a:lnTo>
                    <a:pt x="240454" y="461700"/>
                  </a:lnTo>
                  <a:lnTo>
                    <a:pt x="264289" y="457689"/>
                  </a:lnTo>
                  <a:lnTo>
                    <a:pt x="286847" y="453111"/>
                  </a:lnTo>
                  <a:lnTo>
                    <a:pt x="329691" y="442943"/>
                  </a:lnTo>
                  <a:lnTo>
                    <a:pt x="368418" y="426994"/>
                  </a:lnTo>
                  <a:lnTo>
                    <a:pt x="402775" y="407206"/>
                  </a:lnTo>
                  <a:lnTo>
                    <a:pt x="430744" y="385711"/>
                  </a:lnTo>
                  <a:lnTo>
                    <a:pt x="450795" y="353298"/>
                  </a:lnTo>
                  <a:lnTo>
                    <a:pt x="465104" y="311587"/>
                  </a:lnTo>
                  <a:lnTo>
                    <a:pt x="470254" y="287129"/>
                  </a:lnTo>
                  <a:lnTo>
                    <a:pt x="474639" y="261299"/>
                  </a:lnTo>
                  <a:lnTo>
                    <a:pt x="476610" y="233601"/>
                  </a:lnTo>
                  <a:lnTo>
                    <a:pt x="476972" y="204659"/>
                  </a:lnTo>
                  <a:lnTo>
                    <a:pt x="476260" y="174886"/>
                  </a:lnTo>
                  <a:lnTo>
                    <a:pt x="473881" y="147418"/>
                  </a:lnTo>
                  <a:lnTo>
                    <a:pt x="470389" y="121485"/>
                  </a:lnTo>
                  <a:lnTo>
                    <a:pt x="466157" y="96577"/>
                  </a:lnTo>
                  <a:lnTo>
                    <a:pt x="443674" y="56202"/>
                  </a:lnTo>
                  <a:lnTo>
                    <a:pt x="428344" y="38767"/>
                  </a:lnTo>
                  <a:lnTo>
                    <a:pt x="407647" y="25239"/>
                  </a:lnTo>
                  <a:lnTo>
                    <a:pt x="383371" y="14316"/>
                  </a:lnTo>
                  <a:lnTo>
                    <a:pt x="356710" y="5128"/>
                  </a:lnTo>
                  <a:lnTo>
                    <a:pt x="328458" y="908"/>
                  </a:lnTo>
                  <a:lnTo>
                    <a:pt x="299146" y="0"/>
                  </a:lnTo>
                  <a:lnTo>
                    <a:pt x="269127" y="1299"/>
                  </a:lnTo>
                  <a:lnTo>
                    <a:pt x="243400" y="5976"/>
                  </a:lnTo>
                  <a:lnTo>
                    <a:pt x="220533" y="12903"/>
                  </a:lnTo>
                  <a:lnTo>
                    <a:pt x="182743" y="32666"/>
                  </a:lnTo>
                  <a:lnTo>
                    <a:pt x="156423" y="60499"/>
                  </a:lnTo>
                  <a:lnTo>
                    <a:pt x="145359" y="86839"/>
                  </a:lnTo>
                  <a:lnTo>
                    <a:pt x="140510" y="1239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7" name="SMARTInkShape-3884"/>
            <p:cNvSpPr/>
            <p:nvPr>
              <p:custDataLst>
                <p:tags r:id="rId20"/>
              </p:custDataLst>
            </p:nvPr>
          </p:nvSpPr>
          <p:spPr bwMode="auto">
            <a:xfrm>
              <a:off x="1290520" y="2468880"/>
              <a:ext cx="15359" cy="137161"/>
            </a:xfrm>
            <a:custGeom>
              <a:avLst/>
              <a:gdLst/>
              <a:ahLst/>
              <a:cxnLst/>
              <a:rect l="0" t="0" r="0" b="0"/>
              <a:pathLst>
                <a:path w="15359" h="137161">
                  <a:moveTo>
                    <a:pt x="6785" y="0"/>
                  </a:moveTo>
                  <a:lnTo>
                    <a:pt x="6785" y="0"/>
                  </a:lnTo>
                  <a:lnTo>
                    <a:pt x="0" y="37300"/>
                  </a:lnTo>
                  <a:lnTo>
                    <a:pt x="1282" y="72012"/>
                  </a:lnTo>
                  <a:lnTo>
                    <a:pt x="7695" y="107379"/>
                  </a:lnTo>
                  <a:lnTo>
                    <a:pt x="15358" y="1371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8" name="SMARTInkShape-3885"/>
            <p:cNvSpPr/>
            <p:nvPr>
              <p:custDataLst>
                <p:tags r:id="rId21"/>
              </p:custDataLst>
            </p:nvPr>
          </p:nvSpPr>
          <p:spPr bwMode="auto">
            <a:xfrm>
              <a:off x="1400175" y="1380172"/>
              <a:ext cx="42864" cy="94299"/>
            </a:xfrm>
            <a:custGeom>
              <a:avLst/>
              <a:gdLst/>
              <a:ahLst/>
              <a:cxnLst/>
              <a:rect l="0" t="0" r="0" b="0"/>
              <a:pathLst>
                <a:path w="42864" h="94299">
                  <a:moveTo>
                    <a:pt x="42863" y="0"/>
                  </a:moveTo>
                  <a:lnTo>
                    <a:pt x="42863" y="0"/>
                  </a:lnTo>
                  <a:lnTo>
                    <a:pt x="38312" y="0"/>
                  </a:lnTo>
                  <a:lnTo>
                    <a:pt x="33538" y="2540"/>
                  </a:lnTo>
                  <a:lnTo>
                    <a:pt x="27288" y="8749"/>
                  </a:lnTo>
                  <a:lnTo>
                    <a:pt x="10294" y="36019"/>
                  </a:lnTo>
                  <a:lnTo>
                    <a:pt x="3050" y="57980"/>
                  </a:lnTo>
                  <a:lnTo>
                    <a:pt x="0" y="942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9" name="SMARTInkShape-3886"/>
            <p:cNvSpPr/>
            <p:nvPr>
              <p:custDataLst>
                <p:tags r:id="rId22"/>
              </p:custDataLst>
            </p:nvPr>
          </p:nvSpPr>
          <p:spPr bwMode="auto">
            <a:xfrm>
              <a:off x="1245870" y="1316020"/>
              <a:ext cx="112433" cy="144042"/>
            </a:xfrm>
            <a:custGeom>
              <a:avLst/>
              <a:gdLst/>
              <a:ahLst/>
              <a:cxnLst/>
              <a:rect l="0" t="0" r="0" b="0"/>
              <a:pathLst>
                <a:path w="112433" h="144042">
                  <a:moveTo>
                    <a:pt x="0" y="12718"/>
                  </a:moveTo>
                  <a:lnTo>
                    <a:pt x="0" y="12718"/>
                  </a:lnTo>
                  <a:lnTo>
                    <a:pt x="0" y="786"/>
                  </a:lnTo>
                  <a:lnTo>
                    <a:pt x="953" y="0"/>
                  </a:lnTo>
                  <a:lnTo>
                    <a:pt x="2540" y="429"/>
                  </a:lnTo>
                  <a:lnTo>
                    <a:pt x="44425" y="25466"/>
                  </a:lnTo>
                  <a:lnTo>
                    <a:pt x="80001" y="49808"/>
                  </a:lnTo>
                  <a:lnTo>
                    <a:pt x="104667" y="71015"/>
                  </a:lnTo>
                  <a:lnTo>
                    <a:pt x="109783" y="77300"/>
                  </a:lnTo>
                  <a:lnTo>
                    <a:pt x="112241" y="83395"/>
                  </a:lnTo>
                  <a:lnTo>
                    <a:pt x="112432" y="95247"/>
                  </a:lnTo>
                  <a:lnTo>
                    <a:pt x="104263" y="106865"/>
                  </a:lnTo>
                  <a:lnTo>
                    <a:pt x="75734" y="129845"/>
                  </a:lnTo>
                  <a:lnTo>
                    <a:pt x="46464" y="142460"/>
                  </a:lnTo>
                  <a:lnTo>
                    <a:pt x="34938" y="144041"/>
                  </a:lnTo>
                  <a:lnTo>
                    <a:pt x="31865" y="143129"/>
                  </a:lnTo>
                  <a:lnTo>
                    <a:pt x="30768" y="139663"/>
                  </a:lnTo>
                  <a:lnTo>
                    <a:pt x="34290" y="1155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0" name="SMARTInkShape-3887"/>
            <p:cNvSpPr/>
            <p:nvPr>
              <p:custDataLst>
                <p:tags r:id="rId23"/>
              </p:custDataLst>
            </p:nvPr>
          </p:nvSpPr>
          <p:spPr bwMode="auto">
            <a:xfrm>
              <a:off x="1120168" y="3137535"/>
              <a:ext cx="142848" cy="239385"/>
            </a:xfrm>
            <a:custGeom>
              <a:avLst/>
              <a:gdLst/>
              <a:ahLst/>
              <a:cxnLst/>
              <a:rect l="0" t="0" r="0" b="0"/>
              <a:pathLst>
                <a:path w="142848" h="239385">
                  <a:moveTo>
                    <a:pt x="117130" y="0"/>
                  </a:moveTo>
                  <a:lnTo>
                    <a:pt x="117130" y="0"/>
                  </a:lnTo>
                  <a:lnTo>
                    <a:pt x="108028" y="0"/>
                  </a:lnTo>
                  <a:lnTo>
                    <a:pt x="88715" y="9101"/>
                  </a:lnTo>
                  <a:lnTo>
                    <a:pt x="55794" y="32965"/>
                  </a:lnTo>
                  <a:lnTo>
                    <a:pt x="24979" y="68716"/>
                  </a:lnTo>
                  <a:lnTo>
                    <a:pt x="11721" y="98168"/>
                  </a:lnTo>
                  <a:lnTo>
                    <a:pt x="3606" y="130308"/>
                  </a:lnTo>
                  <a:lnTo>
                    <a:pt x="0" y="163642"/>
                  </a:lnTo>
                  <a:lnTo>
                    <a:pt x="7071" y="205437"/>
                  </a:lnTo>
                  <a:lnTo>
                    <a:pt x="23765" y="224973"/>
                  </a:lnTo>
                  <a:lnTo>
                    <a:pt x="34884" y="232849"/>
                  </a:lnTo>
                  <a:lnTo>
                    <a:pt x="59938" y="239061"/>
                  </a:lnTo>
                  <a:lnTo>
                    <a:pt x="73287" y="239384"/>
                  </a:lnTo>
                  <a:lnTo>
                    <a:pt x="100819" y="229583"/>
                  </a:lnTo>
                  <a:lnTo>
                    <a:pt x="142847"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1" name="SMARTInkShape-3888"/>
            <p:cNvSpPr/>
            <p:nvPr>
              <p:custDataLst>
                <p:tags r:id="rId24"/>
              </p:custDataLst>
            </p:nvPr>
          </p:nvSpPr>
          <p:spPr bwMode="auto">
            <a:xfrm>
              <a:off x="1040130" y="3206115"/>
              <a:ext cx="124168" cy="167319"/>
            </a:xfrm>
            <a:custGeom>
              <a:avLst/>
              <a:gdLst/>
              <a:ahLst/>
              <a:cxnLst/>
              <a:rect l="0" t="0" r="0" b="0"/>
              <a:pathLst>
                <a:path w="124168" h="167319">
                  <a:moveTo>
                    <a:pt x="0" y="0"/>
                  </a:moveTo>
                  <a:lnTo>
                    <a:pt x="0" y="0"/>
                  </a:lnTo>
                  <a:lnTo>
                    <a:pt x="41098" y="0"/>
                  </a:lnTo>
                  <a:lnTo>
                    <a:pt x="64938" y="1905"/>
                  </a:lnTo>
                  <a:lnTo>
                    <a:pt x="88234" y="9102"/>
                  </a:lnTo>
                  <a:lnTo>
                    <a:pt x="106208" y="23730"/>
                  </a:lnTo>
                  <a:lnTo>
                    <a:pt x="118641" y="42932"/>
                  </a:lnTo>
                  <a:lnTo>
                    <a:pt x="124167" y="64166"/>
                  </a:lnTo>
                  <a:lnTo>
                    <a:pt x="119003" y="88843"/>
                  </a:lnTo>
                  <a:lnTo>
                    <a:pt x="113625" y="102091"/>
                  </a:lnTo>
                  <a:lnTo>
                    <a:pt x="94950" y="124431"/>
                  </a:lnTo>
                  <a:lnTo>
                    <a:pt x="60201" y="150534"/>
                  </a:lnTo>
                  <a:lnTo>
                    <a:pt x="38186" y="162154"/>
                  </a:lnTo>
                  <a:lnTo>
                    <a:pt x="18877" y="167318"/>
                  </a:lnTo>
                  <a:lnTo>
                    <a:pt x="12584" y="165838"/>
                  </a:lnTo>
                  <a:lnTo>
                    <a:pt x="8390" y="161993"/>
                  </a:lnTo>
                  <a:lnTo>
                    <a:pt x="0" y="1457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2" name="SMARTInkShape-3889"/>
            <p:cNvSpPr/>
            <p:nvPr>
              <p:custDataLst>
                <p:tags r:id="rId25"/>
              </p:custDataLst>
            </p:nvPr>
          </p:nvSpPr>
          <p:spPr bwMode="auto">
            <a:xfrm>
              <a:off x="971211" y="2997929"/>
              <a:ext cx="560672" cy="528271"/>
            </a:xfrm>
            <a:custGeom>
              <a:avLst/>
              <a:gdLst/>
              <a:ahLst/>
              <a:cxnLst/>
              <a:rect l="0" t="0" r="0" b="0"/>
              <a:pathLst>
                <a:path w="560672" h="528271">
                  <a:moveTo>
                    <a:pt x="231797" y="45309"/>
                  </a:moveTo>
                  <a:lnTo>
                    <a:pt x="231797" y="45309"/>
                  </a:lnTo>
                  <a:lnTo>
                    <a:pt x="224000" y="25729"/>
                  </a:lnTo>
                  <a:lnTo>
                    <a:pt x="215314" y="14064"/>
                  </a:lnTo>
                  <a:lnTo>
                    <a:pt x="209378" y="11144"/>
                  </a:lnTo>
                  <a:lnTo>
                    <a:pt x="195163" y="10439"/>
                  </a:lnTo>
                  <a:lnTo>
                    <a:pt x="161993" y="19948"/>
                  </a:lnTo>
                  <a:lnTo>
                    <a:pt x="122002" y="53034"/>
                  </a:lnTo>
                  <a:lnTo>
                    <a:pt x="91559" y="88112"/>
                  </a:lnTo>
                  <a:lnTo>
                    <a:pt x="75440" y="108134"/>
                  </a:lnTo>
                  <a:lnTo>
                    <a:pt x="59931" y="131007"/>
                  </a:lnTo>
                  <a:lnTo>
                    <a:pt x="44830" y="155781"/>
                  </a:lnTo>
                  <a:lnTo>
                    <a:pt x="30000" y="181822"/>
                  </a:lnTo>
                  <a:lnTo>
                    <a:pt x="19160" y="208707"/>
                  </a:lnTo>
                  <a:lnTo>
                    <a:pt x="10981" y="236156"/>
                  </a:lnTo>
                  <a:lnTo>
                    <a:pt x="4577" y="263980"/>
                  </a:lnTo>
                  <a:lnTo>
                    <a:pt x="1259" y="292055"/>
                  </a:lnTo>
                  <a:lnTo>
                    <a:pt x="0" y="320296"/>
                  </a:lnTo>
                  <a:lnTo>
                    <a:pt x="113" y="348649"/>
                  </a:lnTo>
                  <a:lnTo>
                    <a:pt x="5903" y="374217"/>
                  </a:lnTo>
                  <a:lnTo>
                    <a:pt x="15479" y="397931"/>
                  </a:lnTo>
                  <a:lnTo>
                    <a:pt x="27577" y="420408"/>
                  </a:lnTo>
                  <a:lnTo>
                    <a:pt x="63880" y="460622"/>
                  </a:lnTo>
                  <a:lnTo>
                    <a:pt x="85562" y="479346"/>
                  </a:lnTo>
                  <a:lnTo>
                    <a:pt x="110494" y="493735"/>
                  </a:lnTo>
                  <a:lnTo>
                    <a:pt x="137594" y="505232"/>
                  </a:lnTo>
                  <a:lnTo>
                    <a:pt x="166137" y="514802"/>
                  </a:lnTo>
                  <a:lnTo>
                    <a:pt x="196596" y="521181"/>
                  </a:lnTo>
                  <a:lnTo>
                    <a:pt x="228332" y="525434"/>
                  </a:lnTo>
                  <a:lnTo>
                    <a:pt x="260919" y="528270"/>
                  </a:lnTo>
                  <a:lnTo>
                    <a:pt x="294074" y="528255"/>
                  </a:lnTo>
                  <a:lnTo>
                    <a:pt x="327608" y="526340"/>
                  </a:lnTo>
                  <a:lnTo>
                    <a:pt x="361393" y="523159"/>
                  </a:lnTo>
                  <a:lnTo>
                    <a:pt x="392489" y="516275"/>
                  </a:lnTo>
                  <a:lnTo>
                    <a:pt x="421793" y="506924"/>
                  </a:lnTo>
                  <a:lnTo>
                    <a:pt x="449901" y="495927"/>
                  </a:lnTo>
                  <a:lnTo>
                    <a:pt x="474354" y="480023"/>
                  </a:lnTo>
                  <a:lnTo>
                    <a:pt x="516765" y="439493"/>
                  </a:lnTo>
                  <a:lnTo>
                    <a:pt x="532266" y="412873"/>
                  </a:lnTo>
                  <a:lnTo>
                    <a:pt x="544504" y="382744"/>
                  </a:lnTo>
                  <a:lnTo>
                    <a:pt x="554568" y="350275"/>
                  </a:lnTo>
                  <a:lnTo>
                    <a:pt x="559373" y="317200"/>
                  </a:lnTo>
                  <a:lnTo>
                    <a:pt x="560671" y="283719"/>
                  </a:lnTo>
                  <a:lnTo>
                    <a:pt x="559631" y="249969"/>
                  </a:lnTo>
                  <a:lnTo>
                    <a:pt x="552270" y="216991"/>
                  </a:lnTo>
                  <a:lnTo>
                    <a:pt x="540696" y="184529"/>
                  </a:lnTo>
                  <a:lnTo>
                    <a:pt x="526312" y="152410"/>
                  </a:lnTo>
                  <a:lnTo>
                    <a:pt x="505293" y="123377"/>
                  </a:lnTo>
                  <a:lnTo>
                    <a:pt x="479850" y="96401"/>
                  </a:lnTo>
                  <a:lnTo>
                    <a:pt x="451458" y="70798"/>
                  </a:lnTo>
                  <a:lnTo>
                    <a:pt x="418242" y="50871"/>
                  </a:lnTo>
                  <a:lnTo>
                    <a:pt x="381811" y="34729"/>
                  </a:lnTo>
                  <a:lnTo>
                    <a:pt x="343236" y="21111"/>
                  </a:lnTo>
                  <a:lnTo>
                    <a:pt x="304185" y="12032"/>
                  </a:lnTo>
                  <a:lnTo>
                    <a:pt x="264815" y="5979"/>
                  </a:lnTo>
                  <a:lnTo>
                    <a:pt x="225234" y="1944"/>
                  </a:lnTo>
                  <a:lnTo>
                    <a:pt x="191227" y="206"/>
                  </a:lnTo>
                  <a:lnTo>
                    <a:pt x="160935" y="0"/>
                  </a:lnTo>
                  <a:lnTo>
                    <a:pt x="133120" y="815"/>
                  </a:lnTo>
                  <a:lnTo>
                    <a:pt x="77492" y="244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3" name="SMARTInkShape-3890"/>
            <p:cNvSpPr/>
            <p:nvPr>
              <p:custDataLst>
                <p:tags r:id="rId26"/>
              </p:custDataLst>
            </p:nvPr>
          </p:nvSpPr>
          <p:spPr bwMode="auto">
            <a:xfrm>
              <a:off x="1266649" y="2048827"/>
              <a:ext cx="4940" cy="111444"/>
            </a:xfrm>
            <a:custGeom>
              <a:avLst/>
              <a:gdLst/>
              <a:ahLst/>
              <a:cxnLst/>
              <a:rect l="0" t="0" r="0" b="0"/>
              <a:pathLst>
                <a:path w="4940" h="111444">
                  <a:moveTo>
                    <a:pt x="4939" y="0"/>
                  </a:moveTo>
                  <a:lnTo>
                    <a:pt x="4939" y="0"/>
                  </a:lnTo>
                  <a:lnTo>
                    <a:pt x="3986" y="33267"/>
                  </a:lnTo>
                  <a:lnTo>
                    <a:pt x="0" y="66266"/>
                  </a:lnTo>
                  <a:lnTo>
                    <a:pt x="4939" y="1114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4" name="SMARTInkShape-3891"/>
            <p:cNvSpPr/>
            <p:nvPr>
              <p:custDataLst>
                <p:tags r:id="rId27"/>
              </p:custDataLst>
            </p:nvPr>
          </p:nvSpPr>
          <p:spPr bwMode="auto">
            <a:xfrm>
              <a:off x="1280160" y="1705927"/>
              <a:ext cx="17146" cy="60009"/>
            </a:xfrm>
            <a:custGeom>
              <a:avLst/>
              <a:gdLst/>
              <a:ahLst/>
              <a:cxnLst/>
              <a:rect l="0" t="0" r="0" b="0"/>
              <a:pathLst>
                <a:path w="17146" h="60009">
                  <a:moveTo>
                    <a:pt x="17145" y="0"/>
                  </a:moveTo>
                  <a:lnTo>
                    <a:pt x="17145" y="0"/>
                  </a:lnTo>
                  <a:lnTo>
                    <a:pt x="12594" y="9102"/>
                  </a:lnTo>
                  <a:lnTo>
                    <a:pt x="2917" y="51792"/>
                  </a:lnTo>
                  <a:lnTo>
                    <a:pt x="0" y="600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5" name="SMARTInkShape-3892"/>
            <p:cNvSpPr/>
            <p:nvPr>
              <p:custDataLst>
                <p:tags r:id="rId28"/>
              </p:custDataLst>
            </p:nvPr>
          </p:nvSpPr>
          <p:spPr bwMode="auto">
            <a:xfrm>
              <a:off x="1217024" y="3236075"/>
              <a:ext cx="166007" cy="190247"/>
            </a:xfrm>
            <a:custGeom>
              <a:avLst/>
              <a:gdLst/>
              <a:ahLst/>
              <a:cxnLst/>
              <a:rect l="0" t="0" r="0" b="0"/>
              <a:pathLst>
                <a:path w="166007" h="190247">
                  <a:moveTo>
                    <a:pt x="88854" y="90055"/>
                  </a:moveTo>
                  <a:lnTo>
                    <a:pt x="88854" y="90055"/>
                  </a:lnTo>
                  <a:lnTo>
                    <a:pt x="88854" y="85504"/>
                  </a:lnTo>
                  <a:lnTo>
                    <a:pt x="87901" y="84163"/>
                  </a:lnTo>
                  <a:lnTo>
                    <a:pt x="86314" y="83270"/>
                  </a:lnTo>
                  <a:lnTo>
                    <a:pt x="76988" y="82012"/>
                  </a:lnTo>
                  <a:lnTo>
                    <a:pt x="61322" y="81587"/>
                  </a:lnTo>
                  <a:lnTo>
                    <a:pt x="47464" y="86064"/>
                  </a:lnTo>
                  <a:lnTo>
                    <a:pt x="26743" y="97974"/>
                  </a:lnTo>
                  <a:lnTo>
                    <a:pt x="15846" y="110720"/>
                  </a:lnTo>
                  <a:lnTo>
                    <a:pt x="1090" y="142185"/>
                  </a:lnTo>
                  <a:lnTo>
                    <a:pt x="0" y="158944"/>
                  </a:lnTo>
                  <a:lnTo>
                    <a:pt x="1043" y="167413"/>
                  </a:lnTo>
                  <a:lnTo>
                    <a:pt x="7282" y="179364"/>
                  </a:lnTo>
                  <a:lnTo>
                    <a:pt x="11612" y="183884"/>
                  </a:lnTo>
                  <a:lnTo>
                    <a:pt x="24044" y="188907"/>
                  </a:lnTo>
                  <a:lnTo>
                    <a:pt x="31360" y="190246"/>
                  </a:lnTo>
                  <a:lnTo>
                    <a:pt x="38142" y="188282"/>
                  </a:lnTo>
                  <a:lnTo>
                    <a:pt x="50758" y="178479"/>
                  </a:lnTo>
                  <a:lnTo>
                    <a:pt x="64019" y="156895"/>
                  </a:lnTo>
                  <a:lnTo>
                    <a:pt x="69430" y="127851"/>
                  </a:lnTo>
                  <a:lnTo>
                    <a:pt x="66483" y="86014"/>
                  </a:lnTo>
                  <a:lnTo>
                    <a:pt x="62083" y="56509"/>
                  </a:lnTo>
                  <a:lnTo>
                    <a:pt x="54252" y="20743"/>
                  </a:lnTo>
                  <a:lnTo>
                    <a:pt x="47623" y="693"/>
                  </a:lnTo>
                  <a:lnTo>
                    <a:pt x="47079" y="0"/>
                  </a:lnTo>
                  <a:lnTo>
                    <a:pt x="46716" y="491"/>
                  </a:lnTo>
                  <a:lnTo>
                    <a:pt x="46475" y="1770"/>
                  </a:lnTo>
                  <a:lnTo>
                    <a:pt x="55380" y="32803"/>
                  </a:lnTo>
                  <a:lnTo>
                    <a:pt x="60641" y="60800"/>
                  </a:lnTo>
                  <a:lnTo>
                    <a:pt x="66155" y="92292"/>
                  </a:lnTo>
                  <a:lnTo>
                    <a:pt x="74320" y="122799"/>
                  </a:lnTo>
                  <a:lnTo>
                    <a:pt x="85252" y="150328"/>
                  </a:lnTo>
                  <a:lnTo>
                    <a:pt x="99635" y="172088"/>
                  </a:lnTo>
                  <a:lnTo>
                    <a:pt x="110329" y="178081"/>
                  </a:lnTo>
                  <a:lnTo>
                    <a:pt x="146969" y="182917"/>
                  </a:lnTo>
                  <a:lnTo>
                    <a:pt x="166006" y="1843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6" name="SMARTInkShape-3893"/>
            <p:cNvSpPr/>
            <p:nvPr>
              <p:custDataLst>
                <p:tags r:id="rId29"/>
              </p:custDataLst>
            </p:nvPr>
          </p:nvSpPr>
          <p:spPr bwMode="auto">
            <a:xfrm>
              <a:off x="1316637" y="1309195"/>
              <a:ext cx="117829" cy="156573"/>
            </a:xfrm>
            <a:custGeom>
              <a:avLst/>
              <a:gdLst/>
              <a:ahLst/>
              <a:cxnLst/>
              <a:rect l="0" t="0" r="0" b="0"/>
              <a:pathLst>
                <a:path w="117829" h="156573">
                  <a:moveTo>
                    <a:pt x="74966" y="19543"/>
                  </a:moveTo>
                  <a:lnTo>
                    <a:pt x="74966" y="19543"/>
                  </a:lnTo>
                  <a:lnTo>
                    <a:pt x="74966" y="10441"/>
                  </a:lnTo>
                  <a:lnTo>
                    <a:pt x="73061" y="6807"/>
                  </a:lnTo>
                  <a:lnTo>
                    <a:pt x="65864" y="230"/>
                  </a:lnTo>
                  <a:lnTo>
                    <a:pt x="61278" y="0"/>
                  </a:lnTo>
                  <a:lnTo>
                    <a:pt x="51102" y="4824"/>
                  </a:lnTo>
                  <a:lnTo>
                    <a:pt x="34663" y="22802"/>
                  </a:lnTo>
                  <a:lnTo>
                    <a:pt x="17727" y="55327"/>
                  </a:lnTo>
                  <a:lnTo>
                    <a:pt x="5195" y="95127"/>
                  </a:lnTo>
                  <a:lnTo>
                    <a:pt x="0" y="127980"/>
                  </a:lnTo>
                  <a:lnTo>
                    <a:pt x="3865" y="144255"/>
                  </a:lnTo>
                  <a:lnTo>
                    <a:pt x="7563" y="151261"/>
                  </a:lnTo>
                  <a:lnTo>
                    <a:pt x="12886" y="154980"/>
                  </a:lnTo>
                  <a:lnTo>
                    <a:pt x="19291" y="156507"/>
                  </a:lnTo>
                  <a:lnTo>
                    <a:pt x="26419" y="156572"/>
                  </a:lnTo>
                  <a:lnTo>
                    <a:pt x="59206" y="143011"/>
                  </a:lnTo>
                  <a:lnTo>
                    <a:pt x="94532" y="116345"/>
                  </a:lnTo>
                  <a:lnTo>
                    <a:pt x="117828" y="966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838" name="SMARTInkShape-3894"/>
          <p:cNvSpPr/>
          <p:nvPr>
            <p:custDataLst>
              <p:tags r:id="rId16"/>
            </p:custDataLst>
          </p:nvPr>
        </p:nvSpPr>
        <p:spPr bwMode="auto">
          <a:xfrm>
            <a:off x="2475006" y="4159002"/>
            <a:ext cx="82454" cy="350134"/>
          </a:xfrm>
          <a:custGeom>
            <a:avLst/>
            <a:gdLst/>
            <a:ahLst/>
            <a:cxnLst/>
            <a:rect l="0" t="0" r="0" b="0"/>
            <a:pathLst>
              <a:path w="82454" h="350134">
                <a:moveTo>
                  <a:pt x="73884" y="41523"/>
                </a:moveTo>
                <a:lnTo>
                  <a:pt x="73884" y="41523"/>
                </a:lnTo>
                <a:lnTo>
                  <a:pt x="73884" y="36972"/>
                </a:lnTo>
                <a:lnTo>
                  <a:pt x="76424" y="32198"/>
                </a:lnTo>
                <a:lnTo>
                  <a:pt x="79776" y="26901"/>
                </a:lnTo>
                <a:lnTo>
                  <a:pt x="81927" y="15739"/>
                </a:lnTo>
                <a:lnTo>
                  <a:pt x="82104" y="12904"/>
                </a:lnTo>
                <a:lnTo>
                  <a:pt x="81269" y="11014"/>
                </a:lnTo>
                <a:lnTo>
                  <a:pt x="79760" y="9753"/>
                </a:lnTo>
                <a:lnTo>
                  <a:pt x="77801" y="8913"/>
                </a:lnTo>
                <a:lnTo>
                  <a:pt x="76496" y="7400"/>
                </a:lnTo>
                <a:lnTo>
                  <a:pt x="74228" y="0"/>
                </a:lnTo>
                <a:lnTo>
                  <a:pt x="73986" y="3608"/>
                </a:lnTo>
                <a:lnTo>
                  <a:pt x="74904" y="4816"/>
                </a:lnTo>
                <a:lnTo>
                  <a:pt x="78465" y="6159"/>
                </a:lnTo>
                <a:lnTo>
                  <a:pt x="79796" y="7469"/>
                </a:lnTo>
                <a:lnTo>
                  <a:pt x="82353" y="15424"/>
                </a:lnTo>
                <a:lnTo>
                  <a:pt x="82453" y="51809"/>
                </a:lnTo>
                <a:lnTo>
                  <a:pt x="77905" y="89275"/>
                </a:lnTo>
                <a:lnTo>
                  <a:pt x="65974" y="131237"/>
                </a:lnTo>
                <a:lnTo>
                  <a:pt x="53223" y="160770"/>
                </a:lnTo>
                <a:lnTo>
                  <a:pt x="38984" y="190724"/>
                </a:lnTo>
                <a:lnTo>
                  <a:pt x="26305" y="223087"/>
                </a:lnTo>
                <a:lnTo>
                  <a:pt x="14321" y="253981"/>
                </a:lnTo>
                <a:lnTo>
                  <a:pt x="1943" y="293068"/>
                </a:lnTo>
                <a:lnTo>
                  <a:pt x="0" y="312389"/>
                </a:lnTo>
                <a:lnTo>
                  <a:pt x="5304" y="3501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9" name="SMARTInkShape-3895"/>
          <p:cNvSpPr/>
          <p:nvPr>
            <p:custDataLst>
              <p:tags r:id="rId17"/>
            </p:custDataLst>
          </p:nvPr>
        </p:nvSpPr>
        <p:spPr bwMode="auto">
          <a:xfrm>
            <a:off x="2304309" y="5340668"/>
            <a:ext cx="47415" cy="274321"/>
          </a:xfrm>
          <a:custGeom>
            <a:avLst/>
            <a:gdLst/>
            <a:ahLst/>
            <a:cxnLst/>
            <a:rect l="0" t="0" r="0" b="0"/>
            <a:pathLst>
              <a:path w="47415" h="274321">
                <a:moveTo>
                  <a:pt x="4551" y="0"/>
                </a:moveTo>
                <a:lnTo>
                  <a:pt x="4551" y="0"/>
                </a:lnTo>
                <a:lnTo>
                  <a:pt x="0" y="4550"/>
                </a:lnTo>
                <a:lnTo>
                  <a:pt x="10823" y="34685"/>
                </a:lnTo>
                <a:lnTo>
                  <a:pt x="21944" y="76693"/>
                </a:lnTo>
                <a:lnTo>
                  <a:pt x="27576" y="102563"/>
                </a:lnTo>
                <a:lnTo>
                  <a:pt x="32284" y="133146"/>
                </a:lnTo>
                <a:lnTo>
                  <a:pt x="36374" y="166869"/>
                </a:lnTo>
                <a:lnTo>
                  <a:pt x="40054" y="202686"/>
                </a:lnTo>
                <a:lnTo>
                  <a:pt x="47414" y="2743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40" name="SMARTInkShape-3896"/>
          <p:cNvSpPr/>
          <p:nvPr>
            <p:custDataLst>
              <p:tags r:id="rId18"/>
            </p:custDataLst>
          </p:nvPr>
        </p:nvSpPr>
        <p:spPr bwMode="auto">
          <a:xfrm>
            <a:off x="5403532" y="6069405"/>
            <a:ext cx="3016814" cy="197093"/>
          </a:xfrm>
          <a:custGeom>
            <a:avLst/>
            <a:gdLst/>
            <a:ahLst/>
            <a:cxnLst/>
            <a:rect l="0" t="0" r="0" b="0"/>
            <a:pathLst>
              <a:path w="3016814" h="197093">
                <a:moveTo>
                  <a:pt x="0" y="34215"/>
                </a:moveTo>
                <a:lnTo>
                  <a:pt x="0" y="34215"/>
                </a:lnTo>
                <a:lnTo>
                  <a:pt x="37078" y="27371"/>
                </a:lnTo>
                <a:lnTo>
                  <a:pt x="73312" y="22283"/>
                </a:lnTo>
                <a:lnTo>
                  <a:pt x="95547" y="18640"/>
                </a:lnTo>
                <a:lnTo>
                  <a:pt x="119896" y="14307"/>
                </a:lnTo>
                <a:lnTo>
                  <a:pt x="145653" y="9513"/>
                </a:lnTo>
                <a:lnTo>
                  <a:pt x="174255" y="6316"/>
                </a:lnTo>
                <a:lnTo>
                  <a:pt x="204752" y="4186"/>
                </a:lnTo>
                <a:lnTo>
                  <a:pt x="236514" y="2765"/>
                </a:lnTo>
                <a:lnTo>
                  <a:pt x="269119" y="1819"/>
                </a:lnTo>
                <a:lnTo>
                  <a:pt x="302286" y="1187"/>
                </a:lnTo>
                <a:lnTo>
                  <a:pt x="335826" y="766"/>
                </a:lnTo>
                <a:lnTo>
                  <a:pt x="373427" y="1438"/>
                </a:lnTo>
                <a:lnTo>
                  <a:pt x="413734" y="2839"/>
                </a:lnTo>
                <a:lnTo>
                  <a:pt x="455845" y="4725"/>
                </a:lnTo>
                <a:lnTo>
                  <a:pt x="501065" y="5030"/>
                </a:lnTo>
                <a:lnTo>
                  <a:pt x="548356" y="4281"/>
                </a:lnTo>
                <a:lnTo>
                  <a:pt x="597028" y="2829"/>
                </a:lnTo>
                <a:lnTo>
                  <a:pt x="650432" y="1861"/>
                </a:lnTo>
                <a:lnTo>
                  <a:pt x="706989" y="1215"/>
                </a:lnTo>
                <a:lnTo>
                  <a:pt x="765648" y="785"/>
                </a:lnTo>
                <a:lnTo>
                  <a:pt x="828567" y="498"/>
                </a:lnTo>
                <a:lnTo>
                  <a:pt x="894326" y="307"/>
                </a:lnTo>
                <a:lnTo>
                  <a:pt x="961977" y="180"/>
                </a:lnTo>
                <a:lnTo>
                  <a:pt x="1030891" y="95"/>
                </a:lnTo>
                <a:lnTo>
                  <a:pt x="1100646" y="38"/>
                </a:lnTo>
                <a:lnTo>
                  <a:pt x="1170961" y="0"/>
                </a:lnTo>
                <a:lnTo>
                  <a:pt x="1241652" y="928"/>
                </a:lnTo>
                <a:lnTo>
                  <a:pt x="1312590" y="2499"/>
                </a:lnTo>
                <a:lnTo>
                  <a:pt x="1383695" y="4498"/>
                </a:lnTo>
                <a:lnTo>
                  <a:pt x="1456816" y="7736"/>
                </a:lnTo>
                <a:lnTo>
                  <a:pt x="1531280" y="11800"/>
                </a:lnTo>
                <a:lnTo>
                  <a:pt x="1606642" y="16414"/>
                </a:lnTo>
                <a:lnTo>
                  <a:pt x="1681647" y="21395"/>
                </a:lnTo>
                <a:lnTo>
                  <a:pt x="1756415" y="26621"/>
                </a:lnTo>
                <a:lnTo>
                  <a:pt x="1831026" y="32010"/>
                </a:lnTo>
                <a:lnTo>
                  <a:pt x="1906485" y="37507"/>
                </a:lnTo>
                <a:lnTo>
                  <a:pt x="1982507" y="43077"/>
                </a:lnTo>
                <a:lnTo>
                  <a:pt x="2058907" y="48695"/>
                </a:lnTo>
                <a:lnTo>
                  <a:pt x="2130795" y="54346"/>
                </a:lnTo>
                <a:lnTo>
                  <a:pt x="2199674" y="60019"/>
                </a:lnTo>
                <a:lnTo>
                  <a:pt x="2266550" y="65705"/>
                </a:lnTo>
                <a:lnTo>
                  <a:pt x="2331136" y="70448"/>
                </a:lnTo>
                <a:lnTo>
                  <a:pt x="2394195" y="74563"/>
                </a:lnTo>
                <a:lnTo>
                  <a:pt x="2456238" y="78258"/>
                </a:lnTo>
                <a:lnTo>
                  <a:pt x="2513792" y="81675"/>
                </a:lnTo>
                <a:lnTo>
                  <a:pt x="2568354" y="84905"/>
                </a:lnTo>
                <a:lnTo>
                  <a:pt x="2620921" y="88011"/>
                </a:lnTo>
                <a:lnTo>
                  <a:pt x="2668349" y="91986"/>
                </a:lnTo>
                <a:lnTo>
                  <a:pt x="2712349" y="96542"/>
                </a:lnTo>
                <a:lnTo>
                  <a:pt x="2754065" y="101483"/>
                </a:lnTo>
                <a:lnTo>
                  <a:pt x="2791402" y="106683"/>
                </a:lnTo>
                <a:lnTo>
                  <a:pt x="2825817" y="112055"/>
                </a:lnTo>
                <a:lnTo>
                  <a:pt x="2858285" y="117541"/>
                </a:lnTo>
                <a:lnTo>
                  <a:pt x="2887551" y="123103"/>
                </a:lnTo>
                <a:lnTo>
                  <a:pt x="2914682" y="128716"/>
                </a:lnTo>
                <a:lnTo>
                  <a:pt x="2940389" y="134363"/>
                </a:lnTo>
                <a:lnTo>
                  <a:pt x="2979113" y="145718"/>
                </a:lnTo>
                <a:lnTo>
                  <a:pt x="3012173" y="160280"/>
                </a:lnTo>
                <a:lnTo>
                  <a:pt x="3016813" y="163978"/>
                </a:lnTo>
                <a:lnTo>
                  <a:pt x="3015143" y="166444"/>
                </a:lnTo>
                <a:lnTo>
                  <a:pt x="3000589" y="169183"/>
                </a:lnTo>
                <a:lnTo>
                  <a:pt x="2965546" y="167861"/>
                </a:lnTo>
                <a:lnTo>
                  <a:pt x="2942866" y="166174"/>
                </a:lnTo>
                <a:lnTo>
                  <a:pt x="2915363" y="165051"/>
                </a:lnTo>
                <a:lnTo>
                  <a:pt x="2884646" y="164301"/>
                </a:lnTo>
                <a:lnTo>
                  <a:pt x="2851785" y="163802"/>
                </a:lnTo>
                <a:lnTo>
                  <a:pt x="2814638" y="163469"/>
                </a:lnTo>
                <a:lnTo>
                  <a:pt x="2774632" y="163246"/>
                </a:lnTo>
                <a:lnTo>
                  <a:pt x="2732723" y="163098"/>
                </a:lnTo>
                <a:lnTo>
                  <a:pt x="2687638" y="162999"/>
                </a:lnTo>
                <a:lnTo>
                  <a:pt x="2640436" y="162934"/>
                </a:lnTo>
                <a:lnTo>
                  <a:pt x="2591823" y="162890"/>
                </a:lnTo>
                <a:lnTo>
                  <a:pt x="2541317" y="161908"/>
                </a:lnTo>
                <a:lnTo>
                  <a:pt x="2489549" y="160302"/>
                </a:lnTo>
                <a:lnTo>
                  <a:pt x="2436940" y="158278"/>
                </a:lnTo>
                <a:lnTo>
                  <a:pt x="2382817" y="155976"/>
                </a:lnTo>
                <a:lnTo>
                  <a:pt x="2327684" y="153489"/>
                </a:lnTo>
                <a:lnTo>
                  <a:pt x="2271880" y="150878"/>
                </a:lnTo>
                <a:lnTo>
                  <a:pt x="2213722" y="148185"/>
                </a:lnTo>
                <a:lnTo>
                  <a:pt x="2153994" y="145438"/>
                </a:lnTo>
                <a:lnTo>
                  <a:pt x="2093221" y="142654"/>
                </a:lnTo>
                <a:lnTo>
                  <a:pt x="2031751" y="138892"/>
                </a:lnTo>
                <a:lnTo>
                  <a:pt x="1969816" y="134480"/>
                </a:lnTo>
                <a:lnTo>
                  <a:pt x="1907571" y="129633"/>
                </a:lnTo>
                <a:lnTo>
                  <a:pt x="1842261" y="125449"/>
                </a:lnTo>
                <a:lnTo>
                  <a:pt x="1774910" y="121708"/>
                </a:lnTo>
                <a:lnTo>
                  <a:pt x="1706195" y="118261"/>
                </a:lnTo>
                <a:lnTo>
                  <a:pt x="1635621" y="115963"/>
                </a:lnTo>
                <a:lnTo>
                  <a:pt x="1563807" y="114431"/>
                </a:lnTo>
                <a:lnTo>
                  <a:pt x="1491166" y="113410"/>
                </a:lnTo>
                <a:lnTo>
                  <a:pt x="1417973" y="112729"/>
                </a:lnTo>
                <a:lnTo>
                  <a:pt x="1344413" y="112275"/>
                </a:lnTo>
                <a:lnTo>
                  <a:pt x="1270608" y="111972"/>
                </a:lnTo>
                <a:lnTo>
                  <a:pt x="1196640" y="113676"/>
                </a:lnTo>
                <a:lnTo>
                  <a:pt x="1122563" y="116716"/>
                </a:lnTo>
                <a:lnTo>
                  <a:pt x="1048413" y="120649"/>
                </a:lnTo>
                <a:lnTo>
                  <a:pt x="976119" y="125174"/>
                </a:lnTo>
                <a:lnTo>
                  <a:pt x="905064" y="130097"/>
                </a:lnTo>
                <a:lnTo>
                  <a:pt x="834834" y="135284"/>
                </a:lnTo>
                <a:lnTo>
                  <a:pt x="768963" y="142552"/>
                </a:lnTo>
                <a:lnTo>
                  <a:pt x="706000" y="151207"/>
                </a:lnTo>
                <a:lnTo>
                  <a:pt x="644974" y="160787"/>
                </a:lnTo>
                <a:lnTo>
                  <a:pt x="591908" y="169079"/>
                </a:lnTo>
                <a:lnTo>
                  <a:pt x="544148" y="176511"/>
                </a:lnTo>
                <a:lnTo>
                  <a:pt x="499925" y="183372"/>
                </a:lnTo>
                <a:lnTo>
                  <a:pt x="470444" y="187946"/>
                </a:lnTo>
                <a:lnTo>
                  <a:pt x="411481" y="1970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0668497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r>
              <a:rPr lang="en-US" dirty="0" smtClean="0"/>
              <a:t>Computational Graphs</a:t>
            </a:r>
          </a:p>
          <a:p>
            <a:pPr lvl="1"/>
            <a:r>
              <a:rPr lang="en-US" dirty="0" smtClean="0"/>
              <a:t>Notation + example</a:t>
            </a:r>
          </a:p>
          <a:p>
            <a:r>
              <a:rPr lang="en-US" dirty="0" smtClean="0"/>
              <a:t>Computing Gradients</a:t>
            </a:r>
          </a:p>
          <a:p>
            <a:pPr lvl="1"/>
            <a:r>
              <a:rPr lang="en-US" dirty="0" smtClean="0"/>
              <a:t>Forward mode vs Reverse mode AD</a:t>
            </a:r>
          </a:p>
          <a:p>
            <a:pPr lvl="1"/>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36</a:t>
            </a:fld>
            <a:endParaRPr lang="en-US"/>
          </a:p>
        </p:txBody>
      </p:sp>
    </p:spTree>
    <p:extLst>
      <p:ext uri="{BB962C8B-B14F-4D97-AF65-F5344CB8AC3E}">
        <p14:creationId xmlns:p14="http://schemas.microsoft.com/office/powerpoint/2010/main" val="16187784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compute gradients?</a:t>
            </a:r>
            <a:endParaRPr lang="en-US" dirty="0"/>
          </a:p>
        </p:txBody>
      </p:sp>
      <p:sp>
        <p:nvSpPr>
          <p:cNvPr id="3" name="Content Placeholder 2"/>
          <p:cNvSpPr>
            <a:spLocks noGrp="1"/>
          </p:cNvSpPr>
          <p:nvPr>
            <p:ph idx="1"/>
          </p:nvPr>
        </p:nvSpPr>
        <p:spPr/>
        <p:txBody>
          <a:bodyPr/>
          <a:lstStyle/>
          <a:p>
            <a:r>
              <a:rPr lang="en-US" dirty="0" smtClean="0"/>
              <a:t>Manual Differentiation  </a:t>
            </a:r>
          </a:p>
          <a:p>
            <a:endParaRPr lang="en-US" dirty="0" smtClean="0"/>
          </a:p>
          <a:p>
            <a:r>
              <a:rPr lang="en-US" dirty="0" smtClean="0"/>
              <a:t>Symbolic Differentiation</a:t>
            </a:r>
          </a:p>
          <a:p>
            <a:endParaRPr lang="en-US" dirty="0" smtClean="0"/>
          </a:p>
          <a:p>
            <a:r>
              <a:rPr lang="en-US" dirty="0" smtClean="0"/>
              <a:t>Numerical Differentiation</a:t>
            </a:r>
          </a:p>
          <a:p>
            <a:endParaRPr lang="en-US" dirty="0"/>
          </a:p>
          <a:p>
            <a:r>
              <a:rPr lang="en-US" dirty="0" smtClean="0"/>
              <a:t>Automatic Differentiation</a:t>
            </a:r>
          </a:p>
          <a:p>
            <a:pPr lvl="1"/>
            <a:r>
              <a:rPr lang="en-US" dirty="0" smtClean="0"/>
              <a:t>Forward mode AD</a:t>
            </a:r>
          </a:p>
          <a:p>
            <a:pPr lvl="1"/>
            <a:r>
              <a:rPr lang="en-US" dirty="0" smtClean="0"/>
              <a:t>Reverse mode AD</a:t>
            </a:r>
          </a:p>
          <a:p>
            <a:pPr lvl="2"/>
            <a:r>
              <a:rPr lang="en-US" dirty="0" smtClean="0"/>
              <a:t>aka “</a:t>
            </a:r>
            <a:r>
              <a:rPr lang="en-US" dirty="0" err="1" smtClean="0"/>
              <a:t>backprop</a:t>
            </a:r>
            <a:r>
              <a:rPr lang="en-US" dirty="0" smtClean="0"/>
              <a:t>”</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37</a:t>
            </a:fld>
            <a:endParaRPr lang="en-US"/>
          </a:p>
        </p:txBody>
      </p:sp>
    </p:spTree>
    <p:extLst>
      <p:ext uri="{BB962C8B-B14F-4D97-AF65-F5344CB8AC3E}">
        <p14:creationId xmlns:p14="http://schemas.microsoft.com/office/powerpoint/2010/main" val="2266126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38</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1435100"/>
            <a:ext cx="5080000" cy="3987800"/>
          </a:xfrm>
          <a:prstGeom prst="rect">
            <a:avLst/>
          </a:prstGeom>
        </p:spPr>
      </p:pic>
      <p:sp>
        <p:nvSpPr>
          <p:cNvPr id="9" name="TextBox 8"/>
          <p:cNvSpPr txBox="1"/>
          <p:nvPr/>
        </p:nvSpPr>
        <p:spPr>
          <a:xfrm>
            <a:off x="1638991" y="6581001"/>
            <a:ext cx="6133409" cy="276999"/>
          </a:xfrm>
          <a:prstGeom prst="rect">
            <a:avLst/>
          </a:prstGeom>
          <a:noFill/>
        </p:spPr>
        <p:txBody>
          <a:bodyPr wrap="none" rtlCol="0">
            <a:spAutoFit/>
          </a:bodyPr>
          <a:lstStyle/>
          <a:p>
            <a:r>
              <a:rPr lang="en-US" dirty="0">
                <a:solidFill>
                  <a:schemeClr val="bg1">
                    <a:lumMod val="75000"/>
                  </a:schemeClr>
                </a:solidFill>
              </a:rPr>
              <a:t>By </a:t>
            </a:r>
            <a:r>
              <a:rPr lang="en-US" dirty="0" err="1">
                <a:solidFill>
                  <a:schemeClr val="bg1">
                    <a:lumMod val="75000"/>
                  </a:schemeClr>
                </a:solidFill>
              </a:rPr>
              <a:t>Brnbrnz</a:t>
            </a:r>
            <a:r>
              <a:rPr lang="en-US" dirty="0">
                <a:solidFill>
                  <a:schemeClr val="bg1">
                    <a:lumMod val="75000"/>
                  </a:schemeClr>
                </a:solidFill>
              </a:rPr>
              <a:t> (Own work) [CC BY-SA 4.0 (http://</a:t>
            </a:r>
            <a:r>
              <a:rPr lang="en-US" dirty="0" err="1">
                <a:solidFill>
                  <a:schemeClr val="bg1">
                    <a:lumMod val="75000"/>
                  </a:schemeClr>
                </a:solidFill>
              </a:rPr>
              <a:t>creativecommons.org</a:t>
            </a:r>
            <a:r>
              <a:rPr lang="en-US" dirty="0">
                <a:solidFill>
                  <a:schemeClr val="bg1">
                    <a:lumMod val="75000"/>
                  </a:schemeClr>
                </a:solidFill>
              </a:rPr>
              <a:t>/licenses/by-</a:t>
            </a:r>
            <a:r>
              <a:rPr lang="en-US" dirty="0" err="1">
                <a:solidFill>
                  <a:schemeClr val="bg1">
                    <a:lumMod val="75000"/>
                  </a:schemeClr>
                </a:solidFill>
              </a:rPr>
              <a:t>sa</a:t>
            </a:r>
            <a:r>
              <a:rPr lang="en-US" dirty="0">
                <a:solidFill>
                  <a:schemeClr val="bg1">
                    <a:lumMod val="75000"/>
                  </a:schemeClr>
                </a:solidFill>
              </a:rPr>
              <a:t>/4.0</a:t>
            </a:r>
            <a:r>
              <a:rPr lang="en-US" dirty="0" smtClean="0">
                <a:solidFill>
                  <a:schemeClr val="bg1">
                    <a:lumMod val="75000"/>
                  </a:schemeClr>
                </a:solidFill>
              </a:rPr>
              <a:t>)]</a:t>
            </a:r>
            <a:endParaRPr lang="en-US" dirty="0">
              <a:solidFill>
                <a:schemeClr val="bg1">
                  <a:lumMod val="75000"/>
                </a:schemeClr>
              </a:solidFill>
            </a:endParaRPr>
          </a:p>
        </p:txBody>
      </p:sp>
    </p:spTree>
    <p:extLst>
      <p:ext uri="{BB962C8B-B14F-4D97-AF65-F5344CB8AC3E}">
        <p14:creationId xmlns:p14="http://schemas.microsoft.com/office/powerpoint/2010/main" val="11910251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6" name="Shape 1226"/>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27" name="Shape 1227"/>
          <p:cNvCxnSpPr/>
          <p:nvPr/>
        </p:nvCxnSpPr>
        <p:spPr>
          <a:xfrm>
            <a:off x="2326800" y="921100"/>
            <a:ext cx="0" cy="4398300"/>
          </a:xfrm>
          <a:prstGeom prst="straightConnector1">
            <a:avLst/>
          </a:prstGeom>
          <a:noFill/>
          <a:ln w="9525" cap="flat" cmpd="sng">
            <a:solidFill>
              <a:srgbClr val="666666"/>
            </a:solidFill>
            <a:prstDash val="solid"/>
            <a:round/>
            <a:headEnd type="none" w="lg" len="lg"/>
            <a:tailEnd type="none" w="lg" len="lg"/>
          </a:ln>
        </p:spPr>
      </p:cxnSp>
      <p:sp>
        <p:nvSpPr>
          <p:cNvPr id="1228" name="Shape 1228"/>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cxnSp>
        <p:nvCxnSpPr>
          <p:cNvPr id="8" name="Shape 1263"/>
          <p:cNvCxnSpPr/>
          <p:nvPr/>
        </p:nvCxnSpPr>
        <p:spPr>
          <a:xfrm>
            <a:off x="5424100" y="942375"/>
            <a:ext cx="0" cy="4426500"/>
          </a:xfrm>
          <a:prstGeom prst="straightConnector1">
            <a:avLst/>
          </a:prstGeom>
          <a:noFill/>
          <a:ln w="9525" cap="flat" cmpd="sng">
            <a:solidFill>
              <a:srgbClr val="666666"/>
            </a:solidFill>
            <a:prstDash val="solid"/>
            <a:round/>
            <a:headEnd type="none" w="lg" len="lg"/>
            <a:tailEnd type="none" w="lg" len="lg"/>
          </a:ln>
        </p:spPr>
      </p:cxnSp>
    </p:spTree>
    <p:extLst>
      <p:ext uri="{BB962C8B-B14F-4D97-AF65-F5344CB8AC3E}">
        <p14:creationId xmlns:p14="http://schemas.microsoft.com/office/powerpoint/2010/main" val="8641181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Invited Talk #2</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1640"/>
            <a:ext cx="9144000" cy="5319160"/>
          </a:xfrm>
          <a:prstGeom prst="rect">
            <a:avLst/>
          </a:prstGeom>
        </p:spPr>
      </p:pic>
    </p:spTree>
    <p:extLst>
      <p:ext uri="{BB962C8B-B14F-4D97-AF65-F5344CB8AC3E}">
        <p14:creationId xmlns:p14="http://schemas.microsoft.com/office/powerpoint/2010/main" val="13878955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5" name="Shape 1235"/>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36" name="Shape 1236"/>
          <p:cNvCxnSpPr/>
          <p:nvPr/>
        </p:nvCxnSpPr>
        <p:spPr>
          <a:xfrm>
            <a:off x="2326800" y="921100"/>
            <a:ext cx="0" cy="4398300"/>
          </a:xfrm>
          <a:prstGeom prst="straightConnector1">
            <a:avLst/>
          </a:prstGeom>
          <a:noFill/>
          <a:ln w="9525" cap="flat" cmpd="sng">
            <a:solidFill>
              <a:srgbClr val="666666"/>
            </a:solidFill>
            <a:prstDash val="solid"/>
            <a:round/>
            <a:headEnd type="none" w="lg" len="lg"/>
            <a:tailEnd type="none" w="lg" len="lg"/>
          </a:ln>
        </p:spPr>
      </p:cxnSp>
      <p:sp>
        <p:nvSpPr>
          <p:cNvPr id="1239" name="Shape 1239"/>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cxnSp>
        <p:nvCxnSpPr>
          <p:cNvPr id="9" name="Shape 1263"/>
          <p:cNvCxnSpPr/>
          <p:nvPr/>
        </p:nvCxnSpPr>
        <p:spPr>
          <a:xfrm>
            <a:off x="5424100" y="942375"/>
            <a:ext cx="0" cy="4426500"/>
          </a:xfrm>
          <a:prstGeom prst="straightConnector1">
            <a:avLst/>
          </a:prstGeom>
          <a:noFill/>
          <a:ln w="9525" cap="flat" cmpd="sng">
            <a:solidFill>
              <a:srgbClr val="666666"/>
            </a:solidFill>
            <a:prstDash val="solid"/>
            <a:round/>
            <a:headEnd type="none" w="lg" len="lg"/>
            <a:tailEnd type="none" w="lg" len="lg"/>
          </a:ln>
        </p:spPr>
      </p:cxnSp>
      <p:sp>
        <p:nvSpPr>
          <p:cNvPr id="11" name="Shape 1262"/>
          <p:cNvSpPr txBox="1"/>
          <p:nvPr/>
        </p:nvSpPr>
        <p:spPr>
          <a:xfrm>
            <a:off x="2406825" y="894550"/>
            <a:ext cx="33945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dirty="0">
                <a:solidFill>
                  <a:srgbClr val="000000"/>
                </a:solidFill>
                <a:latin typeface="Arial"/>
                <a:ea typeface="Arial"/>
                <a:cs typeface="Arial"/>
                <a:sym typeface="Arial"/>
              </a:rPr>
              <a:t>W + h </a:t>
            </a:r>
            <a:r>
              <a:rPr lang="en" sz="2400" kern="0" dirty="0">
                <a:solidFill>
                  <a:srgbClr val="000000"/>
                </a:solidFill>
                <a:latin typeface="Arial"/>
                <a:ea typeface="Arial"/>
                <a:cs typeface="Arial"/>
                <a:sym typeface="Arial"/>
              </a:rPr>
              <a:t>(first dim)</a:t>
            </a:r>
            <a:r>
              <a:rPr lang="en" sz="2400" b="1" kern="0" dirty="0">
                <a:solidFill>
                  <a:srgbClr val="000000"/>
                </a:solidFill>
                <a:latin typeface="Arial"/>
                <a:ea typeface="Arial"/>
                <a:cs typeface="Arial"/>
                <a:sym typeface="Arial"/>
              </a:rPr>
              <a:t>:</a:t>
            </a:r>
          </a:p>
          <a:p>
            <a:pPr algn="l" eaLnBrk="1" fontAlgn="auto" hangingPunct="1">
              <a:spcBef>
                <a:spcPts val="0"/>
              </a:spcBef>
              <a:spcAft>
                <a:spcPts val="0"/>
              </a:spcAft>
            </a:pPr>
            <a:endParaRPr lang="en" sz="24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2400" kern="0" dirty="0">
                <a:solidFill>
                  <a:srgbClr val="000000"/>
                </a:solidFill>
                <a:latin typeface="Arial"/>
                <a:ea typeface="Arial"/>
                <a:cs typeface="Arial"/>
                <a:sym typeface="Arial"/>
              </a:rPr>
              <a:t>[0.34 + </a:t>
            </a:r>
            <a:r>
              <a:rPr lang="en" sz="2400" b="1" kern="0" dirty="0">
                <a:solidFill>
                  <a:srgbClr val="000000"/>
                </a:solidFill>
                <a:latin typeface="Arial"/>
                <a:ea typeface="Arial"/>
                <a:cs typeface="Arial"/>
                <a:sym typeface="Arial"/>
              </a:rPr>
              <a:t>0.0001</a:t>
            </a:r>
            <a:r>
              <a:rPr lang="en" sz="2400" kern="0" dirty="0">
                <a:solidFill>
                  <a:srgbClr val="000000"/>
                </a:solidFill>
                <a:latin typeface="Arial"/>
                <a:ea typeface="Arial"/>
                <a:cs typeface="Arial"/>
                <a:sym typeface="Arial"/>
              </a:rPr>
              <a:t>,</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-1.11,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0.78,</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0.12,</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0.55,</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2.81,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-3.1,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-1.5,</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dirty="0">
                <a:solidFill>
                  <a:srgbClr val="FF0000"/>
                </a:solidFill>
                <a:latin typeface="Arial"/>
                <a:ea typeface="Arial"/>
                <a:cs typeface="Arial"/>
                <a:sym typeface="Arial"/>
              </a:rPr>
              <a:t>loss 1.25322</a:t>
            </a:r>
          </a:p>
        </p:txBody>
      </p:sp>
    </p:spTree>
    <p:extLst>
      <p:ext uri="{BB962C8B-B14F-4D97-AF65-F5344CB8AC3E}">
        <p14:creationId xmlns:p14="http://schemas.microsoft.com/office/powerpoint/2010/main" val="11595941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5" name="Shape 1245"/>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a:t>
            </a:r>
            <a:r>
              <a:rPr lang="en" sz="2400" b="1" kern="0">
                <a:solidFill>
                  <a:srgbClr val="38761D"/>
                </a:solidFill>
                <a:latin typeface="Arial"/>
                <a:ea typeface="Arial"/>
                <a:cs typeface="Arial"/>
                <a:sym typeface="Arial"/>
              </a:rPr>
              <a:t>-2.5</a:t>
            </a: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p:txBody>
      </p:sp>
      <p:sp>
        <p:nvSpPr>
          <p:cNvPr id="1246" name="Shape 1246"/>
          <p:cNvSpPr/>
          <p:nvPr/>
        </p:nvSpPr>
        <p:spPr>
          <a:xfrm>
            <a:off x="5678650" y="2871900"/>
            <a:ext cx="3394500" cy="1489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247" name="Shape 1247"/>
          <p:cNvPicPr preferRelativeResize="0"/>
          <p:nvPr/>
        </p:nvPicPr>
        <p:blipFill>
          <a:blip r:embed="rId3">
            <a:alphaModFix/>
          </a:blip>
          <a:stretch>
            <a:fillRect/>
          </a:stretch>
        </p:blipFill>
        <p:spPr>
          <a:xfrm>
            <a:off x="6281401" y="3633901"/>
            <a:ext cx="2289975" cy="539525"/>
          </a:xfrm>
          <a:prstGeom prst="rect">
            <a:avLst/>
          </a:prstGeom>
          <a:noFill/>
          <a:ln w="19050" cap="flat" cmpd="sng">
            <a:solidFill>
              <a:srgbClr val="38761D"/>
            </a:solidFill>
            <a:prstDash val="solid"/>
            <a:round/>
            <a:headEnd type="none" w="med" len="med"/>
            <a:tailEnd type="none" w="med" len="med"/>
          </a:ln>
        </p:spPr>
      </p:pic>
      <p:sp>
        <p:nvSpPr>
          <p:cNvPr id="1248" name="Shape 1248"/>
          <p:cNvSpPr txBox="1"/>
          <p:nvPr/>
        </p:nvSpPr>
        <p:spPr>
          <a:xfrm>
            <a:off x="5678650" y="2860250"/>
            <a:ext cx="3394500" cy="6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38761D"/>
                </a:solidFill>
                <a:latin typeface="Arial"/>
                <a:ea typeface="Arial"/>
                <a:cs typeface="Arial"/>
                <a:sym typeface="Arial"/>
              </a:rPr>
              <a:t>(</a:t>
            </a:r>
            <a:r>
              <a:rPr lang="en" sz="2000" kern="0">
                <a:solidFill>
                  <a:srgbClr val="FF0000"/>
                </a:solidFill>
                <a:latin typeface="Arial"/>
                <a:ea typeface="Arial"/>
                <a:cs typeface="Arial"/>
                <a:sym typeface="Arial"/>
              </a:rPr>
              <a:t>1.25322</a:t>
            </a:r>
            <a:r>
              <a:rPr lang="en" sz="2000" kern="0">
                <a:solidFill>
                  <a:srgbClr val="38761D"/>
                </a:solidFill>
                <a:latin typeface="Arial"/>
                <a:ea typeface="Arial"/>
                <a:cs typeface="Arial"/>
                <a:sym typeface="Arial"/>
              </a:rPr>
              <a:t> - </a:t>
            </a:r>
            <a:r>
              <a:rPr lang="en" sz="2000" kern="0">
                <a:solidFill>
                  <a:srgbClr val="FF0000"/>
                </a:solidFill>
                <a:latin typeface="Arial"/>
                <a:ea typeface="Arial"/>
                <a:cs typeface="Arial"/>
                <a:sym typeface="Arial"/>
              </a:rPr>
              <a:t>1.25347</a:t>
            </a:r>
            <a:r>
              <a:rPr lang="en" sz="2000" kern="0">
                <a:solidFill>
                  <a:srgbClr val="38761D"/>
                </a:solidFill>
                <a:latin typeface="Arial"/>
                <a:ea typeface="Arial"/>
                <a:cs typeface="Arial"/>
                <a:sym typeface="Arial"/>
              </a:rPr>
              <a:t>)/0.0001</a:t>
            </a:r>
          </a:p>
          <a:p>
            <a:pPr algn="l" eaLnBrk="1" fontAlgn="auto" hangingPunct="1">
              <a:spcBef>
                <a:spcPts val="0"/>
              </a:spcBef>
              <a:spcAft>
                <a:spcPts val="0"/>
              </a:spcAft>
            </a:pPr>
            <a:r>
              <a:rPr lang="en" sz="2000" kern="0">
                <a:solidFill>
                  <a:srgbClr val="38761D"/>
                </a:solidFill>
                <a:latin typeface="Arial"/>
                <a:ea typeface="Arial"/>
                <a:cs typeface="Arial"/>
                <a:sym typeface="Arial"/>
              </a:rPr>
              <a:t>= -2.5</a:t>
            </a:r>
          </a:p>
        </p:txBody>
      </p:sp>
      <p:cxnSp>
        <p:nvCxnSpPr>
          <p:cNvPr id="1249" name="Shape 1249"/>
          <p:cNvCxnSpPr/>
          <p:nvPr/>
        </p:nvCxnSpPr>
        <p:spPr>
          <a:xfrm rot="10800000">
            <a:off x="7049200" y="2183750"/>
            <a:ext cx="707700" cy="676500"/>
          </a:xfrm>
          <a:prstGeom prst="straightConnector1">
            <a:avLst/>
          </a:prstGeom>
          <a:noFill/>
          <a:ln w="9525" cap="flat" cmpd="sng">
            <a:solidFill>
              <a:srgbClr val="666666"/>
            </a:solidFill>
            <a:prstDash val="solid"/>
            <a:round/>
            <a:headEnd type="none" w="lg" len="lg"/>
            <a:tailEnd type="triangle" w="lg" len="lg"/>
          </a:ln>
        </p:spPr>
      </p:cxnSp>
      <p:sp>
        <p:nvSpPr>
          <p:cNvPr id="1250" name="Shape 1250"/>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51" name="Shape 1251"/>
          <p:cNvCxnSpPr/>
          <p:nvPr/>
        </p:nvCxnSpPr>
        <p:spPr>
          <a:xfrm>
            <a:off x="2326800" y="921100"/>
            <a:ext cx="0" cy="4398300"/>
          </a:xfrm>
          <a:prstGeom prst="straightConnector1">
            <a:avLst/>
          </a:prstGeom>
          <a:noFill/>
          <a:ln w="9525" cap="flat" cmpd="sng">
            <a:solidFill>
              <a:srgbClr val="666666"/>
            </a:solidFill>
            <a:prstDash val="solid"/>
            <a:round/>
            <a:headEnd type="none" w="lg" len="lg"/>
            <a:tailEnd type="none" w="lg" len="lg"/>
          </a:ln>
        </p:spPr>
      </p:cxn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cxnSp>
        <p:nvCxnSpPr>
          <p:cNvPr id="13" name="Shape 1263"/>
          <p:cNvCxnSpPr/>
          <p:nvPr/>
        </p:nvCxnSpPr>
        <p:spPr>
          <a:xfrm>
            <a:off x="5424100" y="942375"/>
            <a:ext cx="0" cy="4426500"/>
          </a:xfrm>
          <a:prstGeom prst="straightConnector1">
            <a:avLst/>
          </a:prstGeom>
          <a:noFill/>
          <a:ln w="9525" cap="flat" cmpd="sng">
            <a:solidFill>
              <a:srgbClr val="666666"/>
            </a:solidFill>
            <a:prstDash val="solid"/>
            <a:round/>
            <a:headEnd type="none" w="lg" len="lg"/>
            <a:tailEnd type="none" w="lg" len="lg"/>
          </a:ln>
        </p:spPr>
      </p:cxnSp>
      <p:sp>
        <p:nvSpPr>
          <p:cNvPr id="14" name="Shape 1262"/>
          <p:cNvSpPr txBox="1"/>
          <p:nvPr/>
        </p:nvSpPr>
        <p:spPr>
          <a:xfrm>
            <a:off x="2406825" y="894550"/>
            <a:ext cx="33945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dirty="0">
                <a:solidFill>
                  <a:srgbClr val="000000"/>
                </a:solidFill>
                <a:latin typeface="Arial"/>
                <a:ea typeface="Arial"/>
                <a:cs typeface="Arial"/>
                <a:sym typeface="Arial"/>
              </a:rPr>
              <a:t>W + h </a:t>
            </a:r>
            <a:r>
              <a:rPr lang="en" sz="2400" kern="0" dirty="0">
                <a:solidFill>
                  <a:srgbClr val="000000"/>
                </a:solidFill>
                <a:latin typeface="Arial"/>
                <a:ea typeface="Arial"/>
                <a:cs typeface="Arial"/>
                <a:sym typeface="Arial"/>
              </a:rPr>
              <a:t>(first dim)</a:t>
            </a:r>
            <a:r>
              <a:rPr lang="en" sz="2400" b="1" kern="0" dirty="0">
                <a:solidFill>
                  <a:srgbClr val="000000"/>
                </a:solidFill>
                <a:latin typeface="Arial"/>
                <a:ea typeface="Arial"/>
                <a:cs typeface="Arial"/>
                <a:sym typeface="Arial"/>
              </a:rPr>
              <a:t>:</a:t>
            </a:r>
          </a:p>
          <a:p>
            <a:pPr algn="l" eaLnBrk="1" fontAlgn="auto" hangingPunct="1">
              <a:spcBef>
                <a:spcPts val="0"/>
              </a:spcBef>
              <a:spcAft>
                <a:spcPts val="0"/>
              </a:spcAft>
            </a:pPr>
            <a:endParaRPr lang="en" sz="24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2400" kern="0" dirty="0">
                <a:solidFill>
                  <a:srgbClr val="000000"/>
                </a:solidFill>
                <a:latin typeface="Arial"/>
                <a:ea typeface="Arial"/>
                <a:cs typeface="Arial"/>
                <a:sym typeface="Arial"/>
              </a:rPr>
              <a:t>[0.34 + </a:t>
            </a:r>
            <a:r>
              <a:rPr lang="en" sz="2400" b="1" kern="0" dirty="0">
                <a:solidFill>
                  <a:srgbClr val="000000"/>
                </a:solidFill>
                <a:latin typeface="Arial"/>
                <a:ea typeface="Arial"/>
                <a:cs typeface="Arial"/>
                <a:sym typeface="Arial"/>
              </a:rPr>
              <a:t>0.0001</a:t>
            </a:r>
            <a:r>
              <a:rPr lang="en" sz="2400" kern="0" dirty="0">
                <a:solidFill>
                  <a:srgbClr val="000000"/>
                </a:solidFill>
                <a:latin typeface="Arial"/>
                <a:ea typeface="Arial"/>
                <a:cs typeface="Arial"/>
                <a:sym typeface="Arial"/>
              </a:rPr>
              <a:t>,</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-1.11,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0.78,</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0.12,</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0.55,</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2.81,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-3.1,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-1.5,</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dirty="0">
                <a:solidFill>
                  <a:srgbClr val="FF0000"/>
                </a:solidFill>
                <a:latin typeface="Arial"/>
                <a:ea typeface="Arial"/>
                <a:cs typeface="Arial"/>
                <a:sym typeface="Arial"/>
              </a:rPr>
              <a:t>loss 1.25322</a:t>
            </a:r>
          </a:p>
        </p:txBody>
      </p:sp>
    </p:spTree>
    <p:extLst>
      <p:ext uri="{BB962C8B-B14F-4D97-AF65-F5344CB8AC3E}">
        <p14:creationId xmlns:p14="http://schemas.microsoft.com/office/powerpoint/2010/main" val="18702377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9" name="Shape 1259"/>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[-2.5,</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p:txBody>
      </p:sp>
      <p:sp>
        <p:nvSpPr>
          <p:cNvPr id="1260" name="Shape 1260"/>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61" name="Shape 1261"/>
          <p:cNvCxnSpPr/>
          <p:nvPr/>
        </p:nvCxnSpPr>
        <p:spPr>
          <a:xfrm>
            <a:off x="2326800" y="921100"/>
            <a:ext cx="0" cy="4398300"/>
          </a:xfrm>
          <a:prstGeom prst="straightConnector1">
            <a:avLst/>
          </a:prstGeom>
          <a:noFill/>
          <a:ln w="9525" cap="flat" cmpd="sng">
            <a:solidFill>
              <a:srgbClr val="666666"/>
            </a:solidFill>
            <a:prstDash val="solid"/>
            <a:round/>
            <a:headEnd type="none" w="lg" len="lg"/>
            <a:tailEnd type="none" w="lg" len="lg"/>
          </a:ln>
        </p:spPr>
      </p:cxnSp>
      <p:sp>
        <p:nvSpPr>
          <p:cNvPr id="1262" name="Shape 1262"/>
          <p:cNvSpPr txBox="1"/>
          <p:nvPr/>
        </p:nvSpPr>
        <p:spPr>
          <a:xfrm>
            <a:off x="2406825" y="894550"/>
            <a:ext cx="33945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dirty="0">
                <a:solidFill>
                  <a:srgbClr val="000000"/>
                </a:solidFill>
                <a:latin typeface="Arial"/>
                <a:ea typeface="Arial"/>
                <a:cs typeface="Arial"/>
                <a:sym typeface="Arial"/>
              </a:rPr>
              <a:t>W + h </a:t>
            </a:r>
            <a:r>
              <a:rPr lang="en" sz="2400" kern="0" dirty="0">
                <a:solidFill>
                  <a:srgbClr val="000000"/>
                </a:solidFill>
                <a:latin typeface="Arial"/>
                <a:ea typeface="Arial"/>
                <a:cs typeface="Arial"/>
                <a:sym typeface="Arial"/>
              </a:rPr>
              <a:t>(second dim)</a:t>
            </a:r>
            <a:r>
              <a:rPr lang="en" sz="2400" b="1" kern="0" dirty="0">
                <a:solidFill>
                  <a:srgbClr val="000000"/>
                </a:solidFill>
                <a:latin typeface="Arial"/>
                <a:ea typeface="Arial"/>
                <a:cs typeface="Arial"/>
                <a:sym typeface="Arial"/>
              </a:rPr>
              <a:t>:</a:t>
            </a:r>
          </a:p>
          <a:p>
            <a:pPr algn="l" eaLnBrk="1" fontAlgn="auto" hangingPunct="1">
              <a:spcBef>
                <a:spcPts val="0"/>
              </a:spcBef>
              <a:spcAft>
                <a:spcPts val="0"/>
              </a:spcAft>
            </a:pPr>
            <a:endParaRPr sz="24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2400" kern="0" dirty="0">
                <a:solidFill>
                  <a:srgbClr val="000000"/>
                </a:solidFill>
                <a:latin typeface="Arial"/>
                <a:ea typeface="Arial"/>
                <a:cs typeface="Arial"/>
                <a:sym typeface="Arial"/>
              </a:rPr>
              <a:t>[0.34,</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-1.11 + </a:t>
            </a:r>
            <a:r>
              <a:rPr lang="en" sz="2400" b="1" kern="0" dirty="0">
                <a:solidFill>
                  <a:srgbClr val="000000"/>
                </a:solidFill>
                <a:latin typeface="Arial"/>
                <a:ea typeface="Arial"/>
                <a:cs typeface="Arial"/>
                <a:sym typeface="Arial"/>
              </a:rPr>
              <a:t>0.0001</a:t>
            </a:r>
            <a:r>
              <a:rPr lang="en" sz="2400" kern="0" dirty="0">
                <a:solidFill>
                  <a:srgbClr val="000000"/>
                </a:solidFill>
                <a:latin typeface="Arial"/>
                <a:ea typeface="Arial"/>
                <a:cs typeface="Arial"/>
                <a:sym typeface="Arial"/>
              </a:rPr>
              <a:t>,</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0.78,</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0.12,</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0.55,</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2.81,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-3.1,</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-1.5,</a:t>
            </a:r>
          </a:p>
          <a:p>
            <a:pPr algn="l" eaLnBrk="1" fontAlgn="auto" hangingPunct="1">
              <a:spcBef>
                <a:spcPts val="0"/>
              </a:spcBef>
              <a:spcAft>
                <a:spcPts val="0"/>
              </a:spcAft>
            </a:pPr>
            <a:r>
              <a:rPr lang="en" sz="2400" kern="0" dirty="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dirty="0">
                <a:solidFill>
                  <a:srgbClr val="FF0000"/>
                </a:solidFill>
                <a:latin typeface="Arial"/>
                <a:ea typeface="Arial"/>
                <a:cs typeface="Arial"/>
                <a:sym typeface="Arial"/>
              </a:rPr>
              <a:t>loss 1.25353</a:t>
            </a:r>
          </a:p>
        </p:txBody>
      </p:sp>
      <p:cxnSp>
        <p:nvCxnSpPr>
          <p:cNvPr id="1263" name="Shape 1263"/>
          <p:cNvCxnSpPr/>
          <p:nvPr/>
        </p:nvCxnSpPr>
        <p:spPr>
          <a:xfrm>
            <a:off x="5424100" y="942375"/>
            <a:ext cx="0" cy="4426500"/>
          </a:xfrm>
          <a:prstGeom prst="straightConnector1">
            <a:avLst/>
          </a:prstGeom>
          <a:noFill/>
          <a:ln w="9525" cap="flat" cmpd="sng">
            <a:solidFill>
              <a:srgbClr val="666666"/>
            </a:solidFill>
            <a:prstDash val="solid"/>
            <a:round/>
            <a:headEnd type="none" w="lg" len="lg"/>
            <a:tailEnd type="none" w="lg" len="lg"/>
          </a:ln>
        </p:spPr>
      </p:cxn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4435648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9" name="Shape 1269"/>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[-2.5,</a:t>
            </a:r>
          </a:p>
          <a:p>
            <a:pPr algn="l" eaLnBrk="1" fontAlgn="auto" hangingPunct="1">
              <a:spcBef>
                <a:spcPts val="0"/>
              </a:spcBef>
              <a:spcAft>
                <a:spcPts val="0"/>
              </a:spcAft>
            </a:pPr>
            <a:r>
              <a:rPr lang="en" sz="2400" b="1" kern="0">
                <a:solidFill>
                  <a:srgbClr val="38761D"/>
                </a:solidFill>
                <a:latin typeface="Arial"/>
                <a:ea typeface="Arial"/>
                <a:cs typeface="Arial"/>
                <a:sym typeface="Arial"/>
              </a:rPr>
              <a:t>0.6</a:t>
            </a: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p:txBody>
      </p:sp>
      <p:sp>
        <p:nvSpPr>
          <p:cNvPr id="1270" name="Shape 1270"/>
          <p:cNvSpPr/>
          <p:nvPr/>
        </p:nvSpPr>
        <p:spPr>
          <a:xfrm>
            <a:off x="5678650" y="3176700"/>
            <a:ext cx="3394500" cy="1489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271" name="Shape 1271"/>
          <p:cNvPicPr preferRelativeResize="0"/>
          <p:nvPr/>
        </p:nvPicPr>
        <p:blipFill>
          <a:blip r:embed="rId3">
            <a:alphaModFix/>
          </a:blip>
          <a:stretch>
            <a:fillRect/>
          </a:stretch>
        </p:blipFill>
        <p:spPr>
          <a:xfrm>
            <a:off x="6281401" y="3938701"/>
            <a:ext cx="2289975" cy="539525"/>
          </a:xfrm>
          <a:prstGeom prst="rect">
            <a:avLst/>
          </a:prstGeom>
          <a:noFill/>
          <a:ln w="19050" cap="flat" cmpd="sng">
            <a:solidFill>
              <a:srgbClr val="38761D"/>
            </a:solidFill>
            <a:prstDash val="solid"/>
            <a:round/>
            <a:headEnd type="none" w="med" len="med"/>
            <a:tailEnd type="none" w="med" len="med"/>
          </a:ln>
        </p:spPr>
      </p:pic>
      <p:cxnSp>
        <p:nvCxnSpPr>
          <p:cNvPr id="1272" name="Shape 1272"/>
          <p:cNvCxnSpPr/>
          <p:nvPr/>
        </p:nvCxnSpPr>
        <p:spPr>
          <a:xfrm rot="10800000">
            <a:off x="7179100" y="2318375"/>
            <a:ext cx="354600" cy="716700"/>
          </a:xfrm>
          <a:prstGeom prst="straightConnector1">
            <a:avLst/>
          </a:prstGeom>
          <a:noFill/>
          <a:ln w="9525" cap="flat" cmpd="sng">
            <a:solidFill>
              <a:srgbClr val="666666"/>
            </a:solidFill>
            <a:prstDash val="solid"/>
            <a:round/>
            <a:headEnd type="none" w="lg" len="lg"/>
            <a:tailEnd type="triangle" w="lg" len="lg"/>
          </a:ln>
        </p:spPr>
      </p:cxnSp>
      <p:sp>
        <p:nvSpPr>
          <p:cNvPr id="1273" name="Shape 1273"/>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74" name="Shape 1274"/>
          <p:cNvCxnSpPr/>
          <p:nvPr/>
        </p:nvCxnSpPr>
        <p:spPr>
          <a:xfrm>
            <a:off x="2326800" y="921100"/>
            <a:ext cx="0" cy="4398300"/>
          </a:xfrm>
          <a:prstGeom prst="straightConnector1">
            <a:avLst/>
          </a:prstGeom>
          <a:noFill/>
          <a:ln w="9525" cap="flat" cmpd="sng">
            <a:solidFill>
              <a:srgbClr val="666666"/>
            </a:solidFill>
            <a:prstDash val="solid"/>
            <a:round/>
            <a:headEnd type="none" w="lg" len="lg"/>
            <a:tailEnd type="none" w="lg" len="lg"/>
          </a:ln>
        </p:spPr>
      </p:cxnSp>
      <p:sp>
        <p:nvSpPr>
          <p:cNvPr id="1275" name="Shape 1275"/>
          <p:cNvSpPr txBox="1"/>
          <p:nvPr/>
        </p:nvSpPr>
        <p:spPr>
          <a:xfrm>
            <a:off x="2406825" y="894550"/>
            <a:ext cx="33945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W + h </a:t>
            </a:r>
            <a:r>
              <a:rPr lang="en" sz="2400" kern="0">
                <a:solidFill>
                  <a:srgbClr val="000000"/>
                </a:solidFill>
                <a:latin typeface="Arial"/>
                <a:ea typeface="Arial"/>
                <a:cs typeface="Arial"/>
                <a:sym typeface="Arial"/>
              </a:rPr>
              <a:t>(second dim)</a:t>
            </a:r>
            <a:r>
              <a:rPr lang="en" sz="2400" b="1" kern="0">
                <a:solidFill>
                  <a:srgbClr val="000000"/>
                </a:solidFill>
                <a:latin typeface="Arial"/>
                <a:ea typeface="Arial"/>
                <a:cs typeface="Arial"/>
                <a:sym typeface="Arial"/>
              </a:rPr>
              <a:t>:</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 + </a:t>
            </a:r>
            <a:r>
              <a:rPr lang="en" sz="2400" b="1" kern="0">
                <a:solidFill>
                  <a:srgbClr val="000000"/>
                </a:solidFill>
                <a:latin typeface="Arial"/>
                <a:ea typeface="Arial"/>
                <a:cs typeface="Arial"/>
                <a:sym typeface="Arial"/>
              </a:rPr>
              <a:t>0.0001</a:t>
            </a:r>
            <a:r>
              <a:rPr lang="en" sz="2400" kern="0">
                <a:solidFill>
                  <a:srgbClr val="000000"/>
                </a:solidFill>
                <a:latin typeface="Arial"/>
                <a:ea typeface="Arial"/>
                <a:cs typeface="Arial"/>
                <a:sym typeface="Arial"/>
              </a:rPr>
              <a:t>,</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1.25353</a:t>
            </a:r>
          </a:p>
        </p:txBody>
      </p:sp>
      <p:cxnSp>
        <p:nvCxnSpPr>
          <p:cNvPr id="1276" name="Shape 1276"/>
          <p:cNvCxnSpPr/>
          <p:nvPr/>
        </p:nvCxnSpPr>
        <p:spPr>
          <a:xfrm>
            <a:off x="5424100" y="942375"/>
            <a:ext cx="0" cy="4426500"/>
          </a:xfrm>
          <a:prstGeom prst="straightConnector1">
            <a:avLst/>
          </a:prstGeom>
          <a:noFill/>
          <a:ln w="9525" cap="flat" cmpd="sng">
            <a:solidFill>
              <a:srgbClr val="666666"/>
            </a:solidFill>
            <a:prstDash val="solid"/>
            <a:round/>
            <a:headEnd type="none" w="lg" len="lg"/>
            <a:tailEnd type="none" w="lg" len="lg"/>
          </a:ln>
        </p:spPr>
      </p:cxnSp>
      <p:sp>
        <p:nvSpPr>
          <p:cNvPr id="1277" name="Shape 1277"/>
          <p:cNvSpPr txBox="1"/>
          <p:nvPr/>
        </p:nvSpPr>
        <p:spPr>
          <a:xfrm>
            <a:off x="5678650" y="3165050"/>
            <a:ext cx="3394500" cy="6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38761D"/>
                </a:solidFill>
                <a:latin typeface="Arial"/>
                <a:ea typeface="Arial"/>
                <a:cs typeface="Arial"/>
                <a:sym typeface="Arial"/>
              </a:rPr>
              <a:t>(</a:t>
            </a:r>
            <a:r>
              <a:rPr lang="en" sz="2000" kern="0">
                <a:solidFill>
                  <a:srgbClr val="FF0000"/>
                </a:solidFill>
                <a:latin typeface="Arial"/>
                <a:ea typeface="Arial"/>
                <a:cs typeface="Arial"/>
                <a:sym typeface="Arial"/>
              </a:rPr>
              <a:t>1.25353</a:t>
            </a:r>
            <a:r>
              <a:rPr lang="en" sz="2000" kern="0">
                <a:solidFill>
                  <a:srgbClr val="38761D"/>
                </a:solidFill>
                <a:latin typeface="Arial"/>
                <a:ea typeface="Arial"/>
                <a:cs typeface="Arial"/>
                <a:sym typeface="Arial"/>
              </a:rPr>
              <a:t> - </a:t>
            </a:r>
            <a:r>
              <a:rPr lang="en" sz="2000" kern="0">
                <a:solidFill>
                  <a:srgbClr val="FF0000"/>
                </a:solidFill>
                <a:latin typeface="Arial"/>
                <a:ea typeface="Arial"/>
                <a:cs typeface="Arial"/>
                <a:sym typeface="Arial"/>
              </a:rPr>
              <a:t>1.25347</a:t>
            </a:r>
            <a:r>
              <a:rPr lang="en" sz="2000" kern="0">
                <a:solidFill>
                  <a:srgbClr val="38761D"/>
                </a:solidFill>
                <a:latin typeface="Arial"/>
                <a:ea typeface="Arial"/>
                <a:cs typeface="Arial"/>
                <a:sym typeface="Arial"/>
              </a:rPr>
              <a:t>)/0.0001</a:t>
            </a:r>
          </a:p>
          <a:p>
            <a:pPr algn="l" eaLnBrk="1" fontAlgn="auto" hangingPunct="1">
              <a:spcBef>
                <a:spcPts val="0"/>
              </a:spcBef>
              <a:spcAft>
                <a:spcPts val="0"/>
              </a:spcAft>
            </a:pPr>
            <a:r>
              <a:rPr lang="en" sz="2000" kern="0">
                <a:solidFill>
                  <a:srgbClr val="38761D"/>
                </a:solidFill>
                <a:latin typeface="Arial"/>
                <a:ea typeface="Arial"/>
                <a:cs typeface="Arial"/>
                <a:sym typeface="Arial"/>
              </a:rPr>
              <a:t>= 0.6</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5951100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3" name="Shape 1283"/>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[-2.5,</a:t>
            </a:r>
          </a:p>
          <a:p>
            <a:pPr algn="l" eaLnBrk="1" fontAlgn="auto" hangingPunct="1">
              <a:spcBef>
                <a:spcPts val="0"/>
              </a:spcBef>
              <a:spcAft>
                <a:spcPts val="0"/>
              </a:spcAft>
            </a:pPr>
            <a:r>
              <a:rPr lang="en" sz="2400" kern="0">
                <a:solidFill>
                  <a:srgbClr val="0000FF"/>
                </a:solidFill>
                <a:latin typeface="Arial"/>
                <a:ea typeface="Arial"/>
                <a:cs typeface="Arial"/>
                <a:sym typeface="Arial"/>
              </a:rPr>
              <a:t>0.6,</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p:txBody>
      </p:sp>
      <p:sp>
        <p:nvSpPr>
          <p:cNvPr id="1284" name="Shape 1284"/>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85" name="Shape 1285"/>
          <p:cNvCxnSpPr/>
          <p:nvPr/>
        </p:nvCxnSpPr>
        <p:spPr>
          <a:xfrm>
            <a:off x="2326800" y="921100"/>
            <a:ext cx="0" cy="4398300"/>
          </a:xfrm>
          <a:prstGeom prst="straightConnector1">
            <a:avLst/>
          </a:prstGeom>
          <a:noFill/>
          <a:ln w="9525" cap="flat" cmpd="sng">
            <a:solidFill>
              <a:srgbClr val="666666"/>
            </a:solidFill>
            <a:prstDash val="solid"/>
            <a:round/>
            <a:headEnd type="none" w="lg" len="lg"/>
            <a:tailEnd type="none" w="lg" len="lg"/>
          </a:ln>
        </p:spPr>
      </p:cxnSp>
      <p:sp>
        <p:nvSpPr>
          <p:cNvPr id="1286" name="Shape 1286"/>
          <p:cNvSpPr txBox="1"/>
          <p:nvPr/>
        </p:nvSpPr>
        <p:spPr>
          <a:xfrm>
            <a:off x="2406825" y="894550"/>
            <a:ext cx="33945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W + h </a:t>
            </a:r>
            <a:r>
              <a:rPr lang="en" sz="2400" kern="0">
                <a:solidFill>
                  <a:srgbClr val="000000"/>
                </a:solidFill>
                <a:latin typeface="Arial"/>
                <a:ea typeface="Arial"/>
                <a:cs typeface="Arial"/>
                <a:sym typeface="Arial"/>
              </a:rPr>
              <a:t>(third dim)</a:t>
            </a:r>
            <a:r>
              <a:rPr lang="en" sz="2400" b="1" kern="0">
                <a:solidFill>
                  <a:srgbClr val="000000"/>
                </a:solidFill>
                <a:latin typeface="Arial"/>
                <a:ea typeface="Arial"/>
                <a:cs typeface="Arial"/>
                <a:sym typeface="Arial"/>
              </a:rPr>
              <a:t>:</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 + </a:t>
            </a:r>
            <a:r>
              <a:rPr lang="en" sz="2400" b="1" kern="0">
                <a:solidFill>
                  <a:srgbClr val="000000"/>
                </a:solidFill>
                <a:latin typeface="Arial"/>
                <a:ea typeface="Arial"/>
                <a:cs typeface="Arial"/>
                <a:sym typeface="Arial"/>
              </a:rPr>
              <a:t>0.0001</a:t>
            </a:r>
            <a:r>
              <a:rPr lang="en" sz="2400" kern="0">
                <a:solidFill>
                  <a:srgbClr val="000000"/>
                </a:solidFill>
                <a:latin typeface="Arial"/>
                <a:ea typeface="Arial"/>
                <a:cs typeface="Arial"/>
                <a:sym typeface="Arial"/>
              </a:rPr>
              <a:t>,</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87" name="Shape 1287"/>
          <p:cNvCxnSpPr/>
          <p:nvPr/>
        </p:nvCxnSpPr>
        <p:spPr>
          <a:xfrm>
            <a:off x="5424100" y="942375"/>
            <a:ext cx="0" cy="4426500"/>
          </a:xfrm>
          <a:prstGeom prst="straightConnector1">
            <a:avLst/>
          </a:prstGeom>
          <a:noFill/>
          <a:ln w="9525" cap="flat" cmpd="sng">
            <a:solidFill>
              <a:srgbClr val="666666"/>
            </a:solidFill>
            <a:prstDash val="solid"/>
            <a:round/>
            <a:headEnd type="none" w="lg" len="lg"/>
            <a:tailEnd type="none" w="lg" len="lg"/>
          </a:ln>
        </p:spPr>
      </p:cxn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8524390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3" name="Shape 1293"/>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[-2.5,</a:t>
            </a:r>
          </a:p>
          <a:p>
            <a:pPr algn="l" eaLnBrk="1" fontAlgn="auto" hangingPunct="1">
              <a:spcBef>
                <a:spcPts val="0"/>
              </a:spcBef>
              <a:spcAft>
                <a:spcPts val="0"/>
              </a:spcAft>
            </a:pPr>
            <a:r>
              <a:rPr lang="en" sz="2400" kern="0">
                <a:solidFill>
                  <a:srgbClr val="0000FF"/>
                </a:solidFill>
                <a:latin typeface="Arial"/>
                <a:ea typeface="Arial"/>
                <a:cs typeface="Arial"/>
                <a:sym typeface="Arial"/>
              </a:rPr>
              <a:t>0.6,</a:t>
            </a:r>
          </a:p>
          <a:p>
            <a:pPr algn="l" eaLnBrk="1" fontAlgn="auto" hangingPunct="1">
              <a:spcBef>
                <a:spcPts val="0"/>
              </a:spcBef>
              <a:spcAft>
                <a:spcPts val="0"/>
              </a:spcAft>
            </a:pPr>
            <a:r>
              <a:rPr lang="en" sz="2400" b="1" kern="0">
                <a:solidFill>
                  <a:srgbClr val="38761D"/>
                </a:solidFill>
                <a:latin typeface="Arial"/>
                <a:ea typeface="Arial"/>
                <a:cs typeface="Arial"/>
                <a:sym typeface="Arial"/>
              </a:rPr>
              <a:t>0</a:t>
            </a: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a:p>
            <a:pPr algn="l" eaLnBrk="1" fontAlgn="auto" hangingPunct="1">
              <a:spcBef>
                <a:spcPts val="0"/>
              </a:spcBef>
              <a:spcAft>
                <a:spcPts val="0"/>
              </a:spcAft>
            </a:pPr>
            <a:r>
              <a:rPr lang="en" sz="2400" kern="0">
                <a:solidFill>
                  <a:srgbClr val="0000FF"/>
                </a:solidFill>
                <a:latin typeface="Arial"/>
                <a:ea typeface="Arial"/>
                <a:cs typeface="Arial"/>
                <a:sym typeface="Arial"/>
              </a:rPr>
              <a:t>?,…]</a:t>
            </a:r>
          </a:p>
        </p:txBody>
      </p:sp>
      <p:sp>
        <p:nvSpPr>
          <p:cNvPr id="1294" name="Shape 1294"/>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95" name="Shape 1295"/>
          <p:cNvCxnSpPr/>
          <p:nvPr/>
        </p:nvCxnSpPr>
        <p:spPr>
          <a:xfrm>
            <a:off x="2326800" y="921100"/>
            <a:ext cx="0" cy="4398300"/>
          </a:xfrm>
          <a:prstGeom prst="straightConnector1">
            <a:avLst/>
          </a:prstGeom>
          <a:noFill/>
          <a:ln w="9525" cap="flat" cmpd="sng">
            <a:solidFill>
              <a:srgbClr val="666666"/>
            </a:solidFill>
            <a:prstDash val="solid"/>
            <a:round/>
            <a:headEnd type="none" w="lg" len="lg"/>
            <a:tailEnd type="none" w="lg" len="lg"/>
          </a:ln>
        </p:spPr>
      </p:cxnSp>
      <p:sp>
        <p:nvSpPr>
          <p:cNvPr id="1296" name="Shape 1296"/>
          <p:cNvSpPr txBox="1"/>
          <p:nvPr/>
        </p:nvSpPr>
        <p:spPr>
          <a:xfrm>
            <a:off x="2406825" y="894550"/>
            <a:ext cx="33945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W + h </a:t>
            </a:r>
            <a:r>
              <a:rPr lang="en" sz="2400" kern="0">
                <a:solidFill>
                  <a:srgbClr val="000000"/>
                </a:solidFill>
                <a:latin typeface="Arial"/>
                <a:ea typeface="Arial"/>
                <a:cs typeface="Arial"/>
                <a:sym typeface="Arial"/>
              </a:rPr>
              <a:t>(third dim)</a:t>
            </a:r>
            <a:r>
              <a:rPr lang="en" sz="2400" b="1" kern="0">
                <a:solidFill>
                  <a:srgbClr val="000000"/>
                </a:solidFill>
                <a:latin typeface="Arial"/>
                <a:ea typeface="Arial"/>
                <a:cs typeface="Arial"/>
                <a:sym typeface="Arial"/>
              </a:rPr>
              <a:t>:</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 + </a:t>
            </a:r>
            <a:r>
              <a:rPr lang="en" sz="2400" b="1" kern="0">
                <a:solidFill>
                  <a:srgbClr val="000000"/>
                </a:solidFill>
                <a:latin typeface="Arial"/>
                <a:ea typeface="Arial"/>
                <a:cs typeface="Arial"/>
                <a:sym typeface="Arial"/>
              </a:rPr>
              <a:t>0.0001</a:t>
            </a:r>
            <a:r>
              <a:rPr lang="en" sz="2400" kern="0">
                <a:solidFill>
                  <a:srgbClr val="000000"/>
                </a:solidFill>
                <a:latin typeface="Arial"/>
                <a:ea typeface="Arial"/>
                <a:cs typeface="Arial"/>
                <a:sym typeface="Arial"/>
              </a:rPr>
              <a:t>,</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cxnSp>
        <p:nvCxnSpPr>
          <p:cNvPr id="1297" name="Shape 1297"/>
          <p:cNvCxnSpPr/>
          <p:nvPr/>
        </p:nvCxnSpPr>
        <p:spPr>
          <a:xfrm>
            <a:off x="5424100" y="942375"/>
            <a:ext cx="0" cy="4426500"/>
          </a:xfrm>
          <a:prstGeom prst="straightConnector1">
            <a:avLst/>
          </a:prstGeom>
          <a:noFill/>
          <a:ln w="9525" cap="flat" cmpd="sng">
            <a:solidFill>
              <a:srgbClr val="666666"/>
            </a:solidFill>
            <a:prstDash val="solid"/>
            <a:round/>
            <a:headEnd type="none" w="lg" len="lg"/>
            <a:tailEnd type="none" w="lg" len="lg"/>
          </a:ln>
        </p:spPr>
      </p:cxnSp>
      <p:sp>
        <p:nvSpPr>
          <p:cNvPr id="1298" name="Shape 1298"/>
          <p:cNvSpPr/>
          <p:nvPr/>
        </p:nvSpPr>
        <p:spPr>
          <a:xfrm>
            <a:off x="5678650" y="3329100"/>
            <a:ext cx="3394500" cy="1489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299" name="Shape 1299"/>
          <p:cNvPicPr preferRelativeResize="0"/>
          <p:nvPr/>
        </p:nvPicPr>
        <p:blipFill>
          <a:blip r:embed="rId3">
            <a:alphaModFix/>
          </a:blip>
          <a:stretch>
            <a:fillRect/>
          </a:stretch>
        </p:blipFill>
        <p:spPr>
          <a:xfrm>
            <a:off x="6281401" y="4091101"/>
            <a:ext cx="2289975" cy="539525"/>
          </a:xfrm>
          <a:prstGeom prst="rect">
            <a:avLst/>
          </a:prstGeom>
          <a:noFill/>
          <a:ln w="19050" cap="flat" cmpd="sng">
            <a:solidFill>
              <a:srgbClr val="38761D"/>
            </a:solidFill>
            <a:prstDash val="solid"/>
            <a:round/>
            <a:headEnd type="none" w="med" len="med"/>
            <a:tailEnd type="none" w="med" len="med"/>
          </a:ln>
        </p:spPr>
      </p:pic>
      <p:sp>
        <p:nvSpPr>
          <p:cNvPr id="1300" name="Shape 1300"/>
          <p:cNvSpPr txBox="1"/>
          <p:nvPr/>
        </p:nvSpPr>
        <p:spPr>
          <a:xfrm>
            <a:off x="5678650" y="3317450"/>
            <a:ext cx="3394500" cy="6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000" kern="0">
                <a:solidFill>
                  <a:srgbClr val="38761D"/>
                </a:solidFill>
                <a:latin typeface="Arial"/>
                <a:ea typeface="Arial"/>
                <a:cs typeface="Arial"/>
                <a:sym typeface="Arial"/>
              </a:rPr>
              <a:t>(</a:t>
            </a:r>
            <a:r>
              <a:rPr lang="en" sz="2000" kern="0">
                <a:solidFill>
                  <a:srgbClr val="FF0000"/>
                </a:solidFill>
                <a:latin typeface="Arial"/>
                <a:ea typeface="Arial"/>
                <a:cs typeface="Arial"/>
                <a:sym typeface="Arial"/>
              </a:rPr>
              <a:t>1.25347</a:t>
            </a:r>
            <a:r>
              <a:rPr lang="en" sz="2000" kern="0">
                <a:solidFill>
                  <a:srgbClr val="38761D"/>
                </a:solidFill>
                <a:latin typeface="Arial"/>
                <a:ea typeface="Arial"/>
                <a:cs typeface="Arial"/>
                <a:sym typeface="Arial"/>
              </a:rPr>
              <a:t> - </a:t>
            </a:r>
            <a:r>
              <a:rPr lang="en" sz="2000" kern="0">
                <a:solidFill>
                  <a:srgbClr val="FF0000"/>
                </a:solidFill>
                <a:latin typeface="Arial"/>
                <a:ea typeface="Arial"/>
                <a:cs typeface="Arial"/>
                <a:sym typeface="Arial"/>
              </a:rPr>
              <a:t>1.25347</a:t>
            </a:r>
            <a:r>
              <a:rPr lang="en" sz="2000" kern="0">
                <a:solidFill>
                  <a:srgbClr val="38761D"/>
                </a:solidFill>
                <a:latin typeface="Arial"/>
                <a:ea typeface="Arial"/>
                <a:cs typeface="Arial"/>
                <a:sym typeface="Arial"/>
              </a:rPr>
              <a:t>)/0.0001</a:t>
            </a:r>
          </a:p>
          <a:p>
            <a:pPr algn="l" eaLnBrk="1" fontAlgn="auto" hangingPunct="1">
              <a:spcBef>
                <a:spcPts val="0"/>
              </a:spcBef>
              <a:spcAft>
                <a:spcPts val="0"/>
              </a:spcAft>
            </a:pPr>
            <a:r>
              <a:rPr lang="en" sz="2000" kern="0">
                <a:solidFill>
                  <a:srgbClr val="38761D"/>
                </a:solidFill>
                <a:latin typeface="Arial"/>
                <a:ea typeface="Arial"/>
                <a:cs typeface="Arial"/>
                <a:sym typeface="Arial"/>
              </a:rPr>
              <a:t>= 0</a:t>
            </a:r>
          </a:p>
        </p:txBody>
      </p:sp>
      <p:cxnSp>
        <p:nvCxnSpPr>
          <p:cNvPr id="1301" name="Shape 1301"/>
          <p:cNvCxnSpPr>
            <a:stCxn id="1300" idx="0"/>
          </p:cNvCxnSpPr>
          <p:nvPr/>
        </p:nvCxnSpPr>
        <p:spPr>
          <a:xfrm rot="10800000">
            <a:off x="6966100" y="2730050"/>
            <a:ext cx="409800" cy="587400"/>
          </a:xfrm>
          <a:prstGeom prst="straightConnector1">
            <a:avLst/>
          </a:prstGeom>
          <a:noFill/>
          <a:ln w="9525" cap="flat" cmpd="sng">
            <a:solidFill>
              <a:srgbClr val="666666"/>
            </a:solidFill>
            <a:prstDash val="solid"/>
            <a:round/>
            <a:headEnd type="none" w="lg" len="lg"/>
            <a:tailEnd type="triangle" w="lg" len="lg"/>
          </a:ln>
        </p:spPr>
      </p:cxn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488671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9" name="Shape 169"/>
          <p:cNvPicPr preferRelativeResize="0"/>
          <p:nvPr/>
        </p:nvPicPr>
        <p:blipFill>
          <a:blip r:embed="rId3">
            <a:alphaModFix/>
          </a:blip>
          <a:stretch>
            <a:fillRect/>
          </a:stretch>
        </p:blipFill>
        <p:spPr>
          <a:xfrm>
            <a:off x="2398075" y="1447800"/>
            <a:ext cx="3638550" cy="857250"/>
          </a:xfrm>
          <a:prstGeom prst="rect">
            <a:avLst/>
          </a:prstGeom>
          <a:noFill/>
          <a:ln>
            <a:noFill/>
          </a:ln>
        </p:spPr>
      </p:pic>
      <p:sp>
        <p:nvSpPr>
          <p:cNvPr id="170" name="Shape 170"/>
          <p:cNvSpPr txBox="1"/>
          <p:nvPr/>
        </p:nvSpPr>
        <p:spPr>
          <a:xfrm>
            <a:off x="327775" y="2940425"/>
            <a:ext cx="8354100" cy="151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dirty="0">
                <a:solidFill>
                  <a:srgbClr val="000000"/>
                </a:solidFill>
                <a:latin typeface="Arial"/>
                <a:ea typeface="Arial"/>
                <a:cs typeface="Arial"/>
                <a:sym typeface="Arial"/>
              </a:rPr>
              <a:t>Numerical gradient</a:t>
            </a:r>
            <a:r>
              <a:rPr lang="en" sz="2400" kern="0" dirty="0">
                <a:solidFill>
                  <a:srgbClr val="000000"/>
                </a:solidFill>
                <a:latin typeface="Arial"/>
                <a:ea typeface="Arial"/>
                <a:cs typeface="Arial"/>
                <a:sym typeface="Arial"/>
              </a:rPr>
              <a:t>: slow :(, approximate :(, easy to write :)</a:t>
            </a:r>
          </a:p>
          <a:p>
            <a:pPr indent="-152400" algn="l" eaLnBrk="1" fontAlgn="auto" hangingPunct="1">
              <a:spcBef>
                <a:spcPts val="0"/>
              </a:spcBef>
              <a:spcAft>
                <a:spcPts val="0"/>
              </a:spcAft>
              <a:buClr>
                <a:srgbClr val="000000"/>
              </a:buClr>
              <a:buSzPct val="100000"/>
            </a:pPr>
            <a:r>
              <a:rPr lang="en" sz="2400" b="1" kern="0">
                <a:solidFill>
                  <a:srgbClr val="000000"/>
                </a:solidFill>
                <a:latin typeface="Arial"/>
                <a:ea typeface="Arial"/>
                <a:cs typeface="Arial"/>
                <a:sym typeface="Arial"/>
              </a:rPr>
              <a:t>Analytic gradient</a:t>
            </a:r>
            <a:r>
              <a:rPr lang="en" sz="2400" kern="0">
                <a:solidFill>
                  <a:srgbClr val="000000"/>
                </a:solidFill>
                <a:latin typeface="Arial"/>
                <a:ea typeface="Arial"/>
                <a:cs typeface="Arial"/>
                <a:sym typeface="Arial"/>
              </a:rPr>
              <a:t>: fast :), exact :), error-prone :(</a:t>
            </a:r>
          </a:p>
        </p:txBody>
      </p:sp>
      <p:sp>
        <p:nvSpPr>
          <p:cNvPr id="171" name="Shape 171"/>
          <p:cNvSpPr txBox="1"/>
          <p:nvPr/>
        </p:nvSpPr>
        <p:spPr>
          <a:xfrm>
            <a:off x="358050" y="4038600"/>
            <a:ext cx="7917000" cy="697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dirty="0">
                <a:solidFill>
                  <a:srgbClr val="000000"/>
                </a:solidFill>
                <a:latin typeface="Arial"/>
                <a:ea typeface="Arial"/>
                <a:cs typeface="Arial"/>
                <a:sym typeface="Arial"/>
              </a:rPr>
              <a:t>In practice: Derive analytic gradient, check your implementation with numerical </a:t>
            </a:r>
            <a:r>
              <a:rPr lang="en" sz="2400" kern="0" dirty="0" smtClean="0">
                <a:solidFill>
                  <a:srgbClr val="000000"/>
                </a:solidFill>
                <a:latin typeface="Arial"/>
                <a:ea typeface="Arial"/>
                <a:cs typeface="Arial"/>
                <a:sym typeface="Arial"/>
              </a:rPr>
              <a:t>gradient</a:t>
            </a:r>
            <a:r>
              <a:rPr lang="en-US" sz="2400" kern="0" dirty="0" smtClean="0">
                <a:solidFill>
                  <a:srgbClr val="000000"/>
                </a:solidFill>
                <a:latin typeface="Arial"/>
                <a:ea typeface="Arial"/>
                <a:cs typeface="Arial"/>
                <a:sym typeface="Arial"/>
              </a:rPr>
              <a:t>.</a:t>
            </a:r>
            <a:r>
              <a:rPr lang="en" sz="2400" kern="0" dirty="0" smtClean="0">
                <a:solidFill>
                  <a:srgbClr val="000000"/>
                </a:solidFill>
                <a:latin typeface="Arial"/>
                <a:ea typeface="Arial"/>
                <a:cs typeface="Arial"/>
                <a:sym typeface="Arial"/>
              </a:rPr>
              <a:t> </a:t>
            </a:r>
            <a:r>
              <a:rPr lang="en-US" sz="2400" kern="0" dirty="0" smtClean="0">
                <a:solidFill>
                  <a:srgbClr val="000000"/>
                </a:solidFill>
                <a:latin typeface="Arial"/>
                <a:ea typeface="Arial"/>
                <a:cs typeface="Arial"/>
                <a:sym typeface="Arial"/>
              </a:rPr>
              <a:t/>
            </a:r>
            <a:br>
              <a:rPr lang="en-US" sz="2400" kern="0" dirty="0" smtClean="0">
                <a:solidFill>
                  <a:srgbClr val="000000"/>
                </a:solidFill>
                <a:latin typeface="Arial"/>
                <a:ea typeface="Arial"/>
                <a:cs typeface="Arial"/>
                <a:sym typeface="Arial"/>
              </a:rPr>
            </a:br>
            <a:r>
              <a:rPr lang="en" sz="2400" kern="0" dirty="0" smtClean="0">
                <a:solidFill>
                  <a:srgbClr val="000000"/>
                </a:solidFill>
                <a:latin typeface="Arial"/>
                <a:ea typeface="Arial"/>
                <a:cs typeface="Arial"/>
                <a:sym typeface="Arial"/>
              </a:rPr>
              <a:t>This </a:t>
            </a:r>
            <a:r>
              <a:rPr lang="en" sz="2400" kern="0" dirty="0">
                <a:solidFill>
                  <a:srgbClr val="000000"/>
                </a:solidFill>
                <a:latin typeface="Arial"/>
                <a:ea typeface="Arial"/>
                <a:cs typeface="Arial"/>
                <a:sym typeface="Arial"/>
              </a:rPr>
              <a:t>is called a </a:t>
            </a:r>
            <a:r>
              <a:rPr lang="en" sz="2400" b="1" kern="0" dirty="0">
                <a:solidFill>
                  <a:srgbClr val="000000"/>
                </a:solidFill>
                <a:latin typeface="Arial"/>
                <a:ea typeface="Arial"/>
                <a:cs typeface="Arial"/>
                <a:sym typeface="Arial"/>
              </a:rPr>
              <a:t>gradient check.</a:t>
            </a:r>
            <a:endParaRPr lang="en" sz="2400" kern="0" dirty="0">
              <a:solidFill>
                <a:srgbClr val="000000"/>
              </a:solidFill>
              <a:latin typeface="Arial"/>
              <a:ea typeface="Arial"/>
              <a:cs typeface="Arial"/>
              <a:sym typeface="Arial"/>
            </a:endParaRP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
        <p:nvSpPr>
          <p:cNvPr id="2" name="Title 1"/>
          <p:cNvSpPr>
            <a:spLocks noGrp="1"/>
          </p:cNvSpPr>
          <p:nvPr>
            <p:ph type="title"/>
          </p:nvPr>
        </p:nvSpPr>
        <p:spPr>
          <a:xfrm>
            <a:off x="311700" y="227000"/>
            <a:ext cx="8520600" cy="763600"/>
          </a:xfrm>
        </p:spPr>
        <p:txBody>
          <a:bodyPr/>
          <a:lstStyle/>
          <a:p>
            <a:r>
              <a:rPr lang="en-US" dirty="0" smtClean="0"/>
              <a:t>Numerical vs Analytic Gradients</a:t>
            </a:r>
            <a:endParaRPr lang="en-US" dirty="0"/>
          </a:p>
        </p:txBody>
      </p:sp>
    </p:spTree>
    <p:extLst>
      <p:ext uri="{BB962C8B-B14F-4D97-AF65-F5344CB8AC3E}">
        <p14:creationId xmlns:p14="http://schemas.microsoft.com/office/powerpoint/2010/main" val="6320083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compute gradients?</a:t>
            </a:r>
            <a:endParaRPr lang="en-US" dirty="0"/>
          </a:p>
        </p:txBody>
      </p:sp>
      <p:sp>
        <p:nvSpPr>
          <p:cNvPr id="3" name="Content Placeholder 2"/>
          <p:cNvSpPr>
            <a:spLocks noGrp="1"/>
          </p:cNvSpPr>
          <p:nvPr>
            <p:ph idx="1"/>
          </p:nvPr>
        </p:nvSpPr>
        <p:spPr/>
        <p:txBody>
          <a:bodyPr/>
          <a:lstStyle/>
          <a:p>
            <a:r>
              <a:rPr lang="en-US" dirty="0" smtClean="0"/>
              <a:t>Manual Differentiation  </a:t>
            </a:r>
          </a:p>
          <a:p>
            <a:endParaRPr lang="en-US" dirty="0" smtClean="0"/>
          </a:p>
          <a:p>
            <a:r>
              <a:rPr lang="en-US" dirty="0" smtClean="0"/>
              <a:t>Symbolic Differentiation</a:t>
            </a:r>
          </a:p>
          <a:p>
            <a:endParaRPr lang="en-US" dirty="0" smtClean="0"/>
          </a:p>
          <a:p>
            <a:r>
              <a:rPr lang="en-US" dirty="0" smtClean="0"/>
              <a:t>Numerical Differentiation</a:t>
            </a:r>
          </a:p>
          <a:p>
            <a:endParaRPr lang="en-US" dirty="0"/>
          </a:p>
          <a:p>
            <a:r>
              <a:rPr lang="en-US" dirty="0" smtClean="0"/>
              <a:t>Automatic Differentiation</a:t>
            </a:r>
          </a:p>
          <a:p>
            <a:pPr lvl="1"/>
            <a:r>
              <a:rPr lang="en-US" dirty="0" smtClean="0"/>
              <a:t>Forward mode AD</a:t>
            </a:r>
          </a:p>
          <a:p>
            <a:pPr lvl="1"/>
            <a:r>
              <a:rPr lang="en-US" dirty="0" smtClean="0"/>
              <a:t>Reverse mode AD</a:t>
            </a:r>
          </a:p>
          <a:p>
            <a:pPr lvl="2"/>
            <a:r>
              <a:rPr lang="en-US" dirty="0" smtClean="0"/>
              <a:t>aka “</a:t>
            </a:r>
            <a:r>
              <a:rPr lang="en-US" dirty="0" err="1" smtClean="0"/>
              <a:t>backprop</a:t>
            </a:r>
            <a:r>
              <a:rPr lang="en-US" dirty="0" smtClean="0"/>
              <a:t>”</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47</a:t>
            </a:fld>
            <a:endParaRPr lang="en-US"/>
          </a:p>
        </p:txBody>
      </p:sp>
    </p:spTree>
    <p:extLst>
      <p:ext uri="{BB962C8B-B14F-4D97-AF65-F5344CB8AC3E}">
        <p14:creationId xmlns:p14="http://schemas.microsoft.com/office/powerpoint/2010/main" val="6205738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Rule: Vector Case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48</a:t>
            </a:fld>
            <a:endParaRPr lang="en-US"/>
          </a:p>
        </p:txBody>
      </p:sp>
      <p:grpSp>
        <p:nvGrpSpPr>
          <p:cNvPr id="438" name="SMARTInkShape-Group1116"/>
          <p:cNvGrpSpPr/>
          <p:nvPr/>
        </p:nvGrpSpPr>
        <p:grpSpPr>
          <a:xfrm>
            <a:off x="1075204" y="5497702"/>
            <a:ext cx="750468" cy="942338"/>
            <a:chOff x="1075204" y="5497702"/>
            <a:chExt cx="750468" cy="942338"/>
          </a:xfrm>
        </p:grpSpPr>
        <p:sp>
          <p:nvSpPr>
            <p:cNvPr id="436" name="SMARTInkShape-3445"/>
            <p:cNvSpPr/>
            <p:nvPr>
              <p:custDataLst>
                <p:tags r:id="rId196"/>
              </p:custDataLst>
            </p:nvPr>
          </p:nvSpPr>
          <p:spPr bwMode="auto">
            <a:xfrm>
              <a:off x="1134428" y="5497702"/>
              <a:ext cx="691244" cy="942338"/>
            </a:xfrm>
            <a:custGeom>
              <a:avLst/>
              <a:gdLst/>
              <a:ahLst/>
              <a:cxnLst/>
              <a:rect l="0" t="0" r="0" b="0"/>
              <a:pathLst>
                <a:path w="691244" h="942338">
                  <a:moveTo>
                    <a:pt x="0" y="143003"/>
                  </a:moveTo>
                  <a:lnTo>
                    <a:pt x="0" y="143003"/>
                  </a:lnTo>
                  <a:lnTo>
                    <a:pt x="7381" y="116310"/>
                  </a:lnTo>
                  <a:lnTo>
                    <a:pt x="8219" y="101862"/>
                  </a:lnTo>
                  <a:lnTo>
                    <a:pt x="10242" y="97478"/>
                  </a:lnTo>
                  <a:lnTo>
                    <a:pt x="17569" y="90067"/>
                  </a:lnTo>
                  <a:lnTo>
                    <a:pt x="50608" y="75989"/>
                  </a:lnTo>
                  <a:lnTo>
                    <a:pt x="88215" y="62737"/>
                  </a:lnTo>
                  <a:lnTo>
                    <a:pt x="110245" y="55202"/>
                  </a:lnTo>
                  <a:lnTo>
                    <a:pt x="135409" y="49226"/>
                  </a:lnTo>
                  <a:lnTo>
                    <a:pt x="162662" y="44291"/>
                  </a:lnTo>
                  <a:lnTo>
                    <a:pt x="191309" y="40047"/>
                  </a:lnTo>
                  <a:lnTo>
                    <a:pt x="220884" y="35313"/>
                  </a:lnTo>
                  <a:lnTo>
                    <a:pt x="251078" y="30252"/>
                  </a:lnTo>
                  <a:lnTo>
                    <a:pt x="281686" y="24973"/>
                  </a:lnTo>
                  <a:lnTo>
                    <a:pt x="312568" y="20501"/>
                  </a:lnTo>
                  <a:lnTo>
                    <a:pt x="343633" y="16568"/>
                  </a:lnTo>
                  <a:lnTo>
                    <a:pt x="374821" y="12993"/>
                  </a:lnTo>
                  <a:lnTo>
                    <a:pt x="403233" y="9657"/>
                  </a:lnTo>
                  <a:lnTo>
                    <a:pt x="429795" y="6481"/>
                  </a:lnTo>
                  <a:lnTo>
                    <a:pt x="455122" y="3410"/>
                  </a:lnTo>
                  <a:lnTo>
                    <a:pt x="495964" y="0"/>
                  </a:lnTo>
                  <a:lnTo>
                    <a:pt x="538112" y="619"/>
                  </a:lnTo>
                  <a:lnTo>
                    <a:pt x="555391" y="5426"/>
                  </a:lnTo>
                  <a:lnTo>
                    <a:pt x="569420" y="13914"/>
                  </a:lnTo>
                  <a:lnTo>
                    <a:pt x="599801" y="49768"/>
                  </a:lnTo>
                  <a:lnTo>
                    <a:pt x="610430" y="68227"/>
                  </a:lnTo>
                  <a:lnTo>
                    <a:pt x="621770" y="106348"/>
                  </a:lnTo>
                  <a:lnTo>
                    <a:pt x="628132" y="137190"/>
                  </a:lnTo>
                  <a:lnTo>
                    <a:pt x="629054" y="175027"/>
                  </a:lnTo>
                  <a:lnTo>
                    <a:pt x="627967" y="195784"/>
                  </a:lnTo>
                  <a:lnTo>
                    <a:pt x="627242" y="218196"/>
                  </a:lnTo>
                  <a:lnTo>
                    <a:pt x="626759" y="241709"/>
                  </a:lnTo>
                  <a:lnTo>
                    <a:pt x="626437" y="265957"/>
                  </a:lnTo>
                  <a:lnTo>
                    <a:pt x="626222" y="291647"/>
                  </a:lnTo>
                  <a:lnTo>
                    <a:pt x="626079" y="318300"/>
                  </a:lnTo>
                  <a:lnTo>
                    <a:pt x="625983" y="345592"/>
                  </a:lnTo>
                  <a:lnTo>
                    <a:pt x="625919" y="375217"/>
                  </a:lnTo>
                  <a:lnTo>
                    <a:pt x="625877" y="406397"/>
                  </a:lnTo>
                  <a:lnTo>
                    <a:pt x="625849" y="438614"/>
                  </a:lnTo>
                  <a:lnTo>
                    <a:pt x="625830" y="470570"/>
                  </a:lnTo>
                  <a:lnTo>
                    <a:pt x="625817" y="502350"/>
                  </a:lnTo>
                  <a:lnTo>
                    <a:pt x="625809" y="534015"/>
                  </a:lnTo>
                  <a:lnTo>
                    <a:pt x="626756" y="564650"/>
                  </a:lnTo>
                  <a:lnTo>
                    <a:pt x="628340" y="594599"/>
                  </a:lnTo>
                  <a:lnTo>
                    <a:pt x="630348" y="624089"/>
                  </a:lnTo>
                  <a:lnTo>
                    <a:pt x="633592" y="651370"/>
                  </a:lnTo>
                  <a:lnTo>
                    <a:pt x="637660" y="677177"/>
                  </a:lnTo>
                  <a:lnTo>
                    <a:pt x="642276" y="702001"/>
                  </a:lnTo>
                  <a:lnTo>
                    <a:pt x="646307" y="725218"/>
                  </a:lnTo>
                  <a:lnTo>
                    <a:pt x="649946" y="747364"/>
                  </a:lnTo>
                  <a:lnTo>
                    <a:pt x="657482" y="786893"/>
                  </a:lnTo>
                  <a:lnTo>
                    <a:pt x="672435" y="828662"/>
                  </a:lnTo>
                  <a:lnTo>
                    <a:pt x="691107" y="862733"/>
                  </a:lnTo>
                  <a:lnTo>
                    <a:pt x="691243" y="865711"/>
                  </a:lnTo>
                  <a:lnTo>
                    <a:pt x="690381" y="867696"/>
                  </a:lnTo>
                  <a:lnTo>
                    <a:pt x="688854" y="869019"/>
                  </a:lnTo>
                  <a:lnTo>
                    <a:pt x="684617" y="870489"/>
                  </a:lnTo>
                  <a:lnTo>
                    <a:pt x="641864" y="871596"/>
                  </a:lnTo>
                  <a:lnTo>
                    <a:pt x="603249" y="871645"/>
                  </a:lnTo>
                  <a:lnTo>
                    <a:pt x="564338" y="876736"/>
                  </a:lnTo>
                  <a:lnTo>
                    <a:pt x="541960" y="880761"/>
                  </a:lnTo>
                  <a:lnTo>
                    <a:pt x="514659" y="886301"/>
                  </a:lnTo>
                  <a:lnTo>
                    <a:pt x="484076" y="892853"/>
                  </a:lnTo>
                  <a:lnTo>
                    <a:pt x="451305" y="900078"/>
                  </a:lnTo>
                  <a:lnTo>
                    <a:pt x="416122" y="907752"/>
                  </a:lnTo>
                  <a:lnTo>
                    <a:pt x="379332" y="915725"/>
                  </a:lnTo>
                  <a:lnTo>
                    <a:pt x="341471" y="923898"/>
                  </a:lnTo>
                  <a:lnTo>
                    <a:pt x="303847" y="930300"/>
                  </a:lnTo>
                  <a:lnTo>
                    <a:pt x="266382" y="935520"/>
                  </a:lnTo>
                  <a:lnTo>
                    <a:pt x="229023" y="939953"/>
                  </a:lnTo>
                  <a:lnTo>
                    <a:pt x="195544" y="941955"/>
                  </a:lnTo>
                  <a:lnTo>
                    <a:pt x="164653" y="942337"/>
                  </a:lnTo>
                  <a:lnTo>
                    <a:pt x="135486" y="941641"/>
                  </a:lnTo>
                  <a:lnTo>
                    <a:pt x="77152" y="9402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7" name="SMARTInkShape-3446"/>
            <p:cNvSpPr/>
            <p:nvPr>
              <p:custDataLst>
                <p:tags r:id="rId197"/>
              </p:custDataLst>
            </p:nvPr>
          </p:nvSpPr>
          <p:spPr bwMode="auto">
            <a:xfrm>
              <a:off x="1075204" y="5641058"/>
              <a:ext cx="50652" cy="652184"/>
            </a:xfrm>
            <a:custGeom>
              <a:avLst/>
              <a:gdLst/>
              <a:ahLst/>
              <a:cxnLst/>
              <a:rect l="0" t="0" r="0" b="0"/>
              <a:pathLst>
                <a:path w="50652" h="652184">
                  <a:moveTo>
                    <a:pt x="50651" y="8219"/>
                  </a:moveTo>
                  <a:lnTo>
                    <a:pt x="50651" y="8219"/>
                  </a:lnTo>
                  <a:lnTo>
                    <a:pt x="50651" y="3668"/>
                  </a:lnTo>
                  <a:lnTo>
                    <a:pt x="49699" y="2329"/>
                  </a:lnTo>
                  <a:lnTo>
                    <a:pt x="48111" y="1434"/>
                  </a:lnTo>
                  <a:lnTo>
                    <a:pt x="43270" y="0"/>
                  </a:lnTo>
                  <a:lnTo>
                    <a:pt x="37881" y="17955"/>
                  </a:lnTo>
                  <a:lnTo>
                    <a:pt x="35450" y="44614"/>
                  </a:lnTo>
                  <a:lnTo>
                    <a:pt x="34802" y="61058"/>
                  </a:lnTo>
                  <a:lnTo>
                    <a:pt x="32465" y="92975"/>
                  </a:lnTo>
                  <a:lnTo>
                    <a:pt x="29002" y="135208"/>
                  </a:lnTo>
                  <a:lnTo>
                    <a:pt x="24789" y="184318"/>
                  </a:lnTo>
                  <a:lnTo>
                    <a:pt x="21027" y="229441"/>
                  </a:lnTo>
                  <a:lnTo>
                    <a:pt x="17567" y="271905"/>
                  </a:lnTo>
                  <a:lnTo>
                    <a:pt x="14307" y="312598"/>
                  </a:lnTo>
                  <a:lnTo>
                    <a:pt x="11182" y="351156"/>
                  </a:lnTo>
                  <a:lnTo>
                    <a:pt x="8146" y="388291"/>
                  </a:lnTo>
                  <a:lnTo>
                    <a:pt x="5169" y="424478"/>
                  </a:lnTo>
                  <a:lnTo>
                    <a:pt x="3185" y="457175"/>
                  </a:lnTo>
                  <a:lnTo>
                    <a:pt x="1862" y="487546"/>
                  </a:lnTo>
                  <a:lnTo>
                    <a:pt x="980" y="516365"/>
                  </a:lnTo>
                  <a:lnTo>
                    <a:pt x="392" y="542246"/>
                  </a:lnTo>
                  <a:lnTo>
                    <a:pt x="0" y="566167"/>
                  </a:lnTo>
                  <a:lnTo>
                    <a:pt x="517" y="606716"/>
                  </a:lnTo>
                  <a:lnTo>
                    <a:pt x="6070" y="648411"/>
                  </a:lnTo>
                  <a:lnTo>
                    <a:pt x="6643" y="652183"/>
                  </a:lnTo>
                  <a:lnTo>
                    <a:pt x="16361" y="60829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39" name="SMARTInkShape-3447"/>
          <p:cNvSpPr/>
          <p:nvPr>
            <p:custDataLst>
              <p:tags r:id="rId1"/>
            </p:custDataLst>
          </p:nvPr>
        </p:nvSpPr>
        <p:spPr bwMode="auto">
          <a:xfrm>
            <a:off x="7504027" y="5000084"/>
            <a:ext cx="128356" cy="1738105"/>
          </a:xfrm>
          <a:custGeom>
            <a:avLst/>
            <a:gdLst/>
            <a:ahLst/>
            <a:cxnLst/>
            <a:rect l="0" t="0" r="0" b="0"/>
            <a:pathLst>
              <a:path w="128356" h="1738105">
                <a:moveTo>
                  <a:pt x="128355" y="57691"/>
                </a:moveTo>
                <a:lnTo>
                  <a:pt x="128355" y="57691"/>
                </a:lnTo>
                <a:lnTo>
                  <a:pt x="128355" y="19065"/>
                </a:lnTo>
                <a:lnTo>
                  <a:pt x="125815" y="9409"/>
                </a:lnTo>
                <a:lnTo>
                  <a:pt x="123804" y="5500"/>
                </a:lnTo>
                <a:lnTo>
                  <a:pt x="120559" y="2895"/>
                </a:lnTo>
                <a:lnTo>
                  <a:pt x="111872" y="0"/>
                </a:lnTo>
                <a:lnTo>
                  <a:pt x="87171" y="7472"/>
                </a:lnTo>
                <a:lnTo>
                  <a:pt x="60273" y="26301"/>
                </a:lnTo>
                <a:lnTo>
                  <a:pt x="29654" y="63630"/>
                </a:lnTo>
                <a:lnTo>
                  <a:pt x="12734" y="102241"/>
                </a:lnTo>
                <a:lnTo>
                  <a:pt x="5554" y="124538"/>
                </a:lnTo>
                <a:lnTo>
                  <a:pt x="1721" y="148928"/>
                </a:lnTo>
                <a:lnTo>
                  <a:pt x="117" y="174713"/>
                </a:lnTo>
                <a:lnTo>
                  <a:pt x="0" y="201428"/>
                </a:lnTo>
                <a:lnTo>
                  <a:pt x="2781" y="231621"/>
                </a:lnTo>
                <a:lnTo>
                  <a:pt x="7491" y="264132"/>
                </a:lnTo>
                <a:lnTo>
                  <a:pt x="13489" y="298188"/>
                </a:lnTo>
                <a:lnTo>
                  <a:pt x="19393" y="334228"/>
                </a:lnTo>
                <a:lnTo>
                  <a:pt x="25233" y="371589"/>
                </a:lnTo>
                <a:lnTo>
                  <a:pt x="31032" y="409831"/>
                </a:lnTo>
                <a:lnTo>
                  <a:pt x="35851" y="450566"/>
                </a:lnTo>
                <a:lnTo>
                  <a:pt x="40016" y="492963"/>
                </a:lnTo>
                <a:lnTo>
                  <a:pt x="43745" y="536467"/>
                </a:lnTo>
                <a:lnTo>
                  <a:pt x="44325" y="580709"/>
                </a:lnTo>
                <a:lnTo>
                  <a:pt x="42808" y="625445"/>
                </a:lnTo>
                <a:lnTo>
                  <a:pt x="39892" y="670509"/>
                </a:lnTo>
                <a:lnTo>
                  <a:pt x="36994" y="717696"/>
                </a:lnTo>
                <a:lnTo>
                  <a:pt x="34111" y="766300"/>
                </a:lnTo>
                <a:lnTo>
                  <a:pt x="31236" y="815846"/>
                </a:lnTo>
                <a:lnTo>
                  <a:pt x="29319" y="866023"/>
                </a:lnTo>
                <a:lnTo>
                  <a:pt x="28042" y="916619"/>
                </a:lnTo>
                <a:lnTo>
                  <a:pt x="27189" y="967495"/>
                </a:lnTo>
                <a:lnTo>
                  <a:pt x="27574" y="1017604"/>
                </a:lnTo>
                <a:lnTo>
                  <a:pt x="28783" y="1067203"/>
                </a:lnTo>
                <a:lnTo>
                  <a:pt x="30541" y="1116460"/>
                </a:lnTo>
                <a:lnTo>
                  <a:pt x="32666" y="1165493"/>
                </a:lnTo>
                <a:lnTo>
                  <a:pt x="35035" y="1214373"/>
                </a:lnTo>
                <a:lnTo>
                  <a:pt x="37567" y="1263152"/>
                </a:lnTo>
                <a:lnTo>
                  <a:pt x="41160" y="1310911"/>
                </a:lnTo>
                <a:lnTo>
                  <a:pt x="45459" y="1357991"/>
                </a:lnTo>
                <a:lnTo>
                  <a:pt x="50231" y="1404618"/>
                </a:lnTo>
                <a:lnTo>
                  <a:pt x="54366" y="1447133"/>
                </a:lnTo>
                <a:lnTo>
                  <a:pt x="58074" y="1486905"/>
                </a:lnTo>
                <a:lnTo>
                  <a:pt x="61499" y="1524850"/>
                </a:lnTo>
                <a:lnTo>
                  <a:pt x="64734" y="1558720"/>
                </a:lnTo>
                <a:lnTo>
                  <a:pt x="67844" y="1589872"/>
                </a:lnTo>
                <a:lnTo>
                  <a:pt x="70870" y="1619212"/>
                </a:lnTo>
                <a:lnTo>
                  <a:pt x="73839" y="1643535"/>
                </a:lnTo>
                <a:lnTo>
                  <a:pt x="79678" y="1683260"/>
                </a:lnTo>
                <a:lnTo>
                  <a:pt x="91188" y="1726085"/>
                </a:lnTo>
                <a:lnTo>
                  <a:pt x="96914" y="1736777"/>
                </a:lnTo>
                <a:lnTo>
                  <a:pt x="101679" y="1738104"/>
                </a:lnTo>
                <a:lnTo>
                  <a:pt x="128355" y="172932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0" name="SMARTInkShape-3448"/>
          <p:cNvSpPr/>
          <p:nvPr>
            <p:custDataLst>
              <p:tags r:id="rId2"/>
            </p:custDataLst>
          </p:nvPr>
        </p:nvSpPr>
        <p:spPr bwMode="auto">
          <a:xfrm>
            <a:off x="8146732" y="4778516"/>
            <a:ext cx="242639" cy="1971812"/>
          </a:xfrm>
          <a:custGeom>
            <a:avLst/>
            <a:gdLst/>
            <a:ahLst/>
            <a:cxnLst/>
            <a:rect l="0" t="0" r="0" b="0"/>
            <a:pathLst>
              <a:path w="242639" h="1971812">
                <a:moveTo>
                  <a:pt x="0" y="4939"/>
                </a:moveTo>
                <a:lnTo>
                  <a:pt x="0" y="4939"/>
                </a:lnTo>
                <a:lnTo>
                  <a:pt x="26423" y="0"/>
                </a:lnTo>
                <a:lnTo>
                  <a:pt x="65912" y="4690"/>
                </a:lnTo>
                <a:lnTo>
                  <a:pt x="80095" y="21017"/>
                </a:lnTo>
                <a:lnTo>
                  <a:pt x="84829" y="24230"/>
                </a:lnTo>
                <a:lnTo>
                  <a:pt x="92629" y="35420"/>
                </a:lnTo>
                <a:lnTo>
                  <a:pt x="105398" y="74989"/>
                </a:lnTo>
                <a:lnTo>
                  <a:pt x="109652" y="114805"/>
                </a:lnTo>
                <a:lnTo>
                  <a:pt x="110646" y="150289"/>
                </a:lnTo>
                <a:lnTo>
                  <a:pt x="111089" y="192412"/>
                </a:lnTo>
                <a:lnTo>
                  <a:pt x="111207" y="215645"/>
                </a:lnTo>
                <a:lnTo>
                  <a:pt x="111286" y="239707"/>
                </a:lnTo>
                <a:lnTo>
                  <a:pt x="112291" y="265274"/>
                </a:lnTo>
                <a:lnTo>
                  <a:pt x="113913" y="291843"/>
                </a:lnTo>
                <a:lnTo>
                  <a:pt x="115947" y="319081"/>
                </a:lnTo>
                <a:lnTo>
                  <a:pt x="119208" y="347716"/>
                </a:lnTo>
                <a:lnTo>
                  <a:pt x="123287" y="377285"/>
                </a:lnTo>
                <a:lnTo>
                  <a:pt x="127911" y="407474"/>
                </a:lnTo>
                <a:lnTo>
                  <a:pt x="132899" y="439983"/>
                </a:lnTo>
                <a:lnTo>
                  <a:pt x="138130" y="474039"/>
                </a:lnTo>
                <a:lnTo>
                  <a:pt x="143522" y="509125"/>
                </a:lnTo>
                <a:lnTo>
                  <a:pt x="148069" y="544897"/>
                </a:lnTo>
                <a:lnTo>
                  <a:pt x="152053" y="581129"/>
                </a:lnTo>
                <a:lnTo>
                  <a:pt x="155661" y="617665"/>
                </a:lnTo>
                <a:lnTo>
                  <a:pt x="158067" y="654406"/>
                </a:lnTo>
                <a:lnTo>
                  <a:pt x="159671" y="691282"/>
                </a:lnTo>
                <a:lnTo>
                  <a:pt x="160740" y="728249"/>
                </a:lnTo>
                <a:lnTo>
                  <a:pt x="161452" y="765275"/>
                </a:lnTo>
                <a:lnTo>
                  <a:pt x="161927" y="802342"/>
                </a:lnTo>
                <a:lnTo>
                  <a:pt x="162244" y="839436"/>
                </a:lnTo>
                <a:lnTo>
                  <a:pt x="163408" y="877500"/>
                </a:lnTo>
                <a:lnTo>
                  <a:pt x="165136" y="916212"/>
                </a:lnTo>
                <a:lnTo>
                  <a:pt x="167241" y="955354"/>
                </a:lnTo>
                <a:lnTo>
                  <a:pt x="168644" y="993832"/>
                </a:lnTo>
                <a:lnTo>
                  <a:pt x="169580" y="1031865"/>
                </a:lnTo>
                <a:lnTo>
                  <a:pt x="170204" y="1069605"/>
                </a:lnTo>
                <a:lnTo>
                  <a:pt x="171571" y="1108098"/>
                </a:lnTo>
                <a:lnTo>
                  <a:pt x="173436" y="1147096"/>
                </a:lnTo>
                <a:lnTo>
                  <a:pt x="175632" y="1186428"/>
                </a:lnTo>
                <a:lnTo>
                  <a:pt x="179000" y="1225035"/>
                </a:lnTo>
                <a:lnTo>
                  <a:pt x="183151" y="1263153"/>
                </a:lnTo>
                <a:lnTo>
                  <a:pt x="187823" y="1300949"/>
                </a:lnTo>
                <a:lnTo>
                  <a:pt x="193795" y="1337575"/>
                </a:lnTo>
                <a:lnTo>
                  <a:pt x="200634" y="1373423"/>
                </a:lnTo>
                <a:lnTo>
                  <a:pt x="208052" y="1408752"/>
                </a:lnTo>
                <a:lnTo>
                  <a:pt x="214901" y="1443734"/>
                </a:lnTo>
                <a:lnTo>
                  <a:pt x="221373" y="1478487"/>
                </a:lnTo>
                <a:lnTo>
                  <a:pt x="227592" y="1513083"/>
                </a:lnTo>
                <a:lnTo>
                  <a:pt x="232691" y="1547578"/>
                </a:lnTo>
                <a:lnTo>
                  <a:pt x="237043" y="1582005"/>
                </a:lnTo>
                <a:lnTo>
                  <a:pt x="240896" y="1616387"/>
                </a:lnTo>
                <a:lnTo>
                  <a:pt x="242513" y="1649785"/>
                </a:lnTo>
                <a:lnTo>
                  <a:pt x="242638" y="1682528"/>
                </a:lnTo>
                <a:lnTo>
                  <a:pt x="241768" y="1714833"/>
                </a:lnTo>
                <a:lnTo>
                  <a:pt x="240237" y="1745897"/>
                </a:lnTo>
                <a:lnTo>
                  <a:pt x="238263" y="1776130"/>
                </a:lnTo>
                <a:lnTo>
                  <a:pt x="235995" y="1805810"/>
                </a:lnTo>
                <a:lnTo>
                  <a:pt x="232577" y="1833217"/>
                </a:lnTo>
                <a:lnTo>
                  <a:pt x="228394" y="1859108"/>
                </a:lnTo>
                <a:lnTo>
                  <a:pt x="223700" y="1883990"/>
                </a:lnTo>
                <a:lnTo>
                  <a:pt x="215945" y="1924335"/>
                </a:lnTo>
                <a:lnTo>
                  <a:pt x="208764" y="1963664"/>
                </a:lnTo>
                <a:lnTo>
                  <a:pt x="207757" y="1970838"/>
                </a:lnTo>
                <a:lnTo>
                  <a:pt x="207084" y="1971811"/>
                </a:lnTo>
                <a:lnTo>
                  <a:pt x="205740" y="195089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1" name="SMARTInkShape-3449"/>
          <p:cNvSpPr/>
          <p:nvPr>
            <p:custDataLst>
              <p:tags r:id="rId3"/>
            </p:custDataLst>
          </p:nvPr>
        </p:nvSpPr>
        <p:spPr bwMode="auto">
          <a:xfrm>
            <a:off x="6226493" y="5625916"/>
            <a:ext cx="172057" cy="519962"/>
          </a:xfrm>
          <a:custGeom>
            <a:avLst/>
            <a:gdLst/>
            <a:ahLst/>
            <a:cxnLst/>
            <a:rect l="0" t="0" r="0" b="0"/>
            <a:pathLst>
              <a:path w="172057" h="519962">
                <a:moveTo>
                  <a:pt x="8572" y="40506"/>
                </a:moveTo>
                <a:lnTo>
                  <a:pt x="8572" y="40506"/>
                </a:lnTo>
                <a:lnTo>
                  <a:pt x="13123" y="35956"/>
                </a:lnTo>
                <a:lnTo>
                  <a:pt x="38217" y="26101"/>
                </a:lnTo>
                <a:lnTo>
                  <a:pt x="74135" y="14101"/>
                </a:lnTo>
                <a:lnTo>
                  <a:pt x="105974" y="5593"/>
                </a:lnTo>
                <a:lnTo>
                  <a:pt x="146123" y="0"/>
                </a:lnTo>
                <a:lnTo>
                  <a:pt x="162733" y="1230"/>
                </a:lnTo>
                <a:lnTo>
                  <a:pt x="168497" y="2893"/>
                </a:lnTo>
                <a:lnTo>
                  <a:pt x="171385" y="7811"/>
                </a:lnTo>
                <a:lnTo>
                  <a:pt x="172056" y="23435"/>
                </a:lnTo>
                <a:lnTo>
                  <a:pt x="167078" y="58202"/>
                </a:lnTo>
                <a:lnTo>
                  <a:pt x="159664" y="87424"/>
                </a:lnTo>
                <a:lnTo>
                  <a:pt x="151924" y="120413"/>
                </a:lnTo>
                <a:lnTo>
                  <a:pt x="148484" y="157302"/>
                </a:lnTo>
                <a:lnTo>
                  <a:pt x="144415" y="195920"/>
                </a:lnTo>
                <a:lnTo>
                  <a:pt x="139432" y="235309"/>
                </a:lnTo>
                <a:lnTo>
                  <a:pt x="134042" y="275040"/>
                </a:lnTo>
                <a:lnTo>
                  <a:pt x="125932" y="314924"/>
                </a:lnTo>
                <a:lnTo>
                  <a:pt x="116929" y="354876"/>
                </a:lnTo>
                <a:lnTo>
                  <a:pt x="109754" y="394855"/>
                </a:lnTo>
                <a:lnTo>
                  <a:pt x="103389" y="429770"/>
                </a:lnTo>
                <a:lnTo>
                  <a:pt x="97385" y="460210"/>
                </a:lnTo>
                <a:lnTo>
                  <a:pt x="89603" y="496862"/>
                </a:lnTo>
                <a:lnTo>
                  <a:pt x="86490" y="519659"/>
                </a:lnTo>
                <a:lnTo>
                  <a:pt x="86235" y="519961"/>
                </a:lnTo>
                <a:lnTo>
                  <a:pt x="85876" y="511285"/>
                </a:lnTo>
                <a:lnTo>
                  <a:pt x="75632" y="499296"/>
                </a:lnTo>
                <a:lnTo>
                  <a:pt x="67566" y="492099"/>
                </a:lnTo>
                <a:lnTo>
                  <a:pt x="28909" y="477418"/>
                </a:lnTo>
                <a:lnTo>
                  <a:pt x="0" y="4691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2" name="SMARTInkShape-3450"/>
          <p:cNvSpPr/>
          <p:nvPr>
            <p:custDataLst>
              <p:tags r:id="rId4"/>
            </p:custDataLst>
          </p:nvPr>
        </p:nvSpPr>
        <p:spPr bwMode="auto">
          <a:xfrm>
            <a:off x="3998251" y="5662513"/>
            <a:ext cx="170843" cy="440043"/>
          </a:xfrm>
          <a:custGeom>
            <a:avLst/>
            <a:gdLst/>
            <a:ahLst/>
            <a:cxnLst/>
            <a:rect l="0" t="0" r="0" b="0"/>
            <a:pathLst>
              <a:path w="170843" h="440043">
                <a:moveTo>
                  <a:pt x="170842" y="21055"/>
                </a:moveTo>
                <a:lnTo>
                  <a:pt x="170842" y="21055"/>
                </a:lnTo>
                <a:lnTo>
                  <a:pt x="170842" y="9123"/>
                </a:lnTo>
                <a:lnTo>
                  <a:pt x="168302" y="3686"/>
                </a:lnTo>
                <a:lnTo>
                  <a:pt x="166291" y="903"/>
                </a:lnTo>
                <a:lnTo>
                  <a:pt x="163045" y="0"/>
                </a:lnTo>
                <a:lnTo>
                  <a:pt x="133988" y="7935"/>
                </a:lnTo>
                <a:lnTo>
                  <a:pt x="105885" y="18081"/>
                </a:lnTo>
                <a:lnTo>
                  <a:pt x="74345" y="32115"/>
                </a:lnTo>
                <a:lnTo>
                  <a:pt x="33559" y="56081"/>
                </a:lnTo>
                <a:lnTo>
                  <a:pt x="6446" y="85831"/>
                </a:lnTo>
                <a:lnTo>
                  <a:pt x="304" y="107629"/>
                </a:lnTo>
                <a:lnTo>
                  <a:pt x="0" y="118776"/>
                </a:lnTo>
                <a:lnTo>
                  <a:pt x="3607" y="129064"/>
                </a:lnTo>
                <a:lnTo>
                  <a:pt x="34232" y="168649"/>
                </a:lnTo>
                <a:lnTo>
                  <a:pt x="48214" y="189522"/>
                </a:lnTo>
                <a:lnTo>
                  <a:pt x="56085" y="218291"/>
                </a:lnTo>
                <a:lnTo>
                  <a:pt x="58417" y="251474"/>
                </a:lnTo>
                <a:lnTo>
                  <a:pt x="59108" y="291045"/>
                </a:lnTo>
                <a:lnTo>
                  <a:pt x="60265" y="331980"/>
                </a:lnTo>
                <a:lnTo>
                  <a:pt x="66218" y="367710"/>
                </a:lnTo>
                <a:lnTo>
                  <a:pt x="74966" y="395864"/>
                </a:lnTo>
                <a:lnTo>
                  <a:pt x="100906" y="438713"/>
                </a:lnTo>
                <a:lnTo>
                  <a:pt x="101659" y="440042"/>
                </a:lnTo>
                <a:lnTo>
                  <a:pt x="119406" y="4325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457" name="SMARTInkShape-Group1121"/>
          <p:cNvGrpSpPr/>
          <p:nvPr/>
        </p:nvGrpSpPr>
        <p:grpSpPr>
          <a:xfrm>
            <a:off x="7152322" y="5501262"/>
            <a:ext cx="1200151" cy="1069427"/>
            <a:chOff x="7152322" y="5501262"/>
            <a:chExt cx="1200151" cy="1069427"/>
          </a:xfrm>
        </p:grpSpPr>
        <p:sp>
          <p:nvSpPr>
            <p:cNvPr id="443" name="SMARTInkShape-3451"/>
            <p:cNvSpPr/>
            <p:nvPr>
              <p:custDataLst>
                <p:tags r:id="rId182"/>
              </p:custDataLst>
            </p:nvPr>
          </p:nvSpPr>
          <p:spPr bwMode="auto">
            <a:xfrm>
              <a:off x="7512368" y="5923597"/>
              <a:ext cx="291465" cy="15400"/>
            </a:xfrm>
            <a:custGeom>
              <a:avLst/>
              <a:gdLst/>
              <a:ahLst/>
              <a:cxnLst/>
              <a:rect l="0" t="0" r="0" b="0"/>
              <a:pathLst>
                <a:path w="291465" h="15400">
                  <a:moveTo>
                    <a:pt x="0" y="8573"/>
                  </a:moveTo>
                  <a:lnTo>
                    <a:pt x="0" y="8573"/>
                  </a:lnTo>
                  <a:lnTo>
                    <a:pt x="34219" y="14465"/>
                  </a:lnTo>
                  <a:lnTo>
                    <a:pt x="74061" y="15399"/>
                  </a:lnTo>
                  <a:lnTo>
                    <a:pt x="105306" y="12241"/>
                  </a:lnTo>
                  <a:lnTo>
                    <a:pt x="143321" y="10204"/>
                  </a:lnTo>
                  <a:lnTo>
                    <a:pt x="164128" y="9660"/>
                  </a:lnTo>
                  <a:lnTo>
                    <a:pt x="187523" y="8345"/>
                  </a:lnTo>
                  <a:lnTo>
                    <a:pt x="212645" y="6515"/>
                  </a:lnTo>
                  <a:lnTo>
                    <a:pt x="238919" y="4344"/>
                  </a:lnTo>
                  <a:lnTo>
                    <a:pt x="29146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4" name="SMARTInkShape-3452"/>
            <p:cNvSpPr/>
            <p:nvPr>
              <p:custDataLst>
                <p:tags r:id="rId183"/>
              </p:custDataLst>
            </p:nvPr>
          </p:nvSpPr>
          <p:spPr bwMode="auto">
            <a:xfrm>
              <a:off x="8061007" y="6335077"/>
              <a:ext cx="110350" cy="235612"/>
            </a:xfrm>
            <a:custGeom>
              <a:avLst/>
              <a:gdLst/>
              <a:ahLst/>
              <a:cxnLst/>
              <a:rect l="0" t="0" r="0" b="0"/>
              <a:pathLst>
                <a:path w="110350" h="235612">
                  <a:moveTo>
                    <a:pt x="68581" y="0"/>
                  </a:moveTo>
                  <a:lnTo>
                    <a:pt x="68581" y="0"/>
                  </a:lnTo>
                  <a:lnTo>
                    <a:pt x="49954" y="953"/>
                  </a:lnTo>
                  <a:lnTo>
                    <a:pt x="41887" y="4551"/>
                  </a:lnTo>
                  <a:lnTo>
                    <a:pt x="39355" y="6844"/>
                  </a:lnTo>
                  <a:lnTo>
                    <a:pt x="36541" y="11932"/>
                  </a:lnTo>
                  <a:lnTo>
                    <a:pt x="43912" y="46974"/>
                  </a:lnTo>
                  <a:lnTo>
                    <a:pt x="59051" y="89395"/>
                  </a:lnTo>
                  <a:lnTo>
                    <a:pt x="79409" y="127664"/>
                  </a:lnTo>
                  <a:lnTo>
                    <a:pt x="98989" y="164615"/>
                  </a:lnTo>
                  <a:lnTo>
                    <a:pt x="107753" y="199693"/>
                  </a:lnTo>
                  <a:lnTo>
                    <a:pt x="110349" y="225115"/>
                  </a:lnTo>
                  <a:lnTo>
                    <a:pt x="108809" y="230087"/>
                  </a:lnTo>
                  <a:lnTo>
                    <a:pt x="105877" y="233401"/>
                  </a:lnTo>
                  <a:lnTo>
                    <a:pt x="102017" y="235611"/>
                  </a:lnTo>
                  <a:lnTo>
                    <a:pt x="87568" y="235527"/>
                  </a:lnTo>
                  <a:lnTo>
                    <a:pt x="68447" y="230408"/>
                  </a:lnTo>
                  <a:lnTo>
                    <a:pt x="47249" y="218609"/>
                  </a:lnTo>
                  <a:lnTo>
                    <a:pt x="12297" y="178825"/>
                  </a:lnTo>
                  <a:lnTo>
                    <a:pt x="0" y="1628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5" name="SMARTInkShape-3453"/>
            <p:cNvSpPr/>
            <p:nvPr>
              <p:custDataLst>
                <p:tags r:id="rId184"/>
              </p:custDataLst>
            </p:nvPr>
          </p:nvSpPr>
          <p:spPr bwMode="auto">
            <a:xfrm>
              <a:off x="7889557" y="6163627"/>
              <a:ext cx="154307" cy="205741"/>
            </a:xfrm>
            <a:custGeom>
              <a:avLst/>
              <a:gdLst/>
              <a:ahLst/>
              <a:cxnLst/>
              <a:rect l="0" t="0" r="0" b="0"/>
              <a:pathLst>
                <a:path w="154307" h="205741">
                  <a:moveTo>
                    <a:pt x="154306" y="0"/>
                  </a:moveTo>
                  <a:lnTo>
                    <a:pt x="154306" y="0"/>
                  </a:lnTo>
                  <a:lnTo>
                    <a:pt x="149755" y="13653"/>
                  </a:lnTo>
                  <a:lnTo>
                    <a:pt x="123138" y="47676"/>
                  </a:lnTo>
                  <a:lnTo>
                    <a:pt x="96638" y="78657"/>
                  </a:lnTo>
                  <a:lnTo>
                    <a:pt x="68351" y="109571"/>
                  </a:lnTo>
                  <a:lnTo>
                    <a:pt x="30730" y="151212"/>
                  </a:lnTo>
                  <a:lnTo>
                    <a:pt x="9105" y="182598"/>
                  </a:lnTo>
                  <a:lnTo>
                    <a:pt x="0"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6" name="SMARTInkShape-3454"/>
            <p:cNvSpPr/>
            <p:nvPr>
              <p:custDataLst>
                <p:tags r:id="rId185"/>
              </p:custDataLst>
            </p:nvPr>
          </p:nvSpPr>
          <p:spPr bwMode="auto">
            <a:xfrm>
              <a:off x="7873604" y="6180772"/>
              <a:ext cx="273129" cy="216034"/>
            </a:xfrm>
            <a:custGeom>
              <a:avLst/>
              <a:gdLst/>
              <a:ahLst/>
              <a:cxnLst/>
              <a:rect l="0" t="0" r="0" b="0"/>
              <a:pathLst>
                <a:path w="273129" h="216034">
                  <a:moveTo>
                    <a:pt x="7381" y="0"/>
                  </a:moveTo>
                  <a:lnTo>
                    <a:pt x="7381" y="0"/>
                  </a:lnTo>
                  <a:lnTo>
                    <a:pt x="0" y="0"/>
                  </a:lnTo>
                  <a:lnTo>
                    <a:pt x="8263" y="0"/>
                  </a:lnTo>
                  <a:lnTo>
                    <a:pt x="27328" y="9102"/>
                  </a:lnTo>
                  <a:lnTo>
                    <a:pt x="67758" y="46601"/>
                  </a:lnTo>
                  <a:lnTo>
                    <a:pt x="101752" y="89321"/>
                  </a:lnTo>
                  <a:lnTo>
                    <a:pt x="127418" y="127642"/>
                  </a:lnTo>
                  <a:lnTo>
                    <a:pt x="153119" y="164609"/>
                  </a:lnTo>
                  <a:lnTo>
                    <a:pt x="183384" y="195140"/>
                  </a:lnTo>
                  <a:lnTo>
                    <a:pt x="216480" y="213183"/>
                  </a:lnTo>
                  <a:lnTo>
                    <a:pt x="233982" y="216033"/>
                  </a:lnTo>
                  <a:lnTo>
                    <a:pt x="241316" y="215460"/>
                  </a:lnTo>
                  <a:lnTo>
                    <a:pt x="248110" y="211267"/>
                  </a:lnTo>
                  <a:lnTo>
                    <a:pt x="273128"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7" name="SMARTInkShape-3455"/>
            <p:cNvSpPr/>
            <p:nvPr>
              <p:custDataLst>
                <p:tags r:id="rId186"/>
              </p:custDataLst>
            </p:nvPr>
          </p:nvSpPr>
          <p:spPr bwMode="auto">
            <a:xfrm>
              <a:off x="7598093" y="6076828"/>
              <a:ext cx="232056" cy="309170"/>
            </a:xfrm>
            <a:custGeom>
              <a:avLst/>
              <a:gdLst/>
              <a:ahLst/>
              <a:cxnLst/>
              <a:rect l="0" t="0" r="0" b="0"/>
              <a:pathLst>
                <a:path w="232056" h="309170">
                  <a:moveTo>
                    <a:pt x="214312" y="121089"/>
                  </a:moveTo>
                  <a:lnTo>
                    <a:pt x="214312" y="121089"/>
                  </a:lnTo>
                  <a:lnTo>
                    <a:pt x="214312" y="116539"/>
                  </a:lnTo>
                  <a:lnTo>
                    <a:pt x="211771" y="111764"/>
                  </a:lnTo>
                  <a:lnTo>
                    <a:pt x="202380" y="100938"/>
                  </a:lnTo>
                  <a:lnTo>
                    <a:pt x="189323" y="100386"/>
                  </a:lnTo>
                  <a:lnTo>
                    <a:pt x="180508" y="101572"/>
                  </a:lnTo>
                  <a:lnTo>
                    <a:pt x="163092" y="110510"/>
                  </a:lnTo>
                  <a:lnTo>
                    <a:pt x="132143" y="139227"/>
                  </a:lnTo>
                  <a:lnTo>
                    <a:pt x="97890" y="181391"/>
                  </a:lnTo>
                  <a:lnTo>
                    <a:pt x="74724" y="224047"/>
                  </a:lnTo>
                  <a:lnTo>
                    <a:pt x="67500" y="251621"/>
                  </a:lnTo>
                  <a:lnTo>
                    <a:pt x="67465" y="276576"/>
                  </a:lnTo>
                  <a:lnTo>
                    <a:pt x="71647" y="286659"/>
                  </a:lnTo>
                  <a:lnTo>
                    <a:pt x="86453" y="302944"/>
                  </a:lnTo>
                  <a:lnTo>
                    <a:pt x="96687" y="307096"/>
                  </a:lnTo>
                  <a:lnTo>
                    <a:pt x="120759" y="309169"/>
                  </a:lnTo>
                  <a:lnTo>
                    <a:pt x="149873" y="301835"/>
                  </a:lnTo>
                  <a:lnTo>
                    <a:pt x="179957" y="287146"/>
                  </a:lnTo>
                  <a:lnTo>
                    <a:pt x="206028" y="264742"/>
                  </a:lnTo>
                  <a:lnTo>
                    <a:pt x="222696" y="231290"/>
                  </a:lnTo>
                  <a:lnTo>
                    <a:pt x="231373" y="191975"/>
                  </a:lnTo>
                  <a:lnTo>
                    <a:pt x="232055" y="152277"/>
                  </a:lnTo>
                  <a:lnTo>
                    <a:pt x="219022" y="114948"/>
                  </a:lnTo>
                  <a:lnTo>
                    <a:pt x="195451" y="81212"/>
                  </a:lnTo>
                  <a:lnTo>
                    <a:pt x="162749" y="53520"/>
                  </a:lnTo>
                  <a:lnTo>
                    <a:pt x="123450" y="31050"/>
                  </a:lnTo>
                  <a:lnTo>
                    <a:pt x="83441" y="13444"/>
                  </a:lnTo>
                  <a:lnTo>
                    <a:pt x="49785" y="2444"/>
                  </a:lnTo>
                  <a:lnTo>
                    <a:pt x="13163" y="0"/>
                  </a:lnTo>
                  <a:lnTo>
                    <a:pt x="6870" y="3215"/>
                  </a:lnTo>
                  <a:lnTo>
                    <a:pt x="3627" y="8216"/>
                  </a:lnTo>
                  <a:lnTo>
                    <a:pt x="0" y="267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8" name="SMARTInkShape-3456"/>
            <p:cNvSpPr/>
            <p:nvPr>
              <p:custDataLst>
                <p:tags r:id="rId187"/>
              </p:custDataLst>
            </p:nvPr>
          </p:nvSpPr>
          <p:spPr bwMode="auto">
            <a:xfrm>
              <a:off x="7752397" y="6009323"/>
              <a:ext cx="600076" cy="20704"/>
            </a:xfrm>
            <a:custGeom>
              <a:avLst/>
              <a:gdLst/>
              <a:ahLst/>
              <a:cxnLst/>
              <a:rect l="0" t="0" r="0" b="0"/>
              <a:pathLst>
                <a:path w="600076" h="20704">
                  <a:moveTo>
                    <a:pt x="0" y="8572"/>
                  </a:moveTo>
                  <a:lnTo>
                    <a:pt x="0" y="8572"/>
                  </a:lnTo>
                  <a:lnTo>
                    <a:pt x="7382" y="1191"/>
                  </a:lnTo>
                  <a:lnTo>
                    <a:pt x="6826" y="794"/>
                  </a:lnTo>
                  <a:lnTo>
                    <a:pt x="1087" y="104"/>
                  </a:lnTo>
                  <a:lnTo>
                    <a:pt x="31494" y="13"/>
                  </a:lnTo>
                  <a:lnTo>
                    <a:pt x="66385" y="6"/>
                  </a:lnTo>
                  <a:lnTo>
                    <a:pt x="89024" y="2"/>
                  </a:lnTo>
                  <a:lnTo>
                    <a:pt x="113642" y="2"/>
                  </a:lnTo>
                  <a:lnTo>
                    <a:pt x="142436" y="1"/>
                  </a:lnTo>
                  <a:lnTo>
                    <a:pt x="174015" y="1"/>
                  </a:lnTo>
                  <a:lnTo>
                    <a:pt x="207450" y="0"/>
                  </a:lnTo>
                  <a:lnTo>
                    <a:pt x="244028" y="953"/>
                  </a:lnTo>
                  <a:lnTo>
                    <a:pt x="282700" y="2540"/>
                  </a:lnTo>
                  <a:lnTo>
                    <a:pt x="322769" y="4551"/>
                  </a:lnTo>
                  <a:lnTo>
                    <a:pt x="361864" y="6844"/>
                  </a:lnTo>
                  <a:lnTo>
                    <a:pt x="400311" y="9324"/>
                  </a:lnTo>
                  <a:lnTo>
                    <a:pt x="438324" y="11931"/>
                  </a:lnTo>
                  <a:lnTo>
                    <a:pt x="471286" y="14622"/>
                  </a:lnTo>
                  <a:lnTo>
                    <a:pt x="500881" y="17367"/>
                  </a:lnTo>
                  <a:lnTo>
                    <a:pt x="528231" y="20150"/>
                  </a:lnTo>
                  <a:lnTo>
                    <a:pt x="563698" y="20703"/>
                  </a:lnTo>
                  <a:lnTo>
                    <a:pt x="600075" y="1714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9" name="SMARTInkShape-3457"/>
            <p:cNvSpPr/>
            <p:nvPr>
              <p:custDataLst>
                <p:tags r:id="rId188"/>
              </p:custDataLst>
            </p:nvPr>
          </p:nvSpPr>
          <p:spPr bwMode="auto">
            <a:xfrm>
              <a:off x="7983855" y="5915025"/>
              <a:ext cx="77153" cy="8573"/>
            </a:xfrm>
            <a:custGeom>
              <a:avLst/>
              <a:gdLst/>
              <a:ahLst/>
              <a:cxnLst/>
              <a:rect l="0" t="0" r="0" b="0"/>
              <a:pathLst>
                <a:path w="77153" h="8573">
                  <a:moveTo>
                    <a:pt x="0" y="0"/>
                  </a:moveTo>
                  <a:lnTo>
                    <a:pt x="0" y="0"/>
                  </a:lnTo>
                  <a:lnTo>
                    <a:pt x="39840" y="2539"/>
                  </a:lnTo>
                  <a:lnTo>
                    <a:pt x="77152"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0" name="SMARTInkShape-3458"/>
            <p:cNvSpPr/>
            <p:nvPr>
              <p:custDataLst>
                <p:tags r:id="rId189"/>
              </p:custDataLst>
            </p:nvPr>
          </p:nvSpPr>
          <p:spPr bwMode="auto">
            <a:xfrm>
              <a:off x="7152322" y="5906452"/>
              <a:ext cx="180024" cy="8574"/>
            </a:xfrm>
            <a:custGeom>
              <a:avLst/>
              <a:gdLst/>
              <a:ahLst/>
              <a:cxnLst/>
              <a:rect l="0" t="0" r="0" b="0"/>
              <a:pathLst>
                <a:path w="180024" h="8574">
                  <a:moveTo>
                    <a:pt x="0" y="8573"/>
                  </a:moveTo>
                  <a:lnTo>
                    <a:pt x="0" y="8573"/>
                  </a:lnTo>
                  <a:lnTo>
                    <a:pt x="4551" y="4022"/>
                  </a:lnTo>
                  <a:lnTo>
                    <a:pt x="25585" y="1192"/>
                  </a:lnTo>
                  <a:lnTo>
                    <a:pt x="55504" y="530"/>
                  </a:lnTo>
                  <a:lnTo>
                    <a:pt x="94202" y="236"/>
                  </a:lnTo>
                  <a:lnTo>
                    <a:pt x="136800" y="105"/>
                  </a:lnTo>
                  <a:lnTo>
                    <a:pt x="18002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1" name="SMARTInkShape-3459"/>
            <p:cNvSpPr/>
            <p:nvPr>
              <p:custDataLst>
                <p:tags r:id="rId190"/>
              </p:custDataLst>
            </p:nvPr>
          </p:nvSpPr>
          <p:spPr bwMode="auto">
            <a:xfrm>
              <a:off x="8141732" y="5769293"/>
              <a:ext cx="202169" cy="154305"/>
            </a:xfrm>
            <a:custGeom>
              <a:avLst/>
              <a:gdLst/>
              <a:ahLst/>
              <a:cxnLst/>
              <a:rect l="0" t="0" r="0" b="0"/>
              <a:pathLst>
                <a:path w="202169" h="154305">
                  <a:moveTo>
                    <a:pt x="90725" y="0"/>
                  </a:moveTo>
                  <a:lnTo>
                    <a:pt x="90725" y="0"/>
                  </a:lnTo>
                  <a:lnTo>
                    <a:pt x="86174" y="4550"/>
                  </a:lnTo>
                  <a:lnTo>
                    <a:pt x="83940" y="9325"/>
                  </a:lnTo>
                  <a:lnTo>
                    <a:pt x="83344" y="11931"/>
                  </a:lnTo>
                  <a:lnTo>
                    <a:pt x="77602" y="17367"/>
                  </a:lnTo>
                  <a:lnTo>
                    <a:pt x="66796" y="22958"/>
                  </a:lnTo>
                  <a:lnTo>
                    <a:pt x="33893" y="36849"/>
                  </a:lnTo>
                  <a:lnTo>
                    <a:pt x="4466" y="56357"/>
                  </a:lnTo>
                  <a:lnTo>
                    <a:pt x="0" y="62513"/>
                  </a:lnTo>
                  <a:lnTo>
                    <a:pt x="1667" y="65487"/>
                  </a:lnTo>
                  <a:lnTo>
                    <a:pt x="11139" y="71333"/>
                  </a:lnTo>
                  <a:lnTo>
                    <a:pt x="41638" y="79979"/>
                  </a:lnTo>
                  <a:lnTo>
                    <a:pt x="69861" y="88251"/>
                  </a:lnTo>
                  <a:lnTo>
                    <a:pt x="100503" y="98278"/>
                  </a:lnTo>
                  <a:lnTo>
                    <a:pt x="142623" y="115584"/>
                  </a:lnTo>
                  <a:lnTo>
                    <a:pt x="180881" y="141470"/>
                  </a:lnTo>
                  <a:lnTo>
                    <a:pt x="202168" y="1543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2" name="SMARTInkShape-3460"/>
            <p:cNvSpPr/>
            <p:nvPr>
              <p:custDataLst>
                <p:tags r:id="rId191"/>
              </p:custDataLst>
            </p:nvPr>
          </p:nvSpPr>
          <p:spPr bwMode="auto">
            <a:xfrm>
              <a:off x="8098418" y="5752147"/>
              <a:ext cx="39743" cy="102871"/>
            </a:xfrm>
            <a:custGeom>
              <a:avLst/>
              <a:gdLst/>
              <a:ahLst/>
              <a:cxnLst/>
              <a:rect l="0" t="0" r="0" b="0"/>
              <a:pathLst>
                <a:path w="39743" h="102871">
                  <a:moveTo>
                    <a:pt x="39742" y="0"/>
                  </a:moveTo>
                  <a:lnTo>
                    <a:pt x="39742" y="0"/>
                  </a:lnTo>
                  <a:lnTo>
                    <a:pt x="35191" y="0"/>
                  </a:lnTo>
                  <a:lnTo>
                    <a:pt x="33850" y="1905"/>
                  </a:lnTo>
                  <a:lnTo>
                    <a:pt x="26619" y="21191"/>
                  </a:lnTo>
                  <a:lnTo>
                    <a:pt x="3900" y="60541"/>
                  </a:lnTo>
                  <a:lnTo>
                    <a:pt x="0" y="77389"/>
                  </a:lnTo>
                  <a:lnTo>
                    <a:pt x="807" y="89323"/>
                  </a:lnTo>
                  <a:lnTo>
                    <a:pt x="2355" y="93839"/>
                  </a:lnTo>
                  <a:lnTo>
                    <a:pt x="6245" y="96849"/>
                  </a:lnTo>
                  <a:lnTo>
                    <a:pt x="31170" y="1028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3" name="SMARTInkShape-3461"/>
            <p:cNvSpPr/>
            <p:nvPr>
              <p:custDataLst>
                <p:tags r:id="rId192"/>
              </p:custDataLst>
            </p:nvPr>
          </p:nvSpPr>
          <p:spPr bwMode="auto">
            <a:xfrm>
              <a:off x="7726680" y="5769293"/>
              <a:ext cx="8573" cy="1"/>
            </a:xfrm>
            <a:custGeom>
              <a:avLst/>
              <a:gdLst/>
              <a:ahLst/>
              <a:cxnLst/>
              <a:rect l="0" t="0" r="0" b="0"/>
              <a:pathLst>
                <a:path w="8573" h="1">
                  <a:moveTo>
                    <a:pt x="8572" y="0"/>
                  </a:moveTo>
                  <a:lnTo>
                    <a:pt x="8572" y="0"/>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4" name="SMARTInkShape-3462"/>
            <p:cNvSpPr/>
            <p:nvPr>
              <p:custDataLst>
                <p:tags r:id="rId193"/>
              </p:custDataLst>
            </p:nvPr>
          </p:nvSpPr>
          <p:spPr bwMode="auto">
            <a:xfrm>
              <a:off x="7849431" y="5640708"/>
              <a:ext cx="288730" cy="204926"/>
            </a:xfrm>
            <a:custGeom>
              <a:avLst/>
              <a:gdLst/>
              <a:ahLst/>
              <a:cxnLst/>
              <a:rect l="0" t="0" r="0" b="0"/>
              <a:pathLst>
                <a:path w="288730" h="204926">
                  <a:moveTo>
                    <a:pt x="22982" y="8569"/>
                  </a:moveTo>
                  <a:lnTo>
                    <a:pt x="22982" y="8569"/>
                  </a:lnTo>
                  <a:lnTo>
                    <a:pt x="18431" y="4018"/>
                  </a:lnTo>
                  <a:lnTo>
                    <a:pt x="11116" y="1784"/>
                  </a:lnTo>
                  <a:lnTo>
                    <a:pt x="0" y="350"/>
                  </a:lnTo>
                  <a:lnTo>
                    <a:pt x="42401" y="28"/>
                  </a:lnTo>
                  <a:lnTo>
                    <a:pt x="70665" y="11"/>
                  </a:lnTo>
                  <a:lnTo>
                    <a:pt x="101324" y="3"/>
                  </a:lnTo>
                  <a:lnTo>
                    <a:pt x="130825" y="0"/>
                  </a:lnTo>
                  <a:lnTo>
                    <a:pt x="169659" y="4549"/>
                  </a:lnTo>
                  <a:lnTo>
                    <a:pt x="183421" y="9322"/>
                  </a:lnTo>
                  <a:lnTo>
                    <a:pt x="187091" y="11929"/>
                  </a:lnTo>
                  <a:lnTo>
                    <a:pt x="188585" y="16524"/>
                  </a:lnTo>
                  <a:lnTo>
                    <a:pt x="187706" y="29249"/>
                  </a:lnTo>
                  <a:lnTo>
                    <a:pt x="172753" y="57029"/>
                  </a:lnTo>
                  <a:lnTo>
                    <a:pt x="145675" y="89392"/>
                  </a:lnTo>
                  <a:lnTo>
                    <a:pt x="113522" y="123110"/>
                  </a:lnTo>
                  <a:lnTo>
                    <a:pt x="79865" y="152679"/>
                  </a:lnTo>
                  <a:lnTo>
                    <a:pt x="39891" y="191871"/>
                  </a:lnTo>
                  <a:lnTo>
                    <a:pt x="33201" y="202997"/>
                  </a:lnTo>
                  <a:lnTo>
                    <a:pt x="50246" y="204925"/>
                  </a:lnTo>
                  <a:lnTo>
                    <a:pt x="85199" y="198732"/>
                  </a:lnTo>
                  <a:lnTo>
                    <a:pt x="122485" y="191067"/>
                  </a:lnTo>
                  <a:lnTo>
                    <a:pt x="164647" y="182763"/>
                  </a:lnTo>
                  <a:lnTo>
                    <a:pt x="196434" y="177112"/>
                  </a:lnTo>
                  <a:lnTo>
                    <a:pt x="227071" y="173964"/>
                  </a:lnTo>
                  <a:lnTo>
                    <a:pt x="263475" y="169653"/>
                  </a:lnTo>
                  <a:lnTo>
                    <a:pt x="288729" y="16287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5" name="SMARTInkShape-3463"/>
            <p:cNvSpPr/>
            <p:nvPr>
              <p:custDataLst>
                <p:tags r:id="rId194"/>
              </p:custDataLst>
            </p:nvPr>
          </p:nvSpPr>
          <p:spPr bwMode="auto">
            <a:xfrm>
              <a:off x="7620450" y="5501262"/>
              <a:ext cx="179362" cy="372928"/>
            </a:xfrm>
            <a:custGeom>
              <a:avLst/>
              <a:gdLst/>
              <a:ahLst/>
              <a:cxnLst/>
              <a:rect l="0" t="0" r="0" b="0"/>
              <a:pathLst>
                <a:path w="179362" h="372928">
                  <a:moveTo>
                    <a:pt x="174810" y="233740"/>
                  </a:moveTo>
                  <a:lnTo>
                    <a:pt x="174810" y="233740"/>
                  </a:lnTo>
                  <a:lnTo>
                    <a:pt x="179361" y="220088"/>
                  </a:lnTo>
                  <a:lnTo>
                    <a:pt x="179055" y="208305"/>
                  </a:lnTo>
                  <a:lnTo>
                    <a:pt x="175745" y="197671"/>
                  </a:lnTo>
                  <a:lnTo>
                    <a:pt x="171098" y="189769"/>
                  </a:lnTo>
                  <a:lnTo>
                    <a:pt x="154025" y="179966"/>
                  </a:lnTo>
                  <a:lnTo>
                    <a:pt x="138903" y="179043"/>
                  </a:lnTo>
                  <a:lnTo>
                    <a:pt x="111783" y="186420"/>
                  </a:lnTo>
                  <a:lnTo>
                    <a:pt x="90600" y="197468"/>
                  </a:lnTo>
                  <a:lnTo>
                    <a:pt x="58208" y="226062"/>
                  </a:lnTo>
                  <a:lnTo>
                    <a:pt x="30089" y="264274"/>
                  </a:lnTo>
                  <a:lnTo>
                    <a:pt x="6517" y="303853"/>
                  </a:lnTo>
                  <a:lnTo>
                    <a:pt x="0" y="324909"/>
                  </a:lnTo>
                  <a:lnTo>
                    <a:pt x="6836" y="335477"/>
                  </a:lnTo>
                  <a:lnTo>
                    <a:pt x="37290" y="357379"/>
                  </a:lnTo>
                  <a:lnTo>
                    <a:pt x="69240" y="369653"/>
                  </a:lnTo>
                  <a:lnTo>
                    <a:pt x="84427" y="372927"/>
                  </a:lnTo>
                  <a:lnTo>
                    <a:pt x="111463" y="368943"/>
                  </a:lnTo>
                  <a:lnTo>
                    <a:pt x="134273" y="357648"/>
                  </a:lnTo>
                  <a:lnTo>
                    <a:pt x="150761" y="343103"/>
                  </a:lnTo>
                  <a:lnTo>
                    <a:pt x="166203" y="309747"/>
                  </a:lnTo>
                  <a:lnTo>
                    <a:pt x="170984" y="275777"/>
                  </a:lnTo>
                  <a:lnTo>
                    <a:pt x="173110" y="233373"/>
                  </a:lnTo>
                  <a:lnTo>
                    <a:pt x="173676" y="208730"/>
                  </a:lnTo>
                  <a:lnTo>
                    <a:pt x="174054" y="182777"/>
                  </a:lnTo>
                  <a:lnTo>
                    <a:pt x="172401" y="157855"/>
                  </a:lnTo>
                  <a:lnTo>
                    <a:pt x="169394" y="133620"/>
                  </a:lnTo>
                  <a:lnTo>
                    <a:pt x="165484" y="109843"/>
                  </a:lnTo>
                  <a:lnTo>
                    <a:pt x="153520" y="70725"/>
                  </a:lnTo>
                  <a:lnTo>
                    <a:pt x="136773" y="39369"/>
                  </a:lnTo>
                  <a:lnTo>
                    <a:pt x="113454" y="15907"/>
                  </a:lnTo>
                  <a:lnTo>
                    <a:pt x="84676" y="3576"/>
                  </a:lnTo>
                  <a:lnTo>
                    <a:pt x="55693" y="0"/>
                  </a:lnTo>
                  <a:lnTo>
                    <a:pt x="33287" y="4761"/>
                  </a:lnTo>
                  <a:lnTo>
                    <a:pt x="27121" y="11555"/>
                  </a:lnTo>
                  <a:lnTo>
                    <a:pt x="20505" y="537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6" name="SMARTInkShape-3464"/>
            <p:cNvSpPr/>
            <p:nvPr>
              <p:custDataLst>
                <p:tags r:id="rId195"/>
              </p:custDataLst>
            </p:nvPr>
          </p:nvSpPr>
          <p:spPr bwMode="auto">
            <a:xfrm>
              <a:off x="8087745" y="6257925"/>
              <a:ext cx="55607" cy="49371"/>
            </a:xfrm>
            <a:custGeom>
              <a:avLst/>
              <a:gdLst/>
              <a:ahLst/>
              <a:cxnLst/>
              <a:rect l="0" t="0" r="0" b="0"/>
              <a:pathLst>
                <a:path w="55607" h="49371">
                  <a:moveTo>
                    <a:pt x="41843" y="0"/>
                  </a:moveTo>
                  <a:lnTo>
                    <a:pt x="41843" y="0"/>
                  </a:lnTo>
                  <a:lnTo>
                    <a:pt x="6725" y="23353"/>
                  </a:lnTo>
                  <a:lnTo>
                    <a:pt x="2422" y="32920"/>
                  </a:lnTo>
                  <a:lnTo>
                    <a:pt x="0" y="44468"/>
                  </a:lnTo>
                  <a:lnTo>
                    <a:pt x="1564" y="46790"/>
                  </a:lnTo>
                  <a:lnTo>
                    <a:pt x="8384" y="49370"/>
                  </a:lnTo>
                  <a:lnTo>
                    <a:pt x="27484" y="46272"/>
                  </a:lnTo>
                  <a:lnTo>
                    <a:pt x="46690" y="34771"/>
                  </a:lnTo>
                  <a:lnTo>
                    <a:pt x="53522" y="27201"/>
                  </a:lnTo>
                  <a:lnTo>
                    <a:pt x="55343" y="23849"/>
                  </a:lnTo>
                  <a:lnTo>
                    <a:pt x="55606" y="21614"/>
                  </a:lnTo>
                  <a:lnTo>
                    <a:pt x="54828" y="20124"/>
                  </a:lnTo>
                  <a:lnTo>
                    <a:pt x="50415"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61" name="SMARTInkShape-Group1122"/>
          <p:cNvGrpSpPr/>
          <p:nvPr/>
        </p:nvGrpSpPr>
        <p:grpSpPr>
          <a:xfrm>
            <a:off x="6498816" y="5790071"/>
            <a:ext cx="353470" cy="210680"/>
            <a:chOff x="6498816" y="5790071"/>
            <a:chExt cx="353470" cy="210680"/>
          </a:xfrm>
        </p:grpSpPr>
        <p:sp>
          <p:nvSpPr>
            <p:cNvPr id="458" name="SMARTInkShape-3465"/>
            <p:cNvSpPr/>
            <p:nvPr>
              <p:custDataLst>
                <p:tags r:id="rId179"/>
              </p:custDataLst>
            </p:nvPr>
          </p:nvSpPr>
          <p:spPr bwMode="auto">
            <a:xfrm>
              <a:off x="6766560" y="5923597"/>
              <a:ext cx="85726" cy="8574"/>
            </a:xfrm>
            <a:custGeom>
              <a:avLst/>
              <a:gdLst/>
              <a:ahLst/>
              <a:cxnLst/>
              <a:rect l="0" t="0" r="0" b="0"/>
              <a:pathLst>
                <a:path w="85726" h="8574">
                  <a:moveTo>
                    <a:pt x="0" y="0"/>
                  </a:moveTo>
                  <a:lnTo>
                    <a:pt x="0" y="0"/>
                  </a:lnTo>
                  <a:lnTo>
                    <a:pt x="13688" y="953"/>
                  </a:lnTo>
                  <a:lnTo>
                    <a:pt x="37276" y="6784"/>
                  </a:lnTo>
                  <a:lnTo>
                    <a:pt x="85725"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9" name="SMARTInkShape-3466"/>
            <p:cNvSpPr/>
            <p:nvPr>
              <p:custDataLst>
                <p:tags r:id="rId180"/>
              </p:custDataLst>
            </p:nvPr>
          </p:nvSpPr>
          <p:spPr bwMode="auto">
            <a:xfrm>
              <a:off x="6544163" y="5790071"/>
              <a:ext cx="25231" cy="193535"/>
            </a:xfrm>
            <a:custGeom>
              <a:avLst/>
              <a:gdLst/>
              <a:ahLst/>
              <a:cxnLst/>
              <a:rect l="0" t="0" r="0" b="0"/>
              <a:pathLst>
                <a:path w="25231" h="193535">
                  <a:moveTo>
                    <a:pt x="25230" y="4939"/>
                  </a:moveTo>
                  <a:lnTo>
                    <a:pt x="25230" y="4939"/>
                  </a:lnTo>
                  <a:lnTo>
                    <a:pt x="25230" y="0"/>
                  </a:lnTo>
                  <a:lnTo>
                    <a:pt x="22690" y="13841"/>
                  </a:lnTo>
                  <a:lnTo>
                    <a:pt x="15905" y="46946"/>
                  </a:lnTo>
                  <a:lnTo>
                    <a:pt x="10607" y="75997"/>
                  </a:lnTo>
                  <a:lnTo>
                    <a:pt x="3223" y="118174"/>
                  </a:lnTo>
                  <a:lnTo>
                    <a:pt x="611" y="154272"/>
                  </a:lnTo>
                  <a:lnTo>
                    <a:pt x="0" y="174179"/>
                  </a:lnTo>
                  <a:lnTo>
                    <a:pt x="1743" y="180631"/>
                  </a:lnTo>
                  <a:lnTo>
                    <a:pt x="4809" y="184933"/>
                  </a:lnTo>
                  <a:lnTo>
                    <a:pt x="16657" y="1935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0" name="SMARTInkShape-3467"/>
            <p:cNvSpPr/>
            <p:nvPr>
              <p:custDataLst>
                <p:tags r:id="rId181"/>
              </p:custDataLst>
            </p:nvPr>
          </p:nvSpPr>
          <p:spPr bwMode="auto">
            <a:xfrm>
              <a:off x="6498816" y="5881926"/>
              <a:ext cx="173448" cy="118825"/>
            </a:xfrm>
            <a:custGeom>
              <a:avLst/>
              <a:gdLst/>
              <a:ahLst/>
              <a:cxnLst/>
              <a:rect l="0" t="0" r="0" b="0"/>
              <a:pathLst>
                <a:path w="173448" h="118825">
                  <a:moveTo>
                    <a:pt x="130584" y="7381"/>
                  </a:moveTo>
                  <a:lnTo>
                    <a:pt x="130584" y="7381"/>
                  </a:lnTo>
                  <a:lnTo>
                    <a:pt x="130584" y="0"/>
                  </a:lnTo>
                  <a:lnTo>
                    <a:pt x="122788" y="4936"/>
                  </a:lnTo>
                  <a:lnTo>
                    <a:pt x="86159" y="14011"/>
                  </a:lnTo>
                  <a:lnTo>
                    <a:pt x="44653" y="32055"/>
                  </a:lnTo>
                  <a:lnTo>
                    <a:pt x="2507" y="60140"/>
                  </a:lnTo>
                  <a:lnTo>
                    <a:pt x="432" y="63510"/>
                  </a:lnTo>
                  <a:lnTo>
                    <a:pt x="0" y="66707"/>
                  </a:lnTo>
                  <a:lnTo>
                    <a:pt x="666" y="69791"/>
                  </a:lnTo>
                  <a:lnTo>
                    <a:pt x="11565" y="75759"/>
                  </a:lnTo>
                  <a:lnTo>
                    <a:pt x="44202" y="84474"/>
                  </a:lnTo>
                  <a:lnTo>
                    <a:pt x="73142" y="91175"/>
                  </a:lnTo>
                  <a:lnTo>
                    <a:pt x="101879" y="100503"/>
                  </a:lnTo>
                  <a:lnTo>
                    <a:pt x="130527" y="108458"/>
                  </a:lnTo>
                  <a:lnTo>
                    <a:pt x="173447" y="11882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64" name="SMARTInkShape-Group1123"/>
          <p:cNvGrpSpPr/>
          <p:nvPr/>
        </p:nvGrpSpPr>
        <p:grpSpPr>
          <a:xfrm>
            <a:off x="1708785" y="3266124"/>
            <a:ext cx="1203663" cy="1913748"/>
            <a:chOff x="1708785" y="3266124"/>
            <a:chExt cx="1203663" cy="1913748"/>
          </a:xfrm>
        </p:grpSpPr>
        <p:sp>
          <p:nvSpPr>
            <p:cNvPr id="462" name="SMARTInkShape-3468"/>
            <p:cNvSpPr/>
            <p:nvPr>
              <p:custDataLst>
                <p:tags r:id="rId177"/>
              </p:custDataLst>
            </p:nvPr>
          </p:nvSpPr>
          <p:spPr bwMode="auto">
            <a:xfrm>
              <a:off x="1708785" y="3266124"/>
              <a:ext cx="1203663" cy="1913748"/>
            </a:xfrm>
            <a:custGeom>
              <a:avLst/>
              <a:gdLst/>
              <a:ahLst/>
              <a:cxnLst/>
              <a:rect l="0" t="0" r="0" b="0"/>
              <a:pathLst>
                <a:path w="1203663" h="1913748">
                  <a:moveTo>
                    <a:pt x="0" y="180021"/>
                  </a:moveTo>
                  <a:lnTo>
                    <a:pt x="0" y="180021"/>
                  </a:lnTo>
                  <a:lnTo>
                    <a:pt x="38136" y="149505"/>
                  </a:lnTo>
                  <a:lnTo>
                    <a:pt x="73147" y="128359"/>
                  </a:lnTo>
                  <a:lnTo>
                    <a:pt x="94485" y="116052"/>
                  </a:lnTo>
                  <a:lnTo>
                    <a:pt x="117282" y="103085"/>
                  </a:lnTo>
                  <a:lnTo>
                    <a:pt x="142958" y="90630"/>
                  </a:lnTo>
                  <a:lnTo>
                    <a:pt x="170553" y="78517"/>
                  </a:lnTo>
                  <a:lnTo>
                    <a:pt x="199427" y="66631"/>
                  </a:lnTo>
                  <a:lnTo>
                    <a:pt x="232011" y="56803"/>
                  </a:lnTo>
                  <a:lnTo>
                    <a:pt x="267069" y="48346"/>
                  </a:lnTo>
                  <a:lnTo>
                    <a:pt x="303776" y="40802"/>
                  </a:lnTo>
                  <a:lnTo>
                    <a:pt x="342535" y="33868"/>
                  </a:lnTo>
                  <a:lnTo>
                    <a:pt x="382662" y="27341"/>
                  </a:lnTo>
                  <a:lnTo>
                    <a:pt x="423700" y="21084"/>
                  </a:lnTo>
                  <a:lnTo>
                    <a:pt x="466299" y="15961"/>
                  </a:lnTo>
                  <a:lnTo>
                    <a:pt x="509939" y="11592"/>
                  </a:lnTo>
                  <a:lnTo>
                    <a:pt x="554272" y="7728"/>
                  </a:lnTo>
                  <a:lnTo>
                    <a:pt x="600019" y="5152"/>
                  </a:lnTo>
                  <a:lnTo>
                    <a:pt x="646711" y="3433"/>
                  </a:lnTo>
                  <a:lnTo>
                    <a:pt x="694030" y="2289"/>
                  </a:lnTo>
                  <a:lnTo>
                    <a:pt x="738912" y="1525"/>
                  </a:lnTo>
                  <a:lnTo>
                    <a:pt x="782168" y="1016"/>
                  </a:lnTo>
                  <a:lnTo>
                    <a:pt x="824340" y="677"/>
                  </a:lnTo>
                  <a:lnTo>
                    <a:pt x="864838" y="451"/>
                  </a:lnTo>
                  <a:lnTo>
                    <a:pt x="904219" y="300"/>
                  </a:lnTo>
                  <a:lnTo>
                    <a:pt x="942855" y="199"/>
                  </a:lnTo>
                  <a:lnTo>
                    <a:pt x="977185" y="132"/>
                  </a:lnTo>
                  <a:lnTo>
                    <a:pt x="1008644" y="87"/>
                  </a:lnTo>
                  <a:lnTo>
                    <a:pt x="1038190" y="58"/>
                  </a:lnTo>
                  <a:lnTo>
                    <a:pt x="1062649" y="38"/>
                  </a:lnTo>
                  <a:lnTo>
                    <a:pt x="1102526" y="16"/>
                  </a:lnTo>
                  <a:lnTo>
                    <a:pt x="1144495" y="2"/>
                  </a:lnTo>
                  <a:lnTo>
                    <a:pt x="1151602" y="0"/>
                  </a:lnTo>
                  <a:lnTo>
                    <a:pt x="1151592" y="1904"/>
                  </a:lnTo>
                  <a:lnTo>
                    <a:pt x="1137476" y="23862"/>
                  </a:lnTo>
                  <a:lnTo>
                    <a:pt x="1133320" y="44851"/>
                  </a:lnTo>
                  <a:lnTo>
                    <a:pt x="1132868" y="85340"/>
                  </a:lnTo>
                  <a:lnTo>
                    <a:pt x="1137564" y="126356"/>
                  </a:lnTo>
                  <a:lnTo>
                    <a:pt x="1138996" y="161250"/>
                  </a:lnTo>
                  <a:lnTo>
                    <a:pt x="1142173" y="201523"/>
                  </a:lnTo>
                  <a:lnTo>
                    <a:pt x="1144354" y="222931"/>
                  </a:lnTo>
                  <a:lnTo>
                    <a:pt x="1145808" y="245775"/>
                  </a:lnTo>
                  <a:lnTo>
                    <a:pt x="1146777" y="269577"/>
                  </a:lnTo>
                  <a:lnTo>
                    <a:pt x="1147423" y="294018"/>
                  </a:lnTo>
                  <a:lnTo>
                    <a:pt x="1148806" y="319836"/>
                  </a:lnTo>
                  <a:lnTo>
                    <a:pt x="1150681" y="346573"/>
                  </a:lnTo>
                  <a:lnTo>
                    <a:pt x="1152883" y="373924"/>
                  </a:lnTo>
                  <a:lnTo>
                    <a:pt x="1156256" y="403587"/>
                  </a:lnTo>
                  <a:lnTo>
                    <a:pt x="1160410" y="434792"/>
                  </a:lnTo>
                  <a:lnTo>
                    <a:pt x="1165084" y="467026"/>
                  </a:lnTo>
                  <a:lnTo>
                    <a:pt x="1170105" y="500898"/>
                  </a:lnTo>
                  <a:lnTo>
                    <a:pt x="1175358" y="535861"/>
                  </a:lnTo>
                  <a:lnTo>
                    <a:pt x="1180764" y="571553"/>
                  </a:lnTo>
                  <a:lnTo>
                    <a:pt x="1185321" y="606777"/>
                  </a:lnTo>
                  <a:lnTo>
                    <a:pt x="1189312" y="641690"/>
                  </a:lnTo>
                  <a:lnTo>
                    <a:pt x="1192925" y="676395"/>
                  </a:lnTo>
                  <a:lnTo>
                    <a:pt x="1196285" y="711915"/>
                  </a:lnTo>
                  <a:lnTo>
                    <a:pt x="1199479" y="747977"/>
                  </a:lnTo>
                  <a:lnTo>
                    <a:pt x="1202560" y="784401"/>
                  </a:lnTo>
                  <a:lnTo>
                    <a:pt x="1203662" y="821066"/>
                  </a:lnTo>
                  <a:lnTo>
                    <a:pt x="1203444" y="857892"/>
                  </a:lnTo>
                  <a:lnTo>
                    <a:pt x="1202346" y="894825"/>
                  </a:lnTo>
                  <a:lnTo>
                    <a:pt x="1199709" y="930877"/>
                  </a:lnTo>
                  <a:lnTo>
                    <a:pt x="1196046" y="966341"/>
                  </a:lnTo>
                  <a:lnTo>
                    <a:pt x="1191699" y="1001414"/>
                  </a:lnTo>
                  <a:lnTo>
                    <a:pt x="1186896" y="1036227"/>
                  </a:lnTo>
                  <a:lnTo>
                    <a:pt x="1181789" y="1070865"/>
                  </a:lnTo>
                  <a:lnTo>
                    <a:pt x="1176479" y="1105387"/>
                  </a:lnTo>
                  <a:lnTo>
                    <a:pt x="1171035" y="1139831"/>
                  </a:lnTo>
                  <a:lnTo>
                    <a:pt x="1165500" y="1174224"/>
                  </a:lnTo>
                  <a:lnTo>
                    <a:pt x="1159905" y="1208583"/>
                  </a:lnTo>
                  <a:lnTo>
                    <a:pt x="1155222" y="1242919"/>
                  </a:lnTo>
                  <a:lnTo>
                    <a:pt x="1151148" y="1277239"/>
                  </a:lnTo>
                  <a:lnTo>
                    <a:pt x="1147480" y="1311550"/>
                  </a:lnTo>
                  <a:lnTo>
                    <a:pt x="1144082" y="1344901"/>
                  </a:lnTo>
                  <a:lnTo>
                    <a:pt x="1140864" y="1377613"/>
                  </a:lnTo>
                  <a:lnTo>
                    <a:pt x="1137766" y="1409898"/>
                  </a:lnTo>
                  <a:lnTo>
                    <a:pt x="1134748" y="1441899"/>
                  </a:lnTo>
                  <a:lnTo>
                    <a:pt x="1131784" y="1473710"/>
                  </a:lnTo>
                  <a:lnTo>
                    <a:pt x="1128855" y="1505396"/>
                  </a:lnTo>
                  <a:lnTo>
                    <a:pt x="1124997" y="1536996"/>
                  </a:lnTo>
                  <a:lnTo>
                    <a:pt x="1120521" y="1568541"/>
                  </a:lnTo>
                  <a:lnTo>
                    <a:pt x="1115632" y="1600049"/>
                  </a:lnTo>
                  <a:lnTo>
                    <a:pt x="1111419" y="1629626"/>
                  </a:lnTo>
                  <a:lnTo>
                    <a:pt x="1107659" y="1657917"/>
                  </a:lnTo>
                  <a:lnTo>
                    <a:pt x="1104199" y="1685350"/>
                  </a:lnTo>
                  <a:lnTo>
                    <a:pt x="1099988" y="1710306"/>
                  </a:lnTo>
                  <a:lnTo>
                    <a:pt x="1095275" y="1733611"/>
                  </a:lnTo>
                  <a:lnTo>
                    <a:pt x="1090228" y="1755815"/>
                  </a:lnTo>
                  <a:lnTo>
                    <a:pt x="1079541" y="1798266"/>
                  </a:lnTo>
                  <a:lnTo>
                    <a:pt x="1070346" y="1836501"/>
                  </a:lnTo>
                  <a:lnTo>
                    <a:pt x="1064217" y="1877542"/>
                  </a:lnTo>
                  <a:lnTo>
                    <a:pt x="1055896" y="1911347"/>
                  </a:lnTo>
                  <a:lnTo>
                    <a:pt x="1054451" y="1913358"/>
                  </a:lnTo>
                  <a:lnTo>
                    <a:pt x="1052534" y="1913747"/>
                  </a:lnTo>
                  <a:lnTo>
                    <a:pt x="1050305" y="1913053"/>
                  </a:lnTo>
                  <a:lnTo>
                    <a:pt x="1013878" y="1887000"/>
                  </a:lnTo>
                  <a:lnTo>
                    <a:pt x="983457" y="1871126"/>
                  </a:lnTo>
                  <a:lnTo>
                    <a:pt x="942552" y="1862533"/>
                  </a:lnTo>
                  <a:lnTo>
                    <a:pt x="916975" y="1858908"/>
                  </a:lnTo>
                  <a:lnTo>
                    <a:pt x="884684" y="1856492"/>
                  </a:lnTo>
                  <a:lnTo>
                    <a:pt x="847917" y="1854880"/>
                  </a:lnTo>
                  <a:lnTo>
                    <a:pt x="808166" y="1853807"/>
                  </a:lnTo>
                  <a:lnTo>
                    <a:pt x="761662" y="1854995"/>
                  </a:lnTo>
                  <a:lnTo>
                    <a:pt x="710657" y="1857693"/>
                  </a:lnTo>
                  <a:lnTo>
                    <a:pt x="656651" y="1861396"/>
                  </a:lnTo>
                  <a:lnTo>
                    <a:pt x="600645" y="1864818"/>
                  </a:lnTo>
                  <a:lnTo>
                    <a:pt x="543305" y="1868052"/>
                  </a:lnTo>
                  <a:lnTo>
                    <a:pt x="485076" y="1871159"/>
                  </a:lnTo>
                  <a:lnTo>
                    <a:pt x="429111" y="1875137"/>
                  </a:lnTo>
                  <a:lnTo>
                    <a:pt x="374657" y="1879693"/>
                  </a:lnTo>
                  <a:lnTo>
                    <a:pt x="321209" y="1884635"/>
                  </a:lnTo>
                  <a:lnTo>
                    <a:pt x="271289" y="1887930"/>
                  </a:lnTo>
                  <a:lnTo>
                    <a:pt x="223722" y="1890127"/>
                  </a:lnTo>
                  <a:lnTo>
                    <a:pt x="177723" y="1891592"/>
                  </a:lnTo>
                  <a:lnTo>
                    <a:pt x="147057" y="1892568"/>
                  </a:lnTo>
                  <a:lnTo>
                    <a:pt x="85725" y="189452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3" name="SMARTInkShape-3469"/>
            <p:cNvSpPr/>
            <p:nvPr>
              <p:custDataLst>
                <p:tags r:id="rId178"/>
              </p:custDataLst>
            </p:nvPr>
          </p:nvSpPr>
          <p:spPr bwMode="auto">
            <a:xfrm>
              <a:off x="1712684" y="3359891"/>
              <a:ext cx="63242" cy="1543580"/>
            </a:xfrm>
            <a:custGeom>
              <a:avLst/>
              <a:gdLst/>
              <a:ahLst/>
              <a:cxnLst/>
              <a:rect l="0" t="0" r="0" b="0"/>
              <a:pathLst>
                <a:path w="63242" h="1543580">
                  <a:moveTo>
                    <a:pt x="56109" y="9101"/>
                  </a:moveTo>
                  <a:lnTo>
                    <a:pt x="56109" y="9101"/>
                  </a:lnTo>
                  <a:lnTo>
                    <a:pt x="51558" y="0"/>
                  </a:lnTo>
                  <a:lnTo>
                    <a:pt x="51170" y="176"/>
                  </a:lnTo>
                  <a:lnTo>
                    <a:pt x="57391" y="38771"/>
                  </a:lnTo>
                  <a:lnTo>
                    <a:pt x="59821" y="60313"/>
                  </a:lnTo>
                  <a:lnTo>
                    <a:pt x="61441" y="89915"/>
                  </a:lnTo>
                  <a:lnTo>
                    <a:pt x="62521" y="124890"/>
                  </a:lnTo>
                  <a:lnTo>
                    <a:pt x="63241" y="163446"/>
                  </a:lnTo>
                  <a:lnTo>
                    <a:pt x="62768" y="207248"/>
                  </a:lnTo>
                  <a:lnTo>
                    <a:pt x="61501" y="254547"/>
                  </a:lnTo>
                  <a:lnTo>
                    <a:pt x="59704" y="304177"/>
                  </a:lnTo>
                  <a:lnTo>
                    <a:pt x="56600" y="357265"/>
                  </a:lnTo>
                  <a:lnTo>
                    <a:pt x="52626" y="412661"/>
                  </a:lnTo>
                  <a:lnTo>
                    <a:pt x="48072" y="469593"/>
                  </a:lnTo>
                  <a:lnTo>
                    <a:pt x="44083" y="528503"/>
                  </a:lnTo>
                  <a:lnTo>
                    <a:pt x="40472" y="588732"/>
                  </a:lnTo>
                  <a:lnTo>
                    <a:pt x="37112" y="649839"/>
                  </a:lnTo>
                  <a:lnTo>
                    <a:pt x="33919" y="710580"/>
                  </a:lnTo>
                  <a:lnTo>
                    <a:pt x="30838" y="771076"/>
                  </a:lnTo>
                  <a:lnTo>
                    <a:pt x="27831" y="831410"/>
                  </a:lnTo>
                  <a:lnTo>
                    <a:pt x="24875" y="891634"/>
                  </a:lnTo>
                  <a:lnTo>
                    <a:pt x="21951" y="951787"/>
                  </a:lnTo>
                  <a:lnTo>
                    <a:pt x="19049" y="1011891"/>
                  </a:lnTo>
                  <a:lnTo>
                    <a:pt x="17115" y="1068153"/>
                  </a:lnTo>
                  <a:lnTo>
                    <a:pt x="15825" y="1121853"/>
                  </a:lnTo>
                  <a:lnTo>
                    <a:pt x="14966" y="1173845"/>
                  </a:lnTo>
                  <a:lnTo>
                    <a:pt x="13440" y="1221843"/>
                  </a:lnTo>
                  <a:lnTo>
                    <a:pt x="11470" y="1267176"/>
                  </a:lnTo>
                  <a:lnTo>
                    <a:pt x="9205" y="1310732"/>
                  </a:lnTo>
                  <a:lnTo>
                    <a:pt x="7694" y="1348343"/>
                  </a:lnTo>
                  <a:lnTo>
                    <a:pt x="6687" y="1381989"/>
                  </a:lnTo>
                  <a:lnTo>
                    <a:pt x="6016" y="1412992"/>
                  </a:lnTo>
                  <a:lnTo>
                    <a:pt x="4616" y="1439376"/>
                  </a:lnTo>
                  <a:lnTo>
                    <a:pt x="2730" y="1462681"/>
                  </a:lnTo>
                  <a:lnTo>
                    <a:pt x="0" y="1500004"/>
                  </a:lnTo>
                  <a:lnTo>
                    <a:pt x="1961" y="1522942"/>
                  </a:lnTo>
                  <a:lnTo>
                    <a:pt x="4770" y="1529821"/>
                  </a:lnTo>
                  <a:lnTo>
                    <a:pt x="8548" y="1534407"/>
                  </a:lnTo>
                  <a:lnTo>
                    <a:pt x="21819" y="154357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79" name="SMARTInkShape-Group1124"/>
          <p:cNvGrpSpPr/>
          <p:nvPr/>
        </p:nvGrpSpPr>
        <p:grpSpPr>
          <a:xfrm>
            <a:off x="4709160" y="4603432"/>
            <a:ext cx="700059" cy="1723074"/>
            <a:chOff x="4709160" y="4603432"/>
            <a:chExt cx="700059" cy="1723074"/>
          </a:xfrm>
        </p:grpSpPr>
        <p:sp>
          <p:nvSpPr>
            <p:cNvPr id="465" name="SMARTInkShape-3470"/>
            <p:cNvSpPr/>
            <p:nvPr>
              <p:custDataLst>
                <p:tags r:id="rId163"/>
              </p:custDataLst>
            </p:nvPr>
          </p:nvSpPr>
          <p:spPr bwMode="auto">
            <a:xfrm>
              <a:off x="5172075" y="5083493"/>
              <a:ext cx="15955" cy="162878"/>
            </a:xfrm>
            <a:custGeom>
              <a:avLst/>
              <a:gdLst/>
              <a:ahLst/>
              <a:cxnLst/>
              <a:rect l="0" t="0" r="0" b="0"/>
              <a:pathLst>
                <a:path w="15955" h="162878">
                  <a:moveTo>
                    <a:pt x="8573" y="0"/>
                  </a:moveTo>
                  <a:lnTo>
                    <a:pt x="8573" y="0"/>
                  </a:lnTo>
                  <a:lnTo>
                    <a:pt x="13123" y="9102"/>
                  </a:lnTo>
                  <a:lnTo>
                    <a:pt x="15954" y="28414"/>
                  </a:lnTo>
                  <a:lnTo>
                    <a:pt x="10066" y="68336"/>
                  </a:lnTo>
                  <a:lnTo>
                    <a:pt x="3406" y="107348"/>
                  </a:lnTo>
                  <a:lnTo>
                    <a:pt x="1008" y="144307"/>
                  </a:lnTo>
                  <a:lnTo>
                    <a:pt x="0"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6" name="SMARTInkShape-3471"/>
            <p:cNvSpPr/>
            <p:nvPr>
              <p:custDataLst>
                <p:tags r:id="rId164"/>
              </p:custDataLst>
            </p:nvPr>
          </p:nvSpPr>
          <p:spPr bwMode="auto">
            <a:xfrm>
              <a:off x="5229556" y="6172200"/>
              <a:ext cx="173977" cy="154306"/>
            </a:xfrm>
            <a:custGeom>
              <a:avLst/>
              <a:gdLst/>
              <a:ahLst/>
              <a:cxnLst/>
              <a:rect l="0" t="0" r="0" b="0"/>
              <a:pathLst>
                <a:path w="173977" h="154306">
                  <a:moveTo>
                    <a:pt x="113969" y="0"/>
                  </a:moveTo>
                  <a:lnTo>
                    <a:pt x="113969" y="0"/>
                  </a:lnTo>
                  <a:lnTo>
                    <a:pt x="113969" y="4550"/>
                  </a:lnTo>
                  <a:lnTo>
                    <a:pt x="112064" y="5891"/>
                  </a:lnTo>
                  <a:lnTo>
                    <a:pt x="92778" y="13122"/>
                  </a:lnTo>
                  <a:lnTo>
                    <a:pt x="53429" y="37747"/>
                  </a:lnTo>
                  <a:lnTo>
                    <a:pt x="15580" y="65801"/>
                  </a:lnTo>
                  <a:lnTo>
                    <a:pt x="1843" y="78340"/>
                  </a:lnTo>
                  <a:lnTo>
                    <a:pt x="166" y="81754"/>
                  </a:lnTo>
                  <a:lnTo>
                    <a:pt x="0" y="84982"/>
                  </a:lnTo>
                  <a:lnTo>
                    <a:pt x="842" y="88088"/>
                  </a:lnTo>
                  <a:lnTo>
                    <a:pt x="4261" y="90157"/>
                  </a:lnTo>
                  <a:lnTo>
                    <a:pt x="35360" y="96020"/>
                  </a:lnTo>
                  <a:lnTo>
                    <a:pt x="73215" y="105920"/>
                  </a:lnTo>
                  <a:lnTo>
                    <a:pt x="109513" y="120917"/>
                  </a:lnTo>
                  <a:lnTo>
                    <a:pt x="147379" y="138502"/>
                  </a:lnTo>
                  <a:lnTo>
                    <a:pt x="173976"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7" name="SMARTInkShape-3472"/>
            <p:cNvSpPr/>
            <p:nvPr>
              <p:custDataLst>
                <p:tags r:id="rId165"/>
              </p:custDataLst>
            </p:nvPr>
          </p:nvSpPr>
          <p:spPr bwMode="auto">
            <a:xfrm>
              <a:off x="5254832" y="5709285"/>
              <a:ext cx="80121" cy="96686"/>
            </a:xfrm>
            <a:custGeom>
              <a:avLst/>
              <a:gdLst/>
              <a:ahLst/>
              <a:cxnLst/>
              <a:rect l="0" t="0" r="0" b="0"/>
              <a:pathLst>
                <a:path w="80121" h="96686">
                  <a:moveTo>
                    <a:pt x="45831" y="0"/>
                  </a:moveTo>
                  <a:lnTo>
                    <a:pt x="45831" y="0"/>
                  </a:lnTo>
                  <a:lnTo>
                    <a:pt x="41280" y="0"/>
                  </a:lnTo>
                  <a:lnTo>
                    <a:pt x="36505" y="2540"/>
                  </a:lnTo>
                  <a:lnTo>
                    <a:pt x="31209" y="7795"/>
                  </a:lnTo>
                  <a:lnTo>
                    <a:pt x="8478" y="44425"/>
                  </a:lnTo>
                  <a:lnTo>
                    <a:pt x="1289" y="60702"/>
                  </a:lnTo>
                  <a:lnTo>
                    <a:pt x="0" y="74921"/>
                  </a:lnTo>
                  <a:lnTo>
                    <a:pt x="989" y="81379"/>
                  </a:lnTo>
                  <a:lnTo>
                    <a:pt x="3553" y="86638"/>
                  </a:lnTo>
                  <a:lnTo>
                    <a:pt x="11483" y="95020"/>
                  </a:lnTo>
                  <a:lnTo>
                    <a:pt x="17217" y="96685"/>
                  </a:lnTo>
                  <a:lnTo>
                    <a:pt x="31208" y="95992"/>
                  </a:lnTo>
                  <a:lnTo>
                    <a:pt x="44412" y="89971"/>
                  </a:lnTo>
                  <a:lnTo>
                    <a:pt x="80120" y="600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8" name="SMARTInkShape-3473"/>
            <p:cNvSpPr/>
            <p:nvPr>
              <p:custDataLst>
                <p:tags r:id="rId166"/>
              </p:custDataLst>
            </p:nvPr>
          </p:nvSpPr>
          <p:spPr bwMode="auto">
            <a:xfrm>
              <a:off x="4709160" y="5992663"/>
              <a:ext cx="222886" cy="235518"/>
            </a:xfrm>
            <a:custGeom>
              <a:avLst/>
              <a:gdLst/>
              <a:ahLst/>
              <a:cxnLst/>
              <a:rect l="0" t="0" r="0" b="0"/>
              <a:pathLst>
                <a:path w="222886" h="235518">
                  <a:moveTo>
                    <a:pt x="222885" y="76667"/>
                  </a:moveTo>
                  <a:lnTo>
                    <a:pt x="222885" y="76667"/>
                  </a:lnTo>
                  <a:lnTo>
                    <a:pt x="213783" y="72116"/>
                  </a:lnTo>
                  <a:lnTo>
                    <a:pt x="204235" y="72422"/>
                  </a:lnTo>
                  <a:lnTo>
                    <a:pt x="192688" y="76685"/>
                  </a:lnTo>
                  <a:lnTo>
                    <a:pt x="159453" y="100024"/>
                  </a:lnTo>
                  <a:lnTo>
                    <a:pt x="121032" y="140759"/>
                  </a:lnTo>
                  <a:lnTo>
                    <a:pt x="103700" y="174185"/>
                  </a:lnTo>
                  <a:lnTo>
                    <a:pt x="97083" y="203669"/>
                  </a:lnTo>
                  <a:lnTo>
                    <a:pt x="98076" y="219154"/>
                  </a:lnTo>
                  <a:lnTo>
                    <a:pt x="99674" y="225951"/>
                  </a:lnTo>
                  <a:lnTo>
                    <a:pt x="103597" y="230482"/>
                  </a:lnTo>
                  <a:lnTo>
                    <a:pt x="115575" y="235517"/>
                  </a:lnTo>
                  <a:lnTo>
                    <a:pt x="132965" y="232674"/>
                  </a:lnTo>
                  <a:lnTo>
                    <a:pt x="153393" y="223156"/>
                  </a:lnTo>
                  <a:lnTo>
                    <a:pt x="175172" y="206225"/>
                  </a:lnTo>
                  <a:lnTo>
                    <a:pt x="199752" y="170723"/>
                  </a:lnTo>
                  <a:lnTo>
                    <a:pt x="210381" y="138789"/>
                  </a:lnTo>
                  <a:lnTo>
                    <a:pt x="215422" y="103324"/>
                  </a:lnTo>
                  <a:lnTo>
                    <a:pt x="211313" y="68512"/>
                  </a:lnTo>
                  <a:lnTo>
                    <a:pt x="198058" y="41610"/>
                  </a:lnTo>
                  <a:lnTo>
                    <a:pt x="177560" y="21081"/>
                  </a:lnTo>
                  <a:lnTo>
                    <a:pt x="149401" y="5607"/>
                  </a:lnTo>
                  <a:lnTo>
                    <a:pt x="112756" y="0"/>
                  </a:lnTo>
                  <a:lnTo>
                    <a:pt x="72973" y="1635"/>
                  </a:lnTo>
                  <a:lnTo>
                    <a:pt x="36243" y="8712"/>
                  </a:lnTo>
                  <a:lnTo>
                    <a:pt x="0" y="1665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9" name="SMARTInkShape-3474"/>
            <p:cNvSpPr/>
            <p:nvPr>
              <p:custDataLst>
                <p:tags r:id="rId167"/>
              </p:custDataLst>
            </p:nvPr>
          </p:nvSpPr>
          <p:spPr bwMode="auto">
            <a:xfrm>
              <a:off x="5214938" y="5769293"/>
              <a:ext cx="6826" cy="111443"/>
            </a:xfrm>
            <a:custGeom>
              <a:avLst/>
              <a:gdLst/>
              <a:ahLst/>
              <a:cxnLst/>
              <a:rect l="0" t="0" r="0" b="0"/>
              <a:pathLst>
                <a:path w="6826" h="111443">
                  <a:moveTo>
                    <a:pt x="0" y="0"/>
                  </a:moveTo>
                  <a:lnTo>
                    <a:pt x="0" y="0"/>
                  </a:lnTo>
                  <a:lnTo>
                    <a:pt x="6784" y="34760"/>
                  </a:lnTo>
                  <a:lnTo>
                    <a:pt x="6825" y="50691"/>
                  </a:lnTo>
                  <a:lnTo>
                    <a:pt x="322" y="92490"/>
                  </a:lnTo>
                  <a:lnTo>
                    <a:pt x="0"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0" name="SMARTInkShape-3475"/>
            <p:cNvSpPr/>
            <p:nvPr>
              <p:custDataLst>
                <p:tags r:id="rId168"/>
              </p:custDataLst>
            </p:nvPr>
          </p:nvSpPr>
          <p:spPr bwMode="auto">
            <a:xfrm>
              <a:off x="5091892" y="4654867"/>
              <a:ext cx="148764" cy="222886"/>
            </a:xfrm>
            <a:custGeom>
              <a:avLst/>
              <a:gdLst/>
              <a:ahLst/>
              <a:cxnLst/>
              <a:rect l="0" t="0" r="0" b="0"/>
              <a:pathLst>
                <a:path w="148764" h="222886">
                  <a:moveTo>
                    <a:pt x="140190" y="0"/>
                  </a:moveTo>
                  <a:lnTo>
                    <a:pt x="140190" y="0"/>
                  </a:lnTo>
                  <a:lnTo>
                    <a:pt x="139238" y="14641"/>
                  </a:lnTo>
                  <a:lnTo>
                    <a:pt x="128258" y="47684"/>
                  </a:lnTo>
                  <a:lnTo>
                    <a:pt x="106387" y="70009"/>
                  </a:lnTo>
                  <a:lnTo>
                    <a:pt x="64863" y="95356"/>
                  </a:lnTo>
                  <a:lnTo>
                    <a:pt x="22511" y="107983"/>
                  </a:lnTo>
                  <a:lnTo>
                    <a:pt x="0" y="110760"/>
                  </a:lnTo>
                  <a:lnTo>
                    <a:pt x="57" y="111940"/>
                  </a:lnTo>
                  <a:lnTo>
                    <a:pt x="42285" y="143508"/>
                  </a:lnTo>
                  <a:lnTo>
                    <a:pt x="82293" y="179548"/>
                  </a:lnTo>
                  <a:lnTo>
                    <a:pt x="114775" y="201084"/>
                  </a:lnTo>
                  <a:lnTo>
                    <a:pt x="148763" y="2228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1" name="SMARTInkShape-3476"/>
            <p:cNvSpPr/>
            <p:nvPr>
              <p:custDataLst>
                <p:tags r:id="rId169"/>
              </p:custDataLst>
            </p:nvPr>
          </p:nvSpPr>
          <p:spPr bwMode="auto">
            <a:xfrm>
              <a:off x="5077777" y="4603432"/>
              <a:ext cx="41117" cy="214314"/>
            </a:xfrm>
            <a:custGeom>
              <a:avLst/>
              <a:gdLst/>
              <a:ahLst/>
              <a:cxnLst/>
              <a:rect l="0" t="0" r="0" b="0"/>
              <a:pathLst>
                <a:path w="41117" h="214314">
                  <a:moveTo>
                    <a:pt x="34291" y="0"/>
                  </a:moveTo>
                  <a:lnTo>
                    <a:pt x="34291" y="0"/>
                  </a:lnTo>
                  <a:lnTo>
                    <a:pt x="38842" y="4551"/>
                  </a:lnTo>
                  <a:lnTo>
                    <a:pt x="41076" y="11865"/>
                  </a:lnTo>
                  <a:lnTo>
                    <a:pt x="41116" y="24324"/>
                  </a:lnTo>
                  <a:lnTo>
                    <a:pt x="34831" y="57161"/>
                  </a:lnTo>
                  <a:lnTo>
                    <a:pt x="22280" y="92396"/>
                  </a:lnTo>
                  <a:lnTo>
                    <a:pt x="12105" y="132575"/>
                  </a:lnTo>
                  <a:lnTo>
                    <a:pt x="4010" y="172738"/>
                  </a:lnTo>
                  <a:lnTo>
                    <a:pt x="0" y="2143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2" name="SMARTInkShape-3477"/>
            <p:cNvSpPr/>
            <p:nvPr>
              <p:custDataLst>
                <p:tags r:id="rId170"/>
              </p:custDataLst>
            </p:nvPr>
          </p:nvSpPr>
          <p:spPr bwMode="auto">
            <a:xfrm>
              <a:off x="5052060" y="5614988"/>
              <a:ext cx="231459" cy="307392"/>
            </a:xfrm>
            <a:custGeom>
              <a:avLst/>
              <a:gdLst/>
              <a:ahLst/>
              <a:cxnLst/>
              <a:rect l="0" t="0" r="0" b="0"/>
              <a:pathLst>
                <a:path w="231459" h="307392">
                  <a:moveTo>
                    <a:pt x="0" y="0"/>
                  </a:moveTo>
                  <a:lnTo>
                    <a:pt x="0" y="0"/>
                  </a:lnTo>
                  <a:lnTo>
                    <a:pt x="8468" y="0"/>
                  </a:lnTo>
                  <a:lnTo>
                    <a:pt x="3991" y="9100"/>
                  </a:lnTo>
                  <a:lnTo>
                    <a:pt x="1183" y="32964"/>
                  </a:lnTo>
                  <a:lnTo>
                    <a:pt x="9452" y="64165"/>
                  </a:lnTo>
                  <a:lnTo>
                    <a:pt x="23967" y="92989"/>
                  </a:lnTo>
                  <a:lnTo>
                    <a:pt x="39863" y="105781"/>
                  </a:lnTo>
                  <a:lnTo>
                    <a:pt x="59626" y="113689"/>
                  </a:lnTo>
                  <a:lnTo>
                    <a:pt x="81111" y="117203"/>
                  </a:lnTo>
                  <a:lnTo>
                    <a:pt x="100820" y="113685"/>
                  </a:lnTo>
                  <a:lnTo>
                    <a:pt x="118151" y="104819"/>
                  </a:lnTo>
                  <a:lnTo>
                    <a:pt x="132204" y="91353"/>
                  </a:lnTo>
                  <a:lnTo>
                    <a:pt x="139720" y="73304"/>
                  </a:lnTo>
                  <a:lnTo>
                    <a:pt x="142108" y="53534"/>
                  </a:lnTo>
                  <a:lnTo>
                    <a:pt x="135880" y="20099"/>
                  </a:lnTo>
                  <a:lnTo>
                    <a:pt x="130876" y="8933"/>
                  </a:lnTo>
                  <a:lnTo>
                    <a:pt x="125477" y="3970"/>
                  </a:lnTo>
                  <a:lnTo>
                    <a:pt x="122704" y="4551"/>
                  </a:lnTo>
                  <a:lnTo>
                    <a:pt x="117083" y="10277"/>
                  </a:lnTo>
                  <a:lnTo>
                    <a:pt x="113114" y="33313"/>
                  </a:lnTo>
                  <a:lnTo>
                    <a:pt x="111938" y="68819"/>
                  </a:lnTo>
                  <a:lnTo>
                    <a:pt x="116140" y="109502"/>
                  </a:lnTo>
                  <a:lnTo>
                    <a:pt x="118867" y="151719"/>
                  </a:lnTo>
                  <a:lnTo>
                    <a:pt x="119505" y="182683"/>
                  </a:lnTo>
                  <a:lnTo>
                    <a:pt x="118836" y="213590"/>
                  </a:lnTo>
                  <a:lnTo>
                    <a:pt x="112152" y="251457"/>
                  </a:lnTo>
                  <a:lnTo>
                    <a:pt x="98529" y="280245"/>
                  </a:lnTo>
                  <a:lnTo>
                    <a:pt x="87923" y="294733"/>
                  </a:lnTo>
                  <a:lnTo>
                    <a:pt x="74319" y="302442"/>
                  </a:lnTo>
                  <a:lnTo>
                    <a:pt x="51404" y="307391"/>
                  </a:lnTo>
                  <a:lnTo>
                    <a:pt x="44119" y="305528"/>
                  </a:lnTo>
                  <a:lnTo>
                    <a:pt x="40842" y="303698"/>
                  </a:lnTo>
                  <a:lnTo>
                    <a:pt x="37203" y="291504"/>
                  </a:lnTo>
                  <a:lnTo>
                    <a:pt x="36233" y="282918"/>
                  </a:lnTo>
                  <a:lnTo>
                    <a:pt x="43967" y="248081"/>
                  </a:lnTo>
                  <a:lnTo>
                    <a:pt x="56804" y="221017"/>
                  </a:lnTo>
                  <a:lnTo>
                    <a:pt x="62711" y="213164"/>
                  </a:lnTo>
                  <a:lnTo>
                    <a:pt x="73591" y="209039"/>
                  </a:lnTo>
                  <a:lnTo>
                    <a:pt x="103860" y="206392"/>
                  </a:lnTo>
                  <a:lnTo>
                    <a:pt x="144200" y="211759"/>
                  </a:lnTo>
                  <a:lnTo>
                    <a:pt x="186317" y="213808"/>
                  </a:lnTo>
                  <a:lnTo>
                    <a:pt x="211097" y="211622"/>
                  </a:lnTo>
                  <a:lnTo>
                    <a:pt x="231458" y="2057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3" name="SMARTInkShape-3478"/>
            <p:cNvSpPr/>
            <p:nvPr>
              <p:custDataLst>
                <p:tags r:id="rId171"/>
              </p:custDataLst>
            </p:nvPr>
          </p:nvSpPr>
          <p:spPr bwMode="auto">
            <a:xfrm>
              <a:off x="5257805" y="5657850"/>
              <a:ext cx="42859" cy="25258"/>
            </a:xfrm>
            <a:custGeom>
              <a:avLst/>
              <a:gdLst/>
              <a:ahLst/>
              <a:cxnLst/>
              <a:rect l="0" t="0" r="0" b="0"/>
              <a:pathLst>
                <a:path w="42859" h="25258">
                  <a:moveTo>
                    <a:pt x="17140" y="0"/>
                  </a:moveTo>
                  <a:lnTo>
                    <a:pt x="17140" y="0"/>
                  </a:lnTo>
                  <a:lnTo>
                    <a:pt x="2378" y="0"/>
                  </a:lnTo>
                  <a:lnTo>
                    <a:pt x="1584" y="952"/>
                  </a:lnTo>
                  <a:lnTo>
                    <a:pt x="57" y="8219"/>
                  </a:lnTo>
                  <a:lnTo>
                    <a:pt x="0" y="20473"/>
                  </a:lnTo>
                  <a:lnTo>
                    <a:pt x="1903" y="22221"/>
                  </a:lnTo>
                  <a:lnTo>
                    <a:pt x="9098" y="24163"/>
                  </a:lnTo>
                  <a:lnTo>
                    <a:pt x="23859" y="25257"/>
                  </a:lnTo>
                  <a:lnTo>
                    <a:pt x="32191" y="22973"/>
                  </a:lnTo>
                  <a:lnTo>
                    <a:pt x="35746" y="21030"/>
                  </a:lnTo>
                  <a:lnTo>
                    <a:pt x="38117" y="18783"/>
                  </a:lnTo>
                  <a:lnTo>
                    <a:pt x="42858"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4" name="SMARTInkShape-3479"/>
            <p:cNvSpPr/>
            <p:nvPr>
              <p:custDataLst>
                <p:tags r:id="rId172"/>
              </p:custDataLst>
            </p:nvPr>
          </p:nvSpPr>
          <p:spPr bwMode="auto">
            <a:xfrm>
              <a:off x="5197793" y="6150116"/>
              <a:ext cx="20704" cy="139304"/>
            </a:xfrm>
            <a:custGeom>
              <a:avLst/>
              <a:gdLst/>
              <a:ahLst/>
              <a:cxnLst/>
              <a:rect l="0" t="0" r="0" b="0"/>
              <a:pathLst>
                <a:path w="20704" h="139304">
                  <a:moveTo>
                    <a:pt x="0" y="4939"/>
                  </a:moveTo>
                  <a:lnTo>
                    <a:pt x="0" y="4939"/>
                  </a:lnTo>
                  <a:lnTo>
                    <a:pt x="4551" y="388"/>
                  </a:lnTo>
                  <a:lnTo>
                    <a:pt x="6844" y="0"/>
                  </a:lnTo>
                  <a:lnTo>
                    <a:pt x="9325" y="694"/>
                  </a:lnTo>
                  <a:lnTo>
                    <a:pt x="11932" y="2109"/>
                  </a:lnTo>
                  <a:lnTo>
                    <a:pt x="20151" y="13202"/>
                  </a:lnTo>
                  <a:lnTo>
                    <a:pt x="20703" y="25756"/>
                  </a:lnTo>
                  <a:lnTo>
                    <a:pt x="16661" y="66382"/>
                  </a:lnTo>
                  <a:lnTo>
                    <a:pt x="7912" y="106117"/>
                  </a:lnTo>
                  <a:lnTo>
                    <a:pt x="4469" y="122297"/>
                  </a:lnTo>
                  <a:lnTo>
                    <a:pt x="7844" y="139303"/>
                  </a:lnTo>
                  <a:lnTo>
                    <a:pt x="9039" y="139283"/>
                  </a:lnTo>
                  <a:lnTo>
                    <a:pt x="17145" y="1335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5" name="SMARTInkShape-3480"/>
            <p:cNvSpPr/>
            <p:nvPr>
              <p:custDataLst>
                <p:tags r:id="rId173"/>
              </p:custDataLst>
            </p:nvPr>
          </p:nvSpPr>
          <p:spPr bwMode="auto">
            <a:xfrm>
              <a:off x="4955659" y="6052185"/>
              <a:ext cx="319287" cy="171143"/>
            </a:xfrm>
            <a:custGeom>
              <a:avLst/>
              <a:gdLst/>
              <a:ahLst/>
              <a:cxnLst/>
              <a:rect l="0" t="0" r="0" b="0"/>
              <a:pathLst>
                <a:path w="319287" h="171143">
                  <a:moveTo>
                    <a:pt x="36393" y="0"/>
                  </a:moveTo>
                  <a:lnTo>
                    <a:pt x="36393" y="0"/>
                  </a:lnTo>
                  <a:lnTo>
                    <a:pt x="36393" y="4551"/>
                  </a:lnTo>
                  <a:lnTo>
                    <a:pt x="35441" y="5891"/>
                  </a:lnTo>
                  <a:lnTo>
                    <a:pt x="33854" y="6785"/>
                  </a:lnTo>
                  <a:lnTo>
                    <a:pt x="31843" y="7381"/>
                  </a:lnTo>
                  <a:lnTo>
                    <a:pt x="31454" y="7778"/>
                  </a:lnTo>
                  <a:lnTo>
                    <a:pt x="32149" y="8044"/>
                  </a:lnTo>
                  <a:lnTo>
                    <a:pt x="33564" y="8219"/>
                  </a:lnTo>
                  <a:lnTo>
                    <a:pt x="40106" y="13018"/>
                  </a:lnTo>
                  <a:lnTo>
                    <a:pt x="52966" y="12771"/>
                  </a:lnTo>
                  <a:lnTo>
                    <a:pt x="87715" y="9402"/>
                  </a:lnTo>
                  <a:lnTo>
                    <a:pt x="122096" y="9688"/>
                  </a:lnTo>
                  <a:lnTo>
                    <a:pt x="160427" y="20526"/>
                  </a:lnTo>
                  <a:lnTo>
                    <a:pt x="164803" y="24161"/>
                  </a:lnTo>
                  <a:lnTo>
                    <a:pt x="169664" y="33282"/>
                  </a:lnTo>
                  <a:lnTo>
                    <a:pt x="169055" y="37427"/>
                  </a:lnTo>
                  <a:lnTo>
                    <a:pt x="166745" y="41144"/>
                  </a:lnTo>
                  <a:lnTo>
                    <a:pt x="124048" y="79247"/>
                  </a:lnTo>
                  <a:lnTo>
                    <a:pt x="87871" y="103490"/>
                  </a:lnTo>
                  <a:lnTo>
                    <a:pt x="46990" y="128771"/>
                  </a:lnTo>
                  <a:lnTo>
                    <a:pt x="6792" y="159609"/>
                  </a:lnTo>
                  <a:lnTo>
                    <a:pt x="377" y="166187"/>
                  </a:lnTo>
                  <a:lnTo>
                    <a:pt x="0" y="167941"/>
                  </a:lnTo>
                  <a:lnTo>
                    <a:pt x="700" y="169111"/>
                  </a:lnTo>
                  <a:lnTo>
                    <a:pt x="37514" y="171142"/>
                  </a:lnTo>
                  <a:lnTo>
                    <a:pt x="68324" y="170362"/>
                  </a:lnTo>
                  <a:lnTo>
                    <a:pt x="107417" y="166838"/>
                  </a:lnTo>
                  <a:lnTo>
                    <a:pt x="129462" y="165518"/>
                  </a:lnTo>
                  <a:lnTo>
                    <a:pt x="152732" y="164638"/>
                  </a:lnTo>
                  <a:lnTo>
                    <a:pt x="176817" y="164051"/>
                  </a:lnTo>
                  <a:lnTo>
                    <a:pt x="199542" y="163660"/>
                  </a:lnTo>
                  <a:lnTo>
                    <a:pt x="221359" y="163398"/>
                  </a:lnTo>
                  <a:lnTo>
                    <a:pt x="260523" y="163109"/>
                  </a:lnTo>
                  <a:lnTo>
                    <a:pt x="300181" y="162946"/>
                  </a:lnTo>
                  <a:lnTo>
                    <a:pt x="319286" y="1628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6" name="SMARTInkShape-3481"/>
            <p:cNvSpPr/>
            <p:nvPr>
              <p:custDataLst>
                <p:tags r:id="rId174"/>
              </p:custDataLst>
            </p:nvPr>
          </p:nvSpPr>
          <p:spPr bwMode="auto">
            <a:xfrm>
              <a:off x="4786313" y="5932226"/>
              <a:ext cx="622906" cy="59952"/>
            </a:xfrm>
            <a:custGeom>
              <a:avLst/>
              <a:gdLst/>
              <a:ahLst/>
              <a:cxnLst/>
              <a:rect l="0" t="0" r="0" b="0"/>
              <a:pathLst>
                <a:path w="622906" h="59952">
                  <a:moveTo>
                    <a:pt x="0" y="59951"/>
                  </a:moveTo>
                  <a:lnTo>
                    <a:pt x="0" y="59951"/>
                  </a:lnTo>
                  <a:lnTo>
                    <a:pt x="4550" y="55400"/>
                  </a:lnTo>
                  <a:lnTo>
                    <a:pt x="34685" y="48019"/>
                  </a:lnTo>
                  <a:lnTo>
                    <a:pt x="74153" y="40043"/>
                  </a:lnTo>
                  <a:lnTo>
                    <a:pt x="98013" y="35249"/>
                  </a:lnTo>
                  <a:lnTo>
                    <a:pt x="127254" y="30148"/>
                  </a:lnTo>
                  <a:lnTo>
                    <a:pt x="160084" y="24843"/>
                  </a:lnTo>
                  <a:lnTo>
                    <a:pt x="195305" y="19401"/>
                  </a:lnTo>
                  <a:lnTo>
                    <a:pt x="233073" y="14820"/>
                  </a:lnTo>
                  <a:lnTo>
                    <a:pt x="272539" y="10814"/>
                  </a:lnTo>
                  <a:lnTo>
                    <a:pt x="313137" y="7191"/>
                  </a:lnTo>
                  <a:lnTo>
                    <a:pt x="352586" y="4775"/>
                  </a:lnTo>
                  <a:lnTo>
                    <a:pt x="391267" y="3164"/>
                  </a:lnTo>
                  <a:lnTo>
                    <a:pt x="429437" y="2091"/>
                  </a:lnTo>
                  <a:lnTo>
                    <a:pt x="464408" y="1375"/>
                  </a:lnTo>
                  <a:lnTo>
                    <a:pt x="497247" y="898"/>
                  </a:lnTo>
                  <a:lnTo>
                    <a:pt x="528666" y="580"/>
                  </a:lnTo>
                  <a:lnTo>
                    <a:pt x="554374" y="368"/>
                  </a:lnTo>
                  <a:lnTo>
                    <a:pt x="595638" y="132"/>
                  </a:lnTo>
                  <a:lnTo>
                    <a:pt x="622890" y="0"/>
                  </a:lnTo>
                  <a:lnTo>
                    <a:pt x="622905" y="934"/>
                  </a:lnTo>
                  <a:lnTo>
                    <a:pt x="600075" y="851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7" name="SMARTInkShape-3482"/>
            <p:cNvSpPr/>
            <p:nvPr>
              <p:custDataLst>
                <p:tags r:id="rId175"/>
              </p:custDataLst>
            </p:nvPr>
          </p:nvSpPr>
          <p:spPr bwMode="auto">
            <a:xfrm>
              <a:off x="4726305" y="5459945"/>
              <a:ext cx="325756" cy="396958"/>
            </a:xfrm>
            <a:custGeom>
              <a:avLst/>
              <a:gdLst/>
              <a:ahLst/>
              <a:cxnLst/>
              <a:rect l="0" t="0" r="0" b="0"/>
              <a:pathLst>
                <a:path w="325756" h="396958">
                  <a:moveTo>
                    <a:pt x="325755" y="249340"/>
                  </a:moveTo>
                  <a:lnTo>
                    <a:pt x="325755" y="249340"/>
                  </a:lnTo>
                  <a:lnTo>
                    <a:pt x="325755" y="244789"/>
                  </a:lnTo>
                  <a:lnTo>
                    <a:pt x="320675" y="240015"/>
                  </a:lnTo>
                  <a:lnTo>
                    <a:pt x="316653" y="237408"/>
                  </a:lnTo>
                  <a:lnTo>
                    <a:pt x="297341" y="233739"/>
                  </a:lnTo>
                  <a:lnTo>
                    <a:pt x="255747" y="232330"/>
                  </a:lnTo>
                  <a:lnTo>
                    <a:pt x="226483" y="236786"/>
                  </a:lnTo>
                  <a:lnTo>
                    <a:pt x="193682" y="253240"/>
                  </a:lnTo>
                  <a:lnTo>
                    <a:pt x="164385" y="280764"/>
                  </a:lnTo>
                  <a:lnTo>
                    <a:pt x="142158" y="317600"/>
                  </a:lnTo>
                  <a:lnTo>
                    <a:pt x="132608" y="349575"/>
                  </a:lnTo>
                  <a:lnTo>
                    <a:pt x="135455" y="368184"/>
                  </a:lnTo>
                  <a:lnTo>
                    <a:pt x="138881" y="377146"/>
                  </a:lnTo>
                  <a:lnTo>
                    <a:pt x="150307" y="389645"/>
                  </a:lnTo>
                  <a:lnTo>
                    <a:pt x="157354" y="394312"/>
                  </a:lnTo>
                  <a:lnTo>
                    <a:pt x="175346" y="396957"/>
                  </a:lnTo>
                  <a:lnTo>
                    <a:pt x="196042" y="394005"/>
                  </a:lnTo>
                  <a:lnTo>
                    <a:pt x="217940" y="386343"/>
                  </a:lnTo>
                  <a:lnTo>
                    <a:pt x="235292" y="374049"/>
                  </a:lnTo>
                  <a:lnTo>
                    <a:pt x="255771" y="348520"/>
                  </a:lnTo>
                  <a:lnTo>
                    <a:pt x="267029" y="325805"/>
                  </a:lnTo>
                  <a:lnTo>
                    <a:pt x="275207" y="296659"/>
                  </a:lnTo>
                  <a:lnTo>
                    <a:pt x="282016" y="264656"/>
                  </a:lnTo>
                  <a:lnTo>
                    <a:pt x="286313" y="232334"/>
                  </a:lnTo>
                  <a:lnTo>
                    <a:pt x="285048" y="202094"/>
                  </a:lnTo>
                  <a:lnTo>
                    <a:pt x="276230" y="170240"/>
                  </a:lnTo>
                  <a:lnTo>
                    <a:pt x="260882" y="137031"/>
                  </a:lnTo>
                  <a:lnTo>
                    <a:pt x="238185" y="103222"/>
                  </a:lnTo>
                  <a:lnTo>
                    <a:pt x="209683" y="74227"/>
                  </a:lnTo>
                  <a:lnTo>
                    <a:pt x="177012" y="48639"/>
                  </a:lnTo>
                  <a:lnTo>
                    <a:pt x="140267" y="24568"/>
                  </a:lnTo>
                  <a:lnTo>
                    <a:pt x="104251" y="8789"/>
                  </a:lnTo>
                  <a:lnTo>
                    <a:pt x="71099" y="505"/>
                  </a:lnTo>
                  <a:lnTo>
                    <a:pt x="43664" y="0"/>
                  </a:lnTo>
                  <a:lnTo>
                    <a:pt x="23852" y="8029"/>
                  </a:lnTo>
                  <a:lnTo>
                    <a:pt x="0" y="264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8" name="SMARTInkShape-3483"/>
            <p:cNvSpPr/>
            <p:nvPr>
              <p:custDataLst>
                <p:tags r:id="rId176"/>
              </p:custDataLst>
            </p:nvPr>
          </p:nvSpPr>
          <p:spPr bwMode="auto">
            <a:xfrm>
              <a:off x="5210793" y="5486400"/>
              <a:ext cx="12718" cy="77153"/>
            </a:xfrm>
            <a:custGeom>
              <a:avLst/>
              <a:gdLst/>
              <a:ahLst/>
              <a:cxnLst/>
              <a:rect l="0" t="0" r="0" b="0"/>
              <a:pathLst>
                <a:path w="12718" h="77153">
                  <a:moveTo>
                    <a:pt x="12717" y="0"/>
                  </a:moveTo>
                  <a:lnTo>
                    <a:pt x="12717" y="0"/>
                  </a:lnTo>
                  <a:lnTo>
                    <a:pt x="8166" y="32965"/>
                  </a:lnTo>
                  <a:lnTo>
                    <a:pt x="0" y="55583"/>
                  </a:lnTo>
                  <a:lnTo>
                    <a:pt x="4145" y="771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87" name="SMARTInkShape-Group1125"/>
          <p:cNvGrpSpPr/>
          <p:nvPr/>
        </p:nvGrpSpPr>
        <p:grpSpPr>
          <a:xfrm>
            <a:off x="7752194" y="4011930"/>
            <a:ext cx="265952" cy="2434591"/>
            <a:chOff x="7752194" y="4011930"/>
            <a:chExt cx="265952" cy="2434591"/>
          </a:xfrm>
        </p:grpSpPr>
        <p:sp>
          <p:nvSpPr>
            <p:cNvPr id="480" name="SMARTInkShape-3484"/>
            <p:cNvSpPr/>
            <p:nvPr>
              <p:custDataLst>
                <p:tags r:id="rId156"/>
              </p:custDataLst>
            </p:nvPr>
          </p:nvSpPr>
          <p:spPr bwMode="auto">
            <a:xfrm>
              <a:off x="7958138" y="5306377"/>
              <a:ext cx="60008" cy="180024"/>
            </a:xfrm>
            <a:custGeom>
              <a:avLst/>
              <a:gdLst/>
              <a:ahLst/>
              <a:cxnLst/>
              <a:rect l="0" t="0" r="0" b="0"/>
              <a:pathLst>
                <a:path w="60008" h="180024">
                  <a:moveTo>
                    <a:pt x="0" y="0"/>
                  </a:moveTo>
                  <a:lnTo>
                    <a:pt x="0" y="0"/>
                  </a:lnTo>
                  <a:lnTo>
                    <a:pt x="0" y="32966"/>
                  </a:lnTo>
                  <a:lnTo>
                    <a:pt x="4550" y="64166"/>
                  </a:lnTo>
                  <a:lnTo>
                    <a:pt x="16482" y="102092"/>
                  </a:lnTo>
                  <a:lnTo>
                    <a:pt x="31773" y="132052"/>
                  </a:lnTo>
                  <a:lnTo>
                    <a:pt x="60007"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1" name="SMARTInkShape-3485"/>
            <p:cNvSpPr/>
            <p:nvPr>
              <p:custDataLst>
                <p:tags r:id="rId157"/>
              </p:custDataLst>
            </p:nvPr>
          </p:nvSpPr>
          <p:spPr bwMode="auto">
            <a:xfrm>
              <a:off x="7951312" y="4954905"/>
              <a:ext cx="32544" cy="180023"/>
            </a:xfrm>
            <a:custGeom>
              <a:avLst/>
              <a:gdLst/>
              <a:ahLst/>
              <a:cxnLst/>
              <a:rect l="0" t="0" r="0" b="0"/>
              <a:pathLst>
                <a:path w="32544" h="180023">
                  <a:moveTo>
                    <a:pt x="6826" y="0"/>
                  </a:moveTo>
                  <a:lnTo>
                    <a:pt x="6826" y="0"/>
                  </a:lnTo>
                  <a:lnTo>
                    <a:pt x="934" y="34220"/>
                  </a:lnTo>
                  <a:lnTo>
                    <a:pt x="0" y="74062"/>
                  </a:lnTo>
                  <a:lnTo>
                    <a:pt x="3157" y="105306"/>
                  </a:lnTo>
                  <a:lnTo>
                    <a:pt x="12814" y="135703"/>
                  </a:lnTo>
                  <a:lnTo>
                    <a:pt x="32543" y="1800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2" name="SMARTInkShape-3486"/>
            <p:cNvSpPr/>
            <p:nvPr>
              <p:custDataLst>
                <p:tags r:id="rId158"/>
              </p:custDataLst>
            </p:nvPr>
          </p:nvSpPr>
          <p:spPr bwMode="auto">
            <a:xfrm>
              <a:off x="7969093" y="5795010"/>
              <a:ext cx="40480" cy="205741"/>
            </a:xfrm>
            <a:custGeom>
              <a:avLst/>
              <a:gdLst/>
              <a:ahLst/>
              <a:cxnLst/>
              <a:rect l="0" t="0" r="0" b="0"/>
              <a:pathLst>
                <a:path w="40480" h="205741">
                  <a:moveTo>
                    <a:pt x="14762" y="0"/>
                  </a:moveTo>
                  <a:lnTo>
                    <a:pt x="14762" y="0"/>
                  </a:lnTo>
                  <a:lnTo>
                    <a:pt x="2979" y="34219"/>
                  </a:lnTo>
                  <a:lnTo>
                    <a:pt x="0" y="59657"/>
                  </a:lnTo>
                  <a:lnTo>
                    <a:pt x="7425" y="96205"/>
                  </a:lnTo>
                  <a:lnTo>
                    <a:pt x="21690" y="135714"/>
                  </a:lnTo>
                  <a:lnTo>
                    <a:pt x="33431" y="177583"/>
                  </a:lnTo>
                  <a:lnTo>
                    <a:pt x="40479"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3" name="SMARTInkShape-3487"/>
            <p:cNvSpPr/>
            <p:nvPr>
              <p:custDataLst>
                <p:tags r:id="rId159"/>
              </p:custDataLst>
            </p:nvPr>
          </p:nvSpPr>
          <p:spPr bwMode="auto">
            <a:xfrm>
              <a:off x="7960259" y="6146482"/>
              <a:ext cx="32169" cy="171451"/>
            </a:xfrm>
            <a:custGeom>
              <a:avLst/>
              <a:gdLst/>
              <a:ahLst/>
              <a:cxnLst/>
              <a:rect l="0" t="0" r="0" b="0"/>
              <a:pathLst>
                <a:path w="32169" h="171451">
                  <a:moveTo>
                    <a:pt x="32168" y="0"/>
                  </a:moveTo>
                  <a:lnTo>
                    <a:pt x="32168" y="0"/>
                  </a:lnTo>
                  <a:lnTo>
                    <a:pt x="16059" y="34760"/>
                  </a:lnTo>
                  <a:lnTo>
                    <a:pt x="1825" y="71323"/>
                  </a:lnTo>
                  <a:lnTo>
                    <a:pt x="0" y="95111"/>
                  </a:lnTo>
                  <a:lnTo>
                    <a:pt x="7435" y="126208"/>
                  </a:lnTo>
                  <a:lnTo>
                    <a:pt x="11651" y="139913"/>
                  </a:lnTo>
                  <a:lnTo>
                    <a:pt x="15023" y="1714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4" name="SMARTInkShape-3488"/>
            <p:cNvSpPr/>
            <p:nvPr>
              <p:custDataLst>
                <p:tags r:id="rId160"/>
              </p:custDataLst>
            </p:nvPr>
          </p:nvSpPr>
          <p:spPr bwMode="auto">
            <a:xfrm>
              <a:off x="7939379" y="6386513"/>
              <a:ext cx="35904" cy="60008"/>
            </a:xfrm>
            <a:custGeom>
              <a:avLst/>
              <a:gdLst/>
              <a:ahLst/>
              <a:cxnLst/>
              <a:rect l="0" t="0" r="0" b="0"/>
              <a:pathLst>
                <a:path w="35904" h="60008">
                  <a:moveTo>
                    <a:pt x="35903" y="0"/>
                  </a:moveTo>
                  <a:lnTo>
                    <a:pt x="35903" y="0"/>
                  </a:lnTo>
                  <a:lnTo>
                    <a:pt x="7953" y="42778"/>
                  </a:lnTo>
                  <a:lnTo>
                    <a:pt x="621" y="52351"/>
                  </a:lnTo>
                  <a:lnTo>
                    <a:pt x="0" y="54902"/>
                  </a:lnTo>
                  <a:lnTo>
                    <a:pt x="1614" y="600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5" name="SMARTInkShape-3489"/>
            <p:cNvSpPr/>
            <p:nvPr>
              <p:custDataLst>
                <p:tags r:id="rId161"/>
              </p:custDataLst>
            </p:nvPr>
          </p:nvSpPr>
          <p:spPr bwMode="auto">
            <a:xfrm>
              <a:off x="7752194" y="4296014"/>
              <a:ext cx="231107" cy="424576"/>
            </a:xfrm>
            <a:custGeom>
              <a:avLst/>
              <a:gdLst/>
              <a:ahLst/>
              <a:cxnLst/>
              <a:rect l="0" t="0" r="0" b="0"/>
              <a:pathLst>
                <a:path w="231107" h="424576">
                  <a:moveTo>
                    <a:pt x="77356" y="7381"/>
                  </a:moveTo>
                  <a:lnTo>
                    <a:pt x="77356" y="7381"/>
                  </a:lnTo>
                  <a:lnTo>
                    <a:pt x="72805" y="2830"/>
                  </a:lnTo>
                  <a:lnTo>
                    <a:pt x="72417" y="1490"/>
                  </a:lnTo>
                  <a:lnTo>
                    <a:pt x="73111" y="596"/>
                  </a:lnTo>
                  <a:lnTo>
                    <a:pt x="74526" y="0"/>
                  </a:lnTo>
                  <a:lnTo>
                    <a:pt x="90170" y="12814"/>
                  </a:lnTo>
                  <a:lnTo>
                    <a:pt x="117454" y="52912"/>
                  </a:lnTo>
                  <a:lnTo>
                    <a:pt x="143755" y="90799"/>
                  </a:lnTo>
                  <a:lnTo>
                    <a:pt x="172589" y="133038"/>
                  </a:lnTo>
                  <a:lnTo>
                    <a:pt x="185613" y="154970"/>
                  </a:lnTo>
                  <a:lnTo>
                    <a:pt x="198104" y="177211"/>
                  </a:lnTo>
                  <a:lnTo>
                    <a:pt x="208337" y="199658"/>
                  </a:lnTo>
                  <a:lnTo>
                    <a:pt x="217065" y="222244"/>
                  </a:lnTo>
                  <a:lnTo>
                    <a:pt x="224787" y="244920"/>
                  </a:lnTo>
                  <a:lnTo>
                    <a:pt x="228983" y="267658"/>
                  </a:lnTo>
                  <a:lnTo>
                    <a:pt x="230829" y="290437"/>
                  </a:lnTo>
                  <a:lnTo>
                    <a:pt x="231106" y="313242"/>
                  </a:lnTo>
                  <a:lnTo>
                    <a:pt x="223794" y="353822"/>
                  </a:lnTo>
                  <a:lnTo>
                    <a:pt x="209115" y="388050"/>
                  </a:lnTo>
                  <a:lnTo>
                    <a:pt x="186715" y="412787"/>
                  </a:lnTo>
                  <a:lnTo>
                    <a:pt x="155805" y="423146"/>
                  </a:lnTo>
                  <a:lnTo>
                    <a:pt x="138228" y="424575"/>
                  </a:lnTo>
                  <a:lnTo>
                    <a:pt x="98378" y="416003"/>
                  </a:lnTo>
                  <a:lnTo>
                    <a:pt x="58124" y="397588"/>
                  </a:lnTo>
                  <a:lnTo>
                    <a:pt x="24358" y="370354"/>
                  </a:lnTo>
                  <a:lnTo>
                    <a:pt x="6176" y="339200"/>
                  </a:lnTo>
                  <a:lnTo>
                    <a:pt x="0" y="306304"/>
                  </a:lnTo>
                  <a:lnTo>
                    <a:pt x="3605" y="272633"/>
                  </a:lnTo>
                  <a:lnTo>
                    <a:pt x="19178" y="243698"/>
                  </a:lnTo>
                  <a:lnTo>
                    <a:pt x="57260" y="205988"/>
                  </a:lnTo>
                  <a:lnTo>
                    <a:pt x="89380" y="183281"/>
                  </a:lnTo>
                  <a:lnTo>
                    <a:pt x="125879" y="163664"/>
                  </a:lnTo>
                  <a:lnTo>
                    <a:pt x="159247" y="145420"/>
                  </a:lnTo>
                  <a:lnTo>
                    <a:pt x="205944" y="11882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6" name="SMARTInkShape-3490"/>
            <p:cNvSpPr/>
            <p:nvPr>
              <p:custDataLst>
                <p:tags r:id="rId162"/>
              </p:custDataLst>
            </p:nvPr>
          </p:nvSpPr>
          <p:spPr bwMode="auto">
            <a:xfrm>
              <a:off x="7760970" y="4011930"/>
              <a:ext cx="155191" cy="126699"/>
            </a:xfrm>
            <a:custGeom>
              <a:avLst/>
              <a:gdLst/>
              <a:ahLst/>
              <a:cxnLst/>
              <a:rect l="0" t="0" r="0" b="0"/>
              <a:pathLst>
                <a:path w="155191" h="126699">
                  <a:moveTo>
                    <a:pt x="0" y="0"/>
                  </a:moveTo>
                  <a:lnTo>
                    <a:pt x="0" y="0"/>
                  </a:lnTo>
                  <a:lnTo>
                    <a:pt x="14622" y="41979"/>
                  </a:lnTo>
                  <a:lnTo>
                    <a:pt x="28324" y="79518"/>
                  </a:lnTo>
                  <a:lnTo>
                    <a:pt x="49092" y="114238"/>
                  </a:lnTo>
                  <a:lnTo>
                    <a:pt x="65316" y="122210"/>
                  </a:lnTo>
                  <a:lnTo>
                    <a:pt x="98411" y="126698"/>
                  </a:lnTo>
                  <a:lnTo>
                    <a:pt x="130758" y="125488"/>
                  </a:lnTo>
                  <a:lnTo>
                    <a:pt x="149868" y="119096"/>
                  </a:lnTo>
                  <a:lnTo>
                    <a:pt x="154204" y="116545"/>
                  </a:lnTo>
                  <a:lnTo>
                    <a:pt x="155190" y="114844"/>
                  </a:lnTo>
                  <a:lnTo>
                    <a:pt x="153943" y="113710"/>
                  </a:lnTo>
                  <a:lnTo>
                    <a:pt x="145732"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92" name="SMARTInkShape-Group1126"/>
          <p:cNvGrpSpPr/>
          <p:nvPr/>
        </p:nvGrpSpPr>
        <p:grpSpPr>
          <a:xfrm>
            <a:off x="5240655" y="5855017"/>
            <a:ext cx="985839" cy="77154"/>
            <a:chOff x="5240655" y="5855017"/>
            <a:chExt cx="985839" cy="77154"/>
          </a:xfrm>
        </p:grpSpPr>
        <p:sp>
          <p:nvSpPr>
            <p:cNvPr id="488" name="SMARTInkShape-3491"/>
            <p:cNvSpPr/>
            <p:nvPr>
              <p:custDataLst>
                <p:tags r:id="rId152"/>
              </p:custDataLst>
            </p:nvPr>
          </p:nvSpPr>
          <p:spPr bwMode="auto">
            <a:xfrm>
              <a:off x="6192202" y="5915025"/>
              <a:ext cx="34292" cy="17146"/>
            </a:xfrm>
            <a:custGeom>
              <a:avLst/>
              <a:gdLst/>
              <a:ahLst/>
              <a:cxnLst/>
              <a:rect l="0" t="0" r="0" b="0"/>
              <a:pathLst>
                <a:path w="34292" h="17146">
                  <a:moveTo>
                    <a:pt x="0" y="17145"/>
                  </a:moveTo>
                  <a:lnTo>
                    <a:pt x="0" y="17145"/>
                  </a:lnTo>
                  <a:lnTo>
                    <a:pt x="3429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9" name="SMARTInkShape-3492"/>
            <p:cNvSpPr/>
            <p:nvPr>
              <p:custDataLst>
                <p:tags r:id="rId153"/>
              </p:custDataLst>
            </p:nvPr>
          </p:nvSpPr>
          <p:spPr bwMode="auto">
            <a:xfrm>
              <a:off x="5900738" y="5897880"/>
              <a:ext cx="137161" cy="23821"/>
            </a:xfrm>
            <a:custGeom>
              <a:avLst/>
              <a:gdLst/>
              <a:ahLst/>
              <a:cxnLst/>
              <a:rect l="0" t="0" r="0" b="0"/>
              <a:pathLst>
                <a:path w="137161" h="23821">
                  <a:moveTo>
                    <a:pt x="0" y="0"/>
                  </a:moveTo>
                  <a:lnTo>
                    <a:pt x="0" y="0"/>
                  </a:lnTo>
                  <a:lnTo>
                    <a:pt x="18650" y="16110"/>
                  </a:lnTo>
                  <a:lnTo>
                    <a:pt x="32194" y="22869"/>
                  </a:lnTo>
                  <a:lnTo>
                    <a:pt x="35752" y="23820"/>
                  </a:lnTo>
                  <a:lnTo>
                    <a:pt x="71690" y="17546"/>
                  </a:lnTo>
                  <a:lnTo>
                    <a:pt x="103617" y="9068"/>
                  </a:lnTo>
                  <a:lnTo>
                    <a:pt x="13716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0" name="SMARTInkShape-3493"/>
            <p:cNvSpPr/>
            <p:nvPr>
              <p:custDataLst>
                <p:tags r:id="rId154"/>
              </p:custDataLst>
            </p:nvPr>
          </p:nvSpPr>
          <p:spPr bwMode="auto">
            <a:xfrm>
              <a:off x="5532120" y="5855017"/>
              <a:ext cx="197169" cy="24527"/>
            </a:xfrm>
            <a:custGeom>
              <a:avLst/>
              <a:gdLst/>
              <a:ahLst/>
              <a:cxnLst/>
              <a:rect l="0" t="0" r="0" b="0"/>
              <a:pathLst>
                <a:path w="197169" h="24527">
                  <a:moveTo>
                    <a:pt x="0" y="17146"/>
                  </a:moveTo>
                  <a:lnTo>
                    <a:pt x="0" y="17146"/>
                  </a:lnTo>
                  <a:lnTo>
                    <a:pt x="26693" y="24526"/>
                  </a:lnTo>
                  <a:lnTo>
                    <a:pt x="30178" y="23971"/>
                  </a:lnTo>
                  <a:lnTo>
                    <a:pt x="70726" y="5536"/>
                  </a:lnTo>
                  <a:lnTo>
                    <a:pt x="108586" y="1640"/>
                  </a:lnTo>
                  <a:lnTo>
                    <a:pt x="142241" y="729"/>
                  </a:lnTo>
                  <a:lnTo>
                    <a:pt x="19716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1" name="SMARTInkShape-3494"/>
            <p:cNvSpPr/>
            <p:nvPr>
              <p:custDataLst>
                <p:tags r:id="rId155"/>
              </p:custDataLst>
            </p:nvPr>
          </p:nvSpPr>
          <p:spPr bwMode="auto">
            <a:xfrm>
              <a:off x="5240655" y="5872163"/>
              <a:ext cx="128589" cy="34290"/>
            </a:xfrm>
            <a:custGeom>
              <a:avLst/>
              <a:gdLst/>
              <a:ahLst/>
              <a:cxnLst/>
              <a:rect l="0" t="0" r="0" b="0"/>
              <a:pathLst>
                <a:path w="128589" h="34290">
                  <a:moveTo>
                    <a:pt x="0" y="34289"/>
                  </a:moveTo>
                  <a:lnTo>
                    <a:pt x="0" y="34289"/>
                  </a:lnTo>
                  <a:lnTo>
                    <a:pt x="14641" y="33337"/>
                  </a:lnTo>
                  <a:lnTo>
                    <a:pt x="49141" y="24964"/>
                  </a:lnTo>
                  <a:lnTo>
                    <a:pt x="87586" y="14381"/>
                  </a:lnTo>
                  <a:lnTo>
                    <a:pt x="12858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93" name="SMARTInkShape-3495"/>
          <p:cNvSpPr/>
          <p:nvPr>
            <p:custDataLst>
              <p:tags r:id="rId5"/>
            </p:custDataLst>
          </p:nvPr>
        </p:nvSpPr>
        <p:spPr bwMode="auto">
          <a:xfrm>
            <a:off x="4786313" y="5880735"/>
            <a:ext cx="145733" cy="34291"/>
          </a:xfrm>
          <a:custGeom>
            <a:avLst/>
            <a:gdLst/>
            <a:ahLst/>
            <a:cxnLst/>
            <a:rect l="0" t="0" r="0" b="0"/>
            <a:pathLst>
              <a:path w="145733" h="34291">
                <a:moveTo>
                  <a:pt x="0" y="34290"/>
                </a:moveTo>
                <a:lnTo>
                  <a:pt x="0" y="34290"/>
                </a:lnTo>
                <a:lnTo>
                  <a:pt x="37022" y="33337"/>
                </a:lnTo>
                <a:lnTo>
                  <a:pt x="74807" y="22358"/>
                </a:lnTo>
                <a:lnTo>
                  <a:pt x="115827" y="9588"/>
                </a:lnTo>
                <a:lnTo>
                  <a:pt x="14573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496" name="SMARTInkShape-Group1128"/>
          <p:cNvGrpSpPr/>
          <p:nvPr/>
        </p:nvGrpSpPr>
        <p:grpSpPr>
          <a:xfrm>
            <a:off x="4161712" y="5880735"/>
            <a:ext cx="418861" cy="17146"/>
            <a:chOff x="4161712" y="5880735"/>
            <a:chExt cx="418861" cy="17146"/>
          </a:xfrm>
        </p:grpSpPr>
        <p:sp>
          <p:nvSpPr>
            <p:cNvPr id="494" name="SMARTInkShape-3496"/>
            <p:cNvSpPr/>
            <p:nvPr>
              <p:custDataLst>
                <p:tags r:id="rId150"/>
              </p:custDataLst>
            </p:nvPr>
          </p:nvSpPr>
          <p:spPr bwMode="auto">
            <a:xfrm>
              <a:off x="4511993" y="5880735"/>
              <a:ext cx="68580" cy="8573"/>
            </a:xfrm>
            <a:custGeom>
              <a:avLst/>
              <a:gdLst/>
              <a:ahLst/>
              <a:cxnLst/>
              <a:rect l="0" t="0" r="0" b="0"/>
              <a:pathLst>
                <a:path w="68580" h="8573">
                  <a:moveTo>
                    <a:pt x="0" y="8572"/>
                  </a:moveTo>
                  <a:lnTo>
                    <a:pt x="0" y="8572"/>
                  </a:lnTo>
                  <a:lnTo>
                    <a:pt x="0" y="4021"/>
                  </a:lnTo>
                  <a:lnTo>
                    <a:pt x="952" y="2681"/>
                  </a:lnTo>
                  <a:lnTo>
                    <a:pt x="2539" y="1787"/>
                  </a:lnTo>
                  <a:lnTo>
                    <a:pt x="8748" y="794"/>
                  </a:lnTo>
                  <a:lnTo>
                    <a:pt x="48565" y="104"/>
                  </a:lnTo>
                  <a:lnTo>
                    <a:pt x="6857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5" name="SMARTInkShape-3497"/>
            <p:cNvSpPr/>
            <p:nvPr>
              <p:custDataLst>
                <p:tags r:id="rId151"/>
              </p:custDataLst>
            </p:nvPr>
          </p:nvSpPr>
          <p:spPr bwMode="auto">
            <a:xfrm>
              <a:off x="4161712" y="5880735"/>
              <a:ext cx="178832" cy="17146"/>
            </a:xfrm>
            <a:custGeom>
              <a:avLst/>
              <a:gdLst/>
              <a:ahLst/>
              <a:cxnLst/>
              <a:rect l="0" t="0" r="0" b="0"/>
              <a:pathLst>
                <a:path w="178832" h="17146">
                  <a:moveTo>
                    <a:pt x="7381" y="17145"/>
                  </a:moveTo>
                  <a:lnTo>
                    <a:pt x="7381" y="17145"/>
                  </a:lnTo>
                  <a:lnTo>
                    <a:pt x="2830" y="17145"/>
                  </a:lnTo>
                  <a:lnTo>
                    <a:pt x="1489" y="16192"/>
                  </a:lnTo>
                  <a:lnTo>
                    <a:pt x="595" y="14605"/>
                  </a:lnTo>
                  <a:lnTo>
                    <a:pt x="0" y="12594"/>
                  </a:lnTo>
                  <a:lnTo>
                    <a:pt x="555" y="11253"/>
                  </a:lnTo>
                  <a:lnTo>
                    <a:pt x="1877" y="10360"/>
                  </a:lnTo>
                  <a:lnTo>
                    <a:pt x="33168" y="1944"/>
                  </a:lnTo>
                  <a:lnTo>
                    <a:pt x="69949" y="577"/>
                  </a:lnTo>
                  <a:lnTo>
                    <a:pt x="99959" y="256"/>
                  </a:lnTo>
                  <a:lnTo>
                    <a:pt x="138696" y="114"/>
                  </a:lnTo>
                  <a:lnTo>
                    <a:pt x="17883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99" name="SMARTInkShape-Group1129"/>
          <p:cNvGrpSpPr/>
          <p:nvPr/>
        </p:nvGrpSpPr>
        <p:grpSpPr>
          <a:xfrm>
            <a:off x="3646170" y="5512118"/>
            <a:ext cx="180024" cy="487999"/>
            <a:chOff x="3646170" y="5512118"/>
            <a:chExt cx="180024" cy="487999"/>
          </a:xfrm>
        </p:grpSpPr>
        <p:sp>
          <p:nvSpPr>
            <p:cNvPr id="497" name="SMARTInkShape-3498"/>
            <p:cNvSpPr/>
            <p:nvPr>
              <p:custDataLst>
                <p:tags r:id="rId148"/>
              </p:custDataLst>
            </p:nvPr>
          </p:nvSpPr>
          <p:spPr bwMode="auto">
            <a:xfrm>
              <a:off x="3646170" y="5512118"/>
              <a:ext cx="158168" cy="121673"/>
            </a:xfrm>
            <a:custGeom>
              <a:avLst/>
              <a:gdLst/>
              <a:ahLst/>
              <a:cxnLst/>
              <a:rect l="0" t="0" r="0" b="0"/>
              <a:pathLst>
                <a:path w="158168" h="121673">
                  <a:moveTo>
                    <a:pt x="0" y="0"/>
                  </a:moveTo>
                  <a:lnTo>
                    <a:pt x="0" y="0"/>
                  </a:lnTo>
                  <a:lnTo>
                    <a:pt x="11932" y="32964"/>
                  </a:lnTo>
                  <a:lnTo>
                    <a:pt x="15600" y="68717"/>
                  </a:lnTo>
                  <a:lnTo>
                    <a:pt x="25789" y="100370"/>
                  </a:lnTo>
                  <a:lnTo>
                    <a:pt x="40672" y="113823"/>
                  </a:lnTo>
                  <a:lnTo>
                    <a:pt x="49975" y="118745"/>
                  </a:lnTo>
                  <a:lnTo>
                    <a:pt x="70471" y="121672"/>
                  </a:lnTo>
                  <a:lnTo>
                    <a:pt x="81271" y="121120"/>
                  </a:lnTo>
                  <a:lnTo>
                    <a:pt x="119224" y="102139"/>
                  </a:lnTo>
                  <a:lnTo>
                    <a:pt x="146980" y="76935"/>
                  </a:lnTo>
                  <a:lnTo>
                    <a:pt x="155812" y="62451"/>
                  </a:lnTo>
                  <a:lnTo>
                    <a:pt x="158167" y="55920"/>
                  </a:lnTo>
                  <a:lnTo>
                    <a:pt x="156880" y="51568"/>
                  </a:lnTo>
                  <a:lnTo>
                    <a:pt x="153164" y="48667"/>
                  </a:lnTo>
                  <a:lnTo>
                    <a:pt x="147829" y="46732"/>
                  </a:lnTo>
                  <a:lnTo>
                    <a:pt x="108466" y="53111"/>
                  </a:lnTo>
                  <a:lnTo>
                    <a:pt x="75829" y="64561"/>
                  </a:lnTo>
                  <a:lnTo>
                    <a:pt x="45132" y="79176"/>
                  </a:lnTo>
                  <a:lnTo>
                    <a:pt x="0"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8" name="SMARTInkShape-3499"/>
            <p:cNvSpPr/>
            <p:nvPr>
              <p:custDataLst>
                <p:tags r:id="rId149"/>
              </p:custDataLst>
            </p:nvPr>
          </p:nvSpPr>
          <p:spPr bwMode="auto">
            <a:xfrm>
              <a:off x="3702013" y="5728890"/>
              <a:ext cx="124181" cy="271227"/>
            </a:xfrm>
            <a:custGeom>
              <a:avLst/>
              <a:gdLst/>
              <a:ahLst/>
              <a:cxnLst/>
              <a:rect l="0" t="0" r="0" b="0"/>
              <a:pathLst>
                <a:path w="124181" h="271227">
                  <a:moveTo>
                    <a:pt x="38455" y="48975"/>
                  </a:moveTo>
                  <a:lnTo>
                    <a:pt x="38455" y="48975"/>
                  </a:lnTo>
                  <a:lnTo>
                    <a:pt x="60067" y="9993"/>
                  </a:lnTo>
                  <a:lnTo>
                    <a:pt x="63361" y="0"/>
                  </a:lnTo>
                  <a:lnTo>
                    <a:pt x="63632" y="132"/>
                  </a:lnTo>
                  <a:lnTo>
                    <a:pt x="63932" y="2819"/>
                  </a:lnTo>
                  <a:lnTo>
                    <a:pt x="43592" y="42539"/>
                  </a:lnTo>
                  <a:lnTo>
                    <a:pt x="28355" y="79135"/>
                  </a:lnTo>
                  <a:lnTo>
                    <a:pt x="21244" y="100514"/>
                  </a:lnTo>
                  <a:lnTo>
                    <a:pt x="14599" y="123339"/>
                  </a:lnTo>
                  <a:lnTo>
                    <a:pt x="8263" y="147129"/>
                  </a:lnTo>
                  <a:lnTo>
                    <a:pt x="1224" y="188801"/>
                  </a:lnTo>
                  <a:lnTo>
                    <a:pt x="0" y="223515"/>
                  </a:lnTo>
                  <a:lnTo>
                    <a:pt x="5806" y="248468"/>
                  </a:lnTo>
                  <a:lnTo>
                    <a:pt x="17277" y="264004"/>
                  </a:lnTo>
                  <a:lnTo>
                    <a:pt x="24336" y="269480"/>
                  </a:lnTo>
                  <a:lnTo>
                    <a:pt x="32852" y="271226"/>
                  </a:lnTo>
                  <a:lnTo>
                    <a:pt x="52474" y="268085"/>
                  </a:lnTo>
                  <a:lnTo>
                    <a:pt x="94044" y="237404"/>
                  </a:lnTo>
                  <a:lnTo>
                    <a:pt x="124180" y="2118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00" name="SMARTInkShape-3500"/>
          <p:cNvSpPr/>
          <p:nvPr>
            <p:custDataLst>
              <p:tags r:id="rId6"/>
            </p:custDataLst>
          </p:nvPr>
        </p:nvSpPr>
        <p:spPr bwMode="auto">
          <a:xfrm>
            <a:off x="1143353" y="6360795"/>
            <a:ext cx="328729" cy="17146"/>
          </a:xfrm>
          <a:custGeom>
            <a:avLst/>
            <a:gdLst/>
            <a:ahLst/>
            <a:cxnLst/>
            <a:rect l="0" t="0" r="0" b="0"/>
            <a:pathLst>
              <a:path w="328729" h="17146">
                <a:moveTo>
                  <a:pt x="8220" y="0"/>
                </a:moveTo>
                <a:lnTo>
                  <a:pt x="8220" y="0"/>
                </a:lnTo>
                <a:lnTo>
                  <a:pt x="0" y="0"/>
                </a:lnTo>
                <a:lnTo>
                  <a:pt x="26799" y="0"/>
                </a:lnTo>
                <a:lnTo>
                  <a:pt x="61244" y="0"/>
                </a:lnTo>
                <a:lnTo>
                  <a:pt x="98779" y="0"/>
                </a:lnTo>
                <a:lnTo>
                  <a:pt x="120027" y="0"/>
                </a:lnTo>
                <a:lnTo>
                  <a:pt x="142766" y="0"/>
                </a:lnTo>
                <a:lnTo>
                  <a:pt x="166497" y="0"/>
                </a:lnTo>
                <a:lnTo>
                  <a:pt x="188985" y="952"/>
                </a:lnTo>
                <a:lnTo>
                  <a:pt x="231752" y="4551"/>
                </a:lnTo>
                <a:lnTo>
                  <a:pt x="267905" y="9325"/>
                </a:lnTo>
                <a:lnTo>
                  <a:pt x="307413" y="14827"/>
                </a:lnTo>
                <a:lnTo>
                  <a:pt x="328728" y="16687"/>
                </a:lnTo>
                <a:lnTo>
                  <a:pt x="308257"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1" name="SMARTInkShape-3501"/>
          <p:cNvSpPr/>
          <p:nvPr>
            <p:custDataLst>
              <p:tags r:id="rId7"/>
            </p:custDataLst>
          </p:nvPr>
        </p:nvSpPr>
        <p:spPr bwMode="auto">
          <a:xfrm>
            <a:off x="8618220" y="4768914"/>
            <a:ext cx="436138" cy="1634744"/>
          </a:xfrm>
          <a:custGeom>
            <a:avLst/>
            <a:gdLst/>
            <a:ahLst/>
            <a:cxnLst/>
            <a:rect l="0" t="0" r="0" b="0"/>
            <a:pathLst>
              <a:path w="436138" h="1634744">
                <a:moveTo>
                  <a:pt x="0" y="40258"/>
                </a:moveTo>
                <a:lnTo>
                  <a:pt x="0" y="40258"/>
                </a:lnTo>
                <a:lnTo>
                  <a:pt x="4551" y="22055"/>
                </a:lnTo>
                <a:lnTo>
                  <a:pt x="12559" y="15740"/>
                </a:lnTo>
                <a:lnTo>
                  <a:pt x="39236" y="6184"/>
                </a:lnTo>
                <a:lnTo>
                  <a:pt x="75859" y="1302"/>
                </a:lnTo>
                <a:lnTo>
                  <a:pt x="96292" y="0"/>
                </a:lnTo>
                <a:lnTo>
                  <a:pt x="120392" y="1037"/>
                </a:lnTo>
                <a:lnTo>
                  <a:pt x="146936" y="3633"/>
                </a:lnTo>
                <a:lnTo>
                  <a:pt x="175111" y="7269"/>
                </a:lnTo>
                <a:lnTo>
                  <a:pt x="205323" y="14455"/>
                </a:lnTo>
                <a:lnTo>
                  <a:pt x="236894" y="24009"/>
                </a:lnTo>
                <a:lnTo>
                  <a:pt x="269372" y="35140"/>
                </a:lnTo>
                <a:lnTo>
                  <a:pt x="299596" y="48276"/>
                </a:lnTo>
                <a:lnTo>
                  <a:pt x="328318" y="62748"/>
                </a:lnTo>
                <a:lnTo>
                  <a:pt x="356039" y="78112"/>
                </a:lnTo>
                <a:lnTo>
                  <a:pt x="397000" y="118042"/>
                </a:lnTo>
                <a:lnTo>
                  <a:pt x="413257" y="140692"/>
                </a:lnTo>
                <a:lnTo>
                  <a:pt x="424095" y="167221"/>
                </a:lnTo>
                <a:lnTo>
                  <a:pt x="431319" y="196338"/>
                </a:lnTo>
                <a:lnTo>
                  <a:pt x="436137" y="227179"/>
                </a:lnTo>
                <a:lnTo>
                  <a:pt x="435537" y="261074"/>
                </a:lnTo>
                <a:lnTo>
                  <a:pt x="431328" y="297006"/>
                </a:lnTo>
                <a:lnTo>
                  <a:pt x="424712" y="334296"/>
                </a:lnTo>
                <a:lnTo>
                  <a:pt x="416491" y="375350"/>
                </a:lnTo>
                <a:lnTo>
                  <a:pt x="407201" y="418910"/>
                </a:lnTo>
                <a:lnTo>
                  <a:pt x="397197" y="464142"/>
                </a:lnTo>
                <a:lnTo>
                  <a:pt x="385766" y="512395"/>
                </a:lnTo>
                <a:lnTo>
                  <a:pt x="373382" y="562661"/>
                </a:lnTo>
                <a:lnTo>
                  <a:pt x="360364" y="614270"/>
                </a:lnTo>
                <a:lnTo>
                  <a:pt x="347875" y="666772"/>
                </a:lnTo>
                <a:lnTo>
                  <a:pt x="335739" y="719872"/>
                </a:lnTo>
                <a:lnTo>
                  <a:pt x="323839" y="773369"/>
                </a:lnTo>
                <a:lnTo>
                  <a:pt x="312095" y="827131"/>
                </a:lnTo>
                <a:lnTo>
                  <a:pt x="300456" y="881070"/>
                </a:lnTo>
                <a:lnTo>
                  <a:pt x="288886" y="935127"/>
                </a:lnTo>
                <a:lnTo>
                  <a:pt x="278316" y="989262"/>
                </a:lnTo>
                <a:lnTo>
                  <a:pt x="268411" y="1043451"/>
                </a:lnTo>
                <a:lnTo>
                  <a:pt x="258951" y="1097673"/>
                </a:lnTo>
                <a:lnTo>
                  <a:pt x="250739" y="1149061"/>
                </a:lnTo>
                <a:lnTo>
                  <a:pt x="243358" y="1198560"/>
                </a:lnTo>
                <a:lnTo>
                  <a:pt x="236534" y="1246799"/>
                </a:lnTo>
                <a:lnTo>
                  <a:pt x="230079" y="1290389"/>
                </a:lnTo>
                <a:lnTo>
                  <a:pt x="223871" y="1330880"/>
                </a:lnTo>
                <a:lnTo>
                  <a:pt x="217827" y="1369302"/>
                </a:lnTo>
                <a:lnTo>
                  <a:pt x="213797" y="1402538"/>
                </a:lnTo>
                <a:lnTo>
                  <a:pt x="211112" y="1432314"/>
                </a:lnTo>
                <a:lnTo>
                  <a:pt x="209321" y="1459786"/>
                </a:lnTo>
                <a:lnTo>
                  <a:pt x="208127" y="1483815"/>
                </a:lnTo>
                <a:lnTo>
                  <a:pt x="206801" y="1525754"/>
                </a:lnTo>
                <a:lnTo>
                  <a:pt x="206054" y="1567843"/>
                </a:lnTo>
                <a:lnTo>
                  <a:pt x="198996" y="1607365"/>
                </a:lnTo>
                <a:lnTo>
                  <a:pt x="198387" y="1613634"/>
                </a:lnTo>
                <a:lnTo>
                  <a:pt x="192265" y="1618765"/>
                </a:lnTo>
                <a:lnTo>
                  <a:pt x="170223" y="1627006"/>
                </a:lnTo>
                <a:lnTo>
                  <a:pt x="128677" y="1631305"/>
                </a:lnTo>
                <a:lnTo>
                  <a:pt x="102930" y="1632451"/>
                </a:lnTo>
                <a:lnTo>
                  <a:pt x="51435" y="16347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2" name="SMARTInkShape-3502"/>
          <p:cNvSpPr/>
          <p:nvPr>
            <p:custDataLst>
              <p:tags r:id="rId8"/>
            </p:custDataLst>
          </p:nvPr>
        </p:nvSpPr>
        <p:spPr bwMode="auto">
          <a:xfrm>
            <a:off x="6749524" y="4965572"/>
            <a:ext cx="454234" cy="1713734"/>
          </a:xfrm>
          <a:custGeom>
            <a:avLst/>
            <a:gdLst/>
            <a:ahLst/>
            <a:cxnLst/>
            <a:rect l="0" t="0" r="0" b="0"/>
            <a:pathLst>
              <a:path w="454234" h="1713734">
                <a:moveTo>
                  <a:pt x="454233" y="57913"/>
                </a:moveTo>
                <a:lnTo>
                  <a:pt x="454233" y="57913"/>
                </a:lnTo>
                <a:lnTo>
                  <a:pt x="453281" y="39286"/>
                </a:lnTo>
                <a:lnTo>
                  <a:pt x="449682" y="31220"/>
                </a:lnTo>
                <a:lnTo>
                  <a:pt x="433200" y="16772"/>
                </a:lnTo>
                <a:lnTo>
                  <a:pt x="392015" y="4977"/>
                </a:lnTo>
                <a:lnTo>
                  <a:pt x="351334" y="1049"/>
                </a:lnTo>
                <a:lnTo>
                  <a:pt x="328484" y="0"/>
                </a:lnTo>
                <a:lnTo>
                  <a:pt x="305630" y="1207"/>
                </a:lnTo>
                <a:lnTo>
                  <a:pt x="282775" y="3917"/>
                </a:lnTo>
                <a:lnTo>
                  <a:pt x="259918" y="7628"/>
                </a:lnTo>
                <a:lnTo>
                  <a:pt x="238012" y="12960"/>
                </a:lnTo>
                <a:lnTo>
                  <a:pt x="195892" y="26504"/>
                </a:lnTo>
                <a:lnTo>
                  <a:pt x="162567" y="49668"/>
                </a:lnTo>
                <a:lnTo>
                  <a:pt x="136009" y="80919"/>
                </a:lnTo>
                <a:lnTo>
                  <a:pt x="114680" y="120207"/>
                </a:lnTo>
                <a:lnTo>
                  <a:pt x="107850" y="143257"/>
                </a:lnTo>
                <a:lnTo>
                  <a:pt x="103296" y="168150"/>
                </a:lnTo>
                <a:lnTo>
                  <a:pt x="100260" y="194269"/>
                </a:lnTo>
                <a:lnTo>
                  <a:pt x="99189" y="225017"/>
                </a:lnTo>
                <a:lnTo>
                  <a:pt x="99427" y="258850"/>
                </a:lnTo>
                <a:lnTo>
                  <a:pt x="100539" y="294741"/>
                </a:lnTo>
                <a:lnTo>
                  <a:pt x="101280" y="333908"/>
                </a:lnTo>
                <a:lnTo>
                  <a:pt x="101773" y="375260"/>
                </a:lnTo>
                <a:lnTo>
                  <a:pt x="102103" y="418068"/>
                </a:lnTo>
                <a:lnTo>
                  <a:pt x="100417" y="464704"/>
                </a:lnTo>
                <a:lnTo>
                  <a:pt x="97388" y="513892"/>
                </a:lnTo>
                <a:lnTo>
                  <a:pt x="93465" y="564781"/>
                </a:lnTo>
                <a:lnTo>
                  <a:pt x="87990" y="617758"/>
                </a:lnTo>
                <a:lnTo>
                  <a:pt x="81484" y="672125"/>
                </a:lnTo>
                <a:lnTo>
                  <a:pt x="74289" y="727420"/>
                </a:lnTo>
                <a:lnTo>
                  <a:pt x="66634" y="784286"/>
                </a:lnTo>
                <a:lnTo>
                  <a:pt x="58674" y="842200"/>
                </a:lnTo>
                <a:lnTo>
                  <a:pt x="50510" y="900811"/>
                </a:lnTo>
                <a:lnTo>
                  <a:pt x="43162" y="957982"/>
                </a:lnTo>
                <a:lnTo>
                  <a:pt x="36358" y="1014194"/>
                </a:lnTo>
                <a:lnTo>
                  <a:pt x="29917" y="1069766"/>
                </a:lnTo>
                <a:lnTo>
                  <a:pt x="24671" y="1123959"/>
                </a:lnTo>
                <a:lnTo>
                  <a:pt x="20221" y="1177233"/>
                </a:lnTo>
                <a:lnTo>
                  <a:pt x="16302" y="1229893"/>
                </a:lnTo>
                <a:lnTo>
                  <a:pt x="12736" y="1279289"/>
                </a:lnTo>
                <a:lnTo>
                  <a:pt x="9407" y="1326506"/>
                </a:lnTo>
                <a:lnTo>
                  <a:pt x="6235" y="1372271"/>
                </a:lnTo>
                <a:lnTo>
                  <a:pt x="4120" y="1413260"/>
                </a:lnTo>
                <a:lnTo>
                  <a:pt x="2711" y="1451062"/>
                </a:lnTo>
                <a:lnTo>
                  <a:pt x="1771" y="1486742"/>
                </a:lnTo>
                <a:lnTo>
                  <a:pt x="1145" y="1518148"/>
                </a:lnTo>
                <a:lnTo>
                  <a:pt x="726" y="1546705"/>
                </a:lnTo>
                <a:lnTo>
                  <a:pt x="448" y="1573364"/>
                </a:lnTo>
                <a:lnTo>
                  <a:pt x="138" y="1615684"/>
                </a:lnTo>
                <a:lnTo>
                  <a:pt x="0" y="1647510"/>
                </a:lnTo>
                <a:lnTo>
                  <a:pt x="876" y="1675185"/>
                </a:lnTo>
                <a:lnTo>
                  <a:pt x="4456" y="1685703"/>
                </a:lnTo>
                <a:lnTo>
                  <a:pt x="16378" y="1701530"/>
                </a:lnTo>
                <a:lnTo>
                  <a:pt x="41077" y="1713733"/>
                </a:lnTo>
                <a:lnTo>
                  <a:pt x="74393" y="1712679"/>
                </a:lnTo>
                <a:lnTo>
                  <a:pt x="95279" y="1709730"/>
                </a:lnTo>
                <a:lnTo>
                  <a:pt x="121585" y="1703002"/>
                </a:lnTo>
                <a:lnTo>
                  <a:pt x="151506" y="1693754"/>
                </a:lnTo>
                <a:lnTo>
                  <a:pt x="183835" y="1682826"/>
                </a:lnTo>
                <a:lnTo>
                  <a:pt x="218723" y="1669826"/>
                </a:lnTo>
                <a:lnTo>
                  <a:pt x="255317" y="1655444"/>
                </a:lnTo>
                <a:lnTo>
                  <a:pt x="293047" y="1640141"/>
                </a:lnTo>
                <a:lnTo>
                  <a:pt x="368508" y="16095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3" name="SMARTInkShape-3503"/>
          <p:cNvSpPr/>
          <p:nvPr>
            <p:custDataLst>
              <p:tags r:id="rId9"/>
            </p:custDataLst>
          </p:nvPr>
        </p:nvSpPr>
        <p:spPr bwMode="auto">
          <a:xfrm>
            <a:off x="5977890" y="5019157"/>
            <a:ext cx="410594" cy="1495574"/>
          </a:xfrm>
          <a:custGeom>
            <a:avLst/>
            <a:gdLst/>
            <a:ahLst/>
            <a:cxnLst/>
            <a:rect l="0" t="0" r="0" b="0"/>
            <a:pathLst>
              <a:path w="410594" h="1495574">
                <a:moveTo>
                  <a:pt x="77153" y="132915"/>
                </a:moveTo>
                <a:lnTo>
                  <a:pt x="77153" y="132915"/>
                </a:lnTo>
                <a:lnTo>
                  <a:pt x="72602" y="114712"/>
                </a:lnTo>
                <a:lnTo>
                  <a:pt x="75072" y="105540"/>
                </a:lnTo>
                <a:lnTo>
                  <a:pt x="87975" y="85188"/>
                </a:lnTo>
                <a:lnTo>
                  <a:pt x="125762" y="52311"/>
                </a:lnTo>
                <a:lnTo>
                  <a:pt x="164478" y="32321"/>
                </a:lnTo>
                <a:lnTo>
                  <a:pt x="186805" y="22990"/>
                </a:lnTo>
                <a:lnTo>
                  <a:pt x="210262" y="15816"/>
                </a:lnTo>
                <a:lnTo>
                  <a:pt x="234472" y="10082"/>
                </a:lnTo>
                <a:lnTo>
                  <a:pt x="259184" y="5307"/>
                </a:lnTo>
                <a:lnTo>
                  <a:pt x="282327" y="2123"/>
                </a:lnTo>
                <a:lnTo>
                  <a:pt x="304423" y="0"/>
                </a:lnTo>
                <a:lnTo>
                  <a:pt x="343897" y="1452"/>
                </a:lnTo>
                <a:lnTo>
                  <a:pt x="374140" y="14797"/>
                </a:lnTo>
                <a:lnTo>
                  <a:pt x="395202" y="43588"/>
                </a:lnTo>
                <a:lnTo>
                  <a:pt x="403486" y="61934"/>
                </a:lnTo>
                <a:lnTo>
                  <a:pt x="408056" y="85593"/>
                </a:lnTo>
                <a:lnTo>
                  <a:pt x="410149" y="112798"/>
                </a:lnTo>
                <a:lnTo>
                  <a:pt x="410593" y="142364"/>
                </a:lnTo>
                <a:lnTo>
                  <a:pt x="407078" y="177314"/>
                </a:lnTo>
                <a:lnTo>
                  <a:pt x="400926" y="215854"/>
                </a:lnTo>
                <a:lnTo>
                  <a:pt x="393013" y="256788"/>
                </a:lnTo>
                <a:lnTo>
                  <a:pt x="384881" y="301222"/>
                </a:lnTo>
                <a:lnTo>
                  <a:pt x="376602" y="347991"/>
                </a:lnTo>
                <a:lnTo>
                  <a:pt x="368226" y="396314"/>
                </a:lnTo>
                <a:lnTo>
                  <a:pt x="358831" y="447579"/>
                </a:lnTo>
                <a:lnTo>
                  <a:pt x="348758" y="500807"/>
                </a:lnTo>
                <a:lnTo>
                  <a:pt x="338233" y="555341"/>
                </a:lnTo>
                <a:lnTo>
                  <a:pt x="328359" y="610747"/>
                </a:lnTo>
                <a:lnTo>
                  <a:pt x="318918" y="666735"/>
                </a:lnTo>
                <a:lnTo>
                  <a:pt x="309767" y="723110"/>
                </a:lnTo>
                <a:lnTo>
                  <a:pt x="303666" y="780696"/>
                </a:lnTo>
                <a:lnTo>
                  <a:pt x="299600" y="839089"/>
                </a:lnTo>
                <a:lnTo>
                  <a:pt x="296888" y="898021"/>
                </a:lnTo>
                <a:lnTo>
                  <a:pt x="296033" y="954454"/>
                </a:lnTo>
                <a:lnTo>
                  <a:pt x="296415" y="1009218"/>
                </a:lnTo>
                <a:lnTo>
                  <a:pt x="297623" y="1062876"/>
                </a:lnTo>
                <a:lnTo>
                  <a:pt x="302238" y="1114839"/>
                </a:lnTo>
                <a:lnTo>
                  <a:pt x="309125" y="1165674"/>
                </a:lnTo>
                <a:lnTo>
                  <a:pt x="317525" y="1215756"/>
                </a:lnTo>
                <a:lnTo>
                  <a:pt x="325983" y="1259621"/>
                </a:lnTo>
                <a:lnTo>
                  <a:pt x="334480" y="1299343"/>
                </a:lnTo>
                <a:lnTo>
                  <a:pt x="343002" y="1336301"/>
                </a:lnTo>
                <a:lnTo>
                  <a:pt x="351541" y="1367607"/>
                </a:lnTo>
                <a:lnTo>
                  <a:pt x="360090" y="1395146"/>
                </a:lnTo>
                <a:lnTo>
                  <a:pt x="368647" y="1420172"/>
                </a:lnTo>
                <a:lnTo>
                  <a:pt x="378156" y="1453060"/>
                </a:lnTo>
                <a:lnTo>
                  <a:pt x="380692" y="1464496"/>
                </a:lnTo>
                <a:lnTo>
                  <a:pt x="379524" y="1474027"/>
                </a:lnTo>
                <a:lnTo>
                  <a:pt x="370607" y="1489695"/>
                </a:lnTo>
                <a:lnTo>
                  <a:pt x="361371" y="1493682"/>
                </a:lnTo>
                <a:lnTo>
                  <a:pt x="335870" y="1495573"/>
                </a:lnTo>
                <a:lnTo>
                  <a:pt x="295326" y="1493239"/>
                </a:lnTo>
                <a:lnTo>
                  <a:pt x="271179" y="1491282"/>
                </a:lnTo>
                <a:lnTo>
                  <a:pt x="244603" y="1488073"/>
                </a:lnTo>
                <a:lnTo>
                  <a:pt x="216409" y="1484029"/>
                </a:lnTo>
                <a:lnTo>
                  <a:pt x="187135" y="1479429"/>
                </a:lnTo>
                <a:lnTo>
                  <a:pt x="157141" y="1476360"/>
                </a:lnTo>
                <a:lnTo>
                  <a:pt x="126669" y="1474315"/>
                </a:lnTo>
                <a:lnTo>
                  <a:pt x="95876" y="1472952"/>
                </a:lnTo>
                <a:lnTo>
                  <a:pt x="71537" y="1470138"/>
                </a:lnTo>
                <a:lnTo>
                  <a:pt x="34334" y="1461932"/>
                </a:lnTo>
                <a:lnTo>
                  <a:pt x="0" y="14530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4" name="SMARTInkShape-3504"/>
          <p:cNvSpPr/>
          <p:nvPr>
            <p:custDataLst>
              <p:tags r:id="rId10"/>
            </p:custDataLst>
          </p:nvPr>
        </p:nvSpPr>
        <p:spPr bwMode="auto">
          <a:xfrm>
            <a:off x="4077231" y="5201462"/>
            <a:ext cx="434763" cy="1381496"/>
          </a:xfrm>
          <a:custGeom>
            <a:avLst/>
            <a:gdLst/>
            <a:ahLst/>
            <a:cxnLst/>
            <a:rect l="0" t="0" r="0" b="0"/>
            <a:pathLst>
              <a:path w="434763" h="1381496">
                <a:moveTo>
                  <a:pt x="434762" y="79198"/>
                </a:moveTo>
                <a:lnTo>
                  <a:pt x="434762" y="79198"/>
                </a:lnTo>
                <a:lnTo>
                  <a:pt x="416135" y="58667"/>
                </a:lnTo>
                <a:lnTo>
                  <a:pt x="389070" y="18744"/>
                </a:lnTo>
                <a:lnTo>
                  <a:pt x="370956" y="6927"/>
                </a:lnTo>
                <a:lnTo>
                  <a:pt x="360792" y="2442"/>
                </a:lnTo>
                <a:lnTo>
                  <a:pt x="336799" y="0"/>
                </a:lnTo>
                <a:lnTo>
                  <a:pt x="293976" y="6519"/>
                </a:lnTo>
                <a:lnTo>
                  <a:pt x="278039" y="10742"/>
                </a:lnTo>
                <a:lnTo>
                  <a:pt x="247632" y="30676"/>
                </a:lnTo>
                <a:lnTo>
                  <a:pt x="220148" y="58585"/>
                </a:lnTo>
                <a:lnTo>
                  <a:pt x="198407" y="90039"/>
                </a:lnTo>
                <a:lnTo>
                  <a:pt x="181760" y="130689"/>
                </a:lnTo>
                <a:lnTo>
                  <a:pt x="174654" y="153531"/>
                </a:lnTo>
                <a:lnTo>
                  <a:pt x="168964" y="177330"/>
                </a:lnTo>
                <a:lnTo>
                  <a:pt x="164218" y="201769"/>
                </a:lnTo>
                <a:lnTo>
                  <a:pt x="160102" y="226635"/>
                </a:lnTo>
                <a:lnTo>
                  <a:pt x="157357" y="252736"/>
                </a:lnTo>
                <a:lnTo>
                  <a:pt x="155528" y="279663"/>
                </a:lnTo>
                <a:lnTo>
                  <a:pt x="154308" y="307138"/>
                </a:lnTo>
                <a:lnTo>
                  <a:pt x="153495" y="334981"/>
                </a:lnTo>
                <a:lnTo>
                  <a:pt x="152953" y="363067"/>
                </a:lnTo>
                <a:lnTo>
                  <a:pt x="152591" y="391317"/>
                </a:lnTo>
                <a:lnTo>
                  <a:pt x="150446" y="421580"/>
                </a:lnTo>
                <a:lnTo>
                  <a:pt x="147110" y="453185"/>
                </a:lnTo>
                <a:lnTo>
                  <a:pt x="142982" y="485685"/>
                </a:lnTo>
                <a:lnTo>
                  <a:pt x="138324" y="520687"/>
                </a:lnTo>
                <a:lnTo>
                  <a:pt x="133314" y="557355"/>
                </a:lnTo>
                <a:lnTo>
                  <a:pt x="128069" y="595138"/>
                </a:lnTo>
                <a:lnTo>
                  <a:pt x="122667" y="634613"/>
                </a:lnTo>
                <a:lnTo>
                  <a:pt x="117161" y="675217"/>
                </a:lnTo>
                <a:lnTo>
                  <a:pt x="111586" y="716574"/>
                </a:lnTo>
                <a:lnTo>
                  <a:pt x="105963" y="758432"/>
                </a:lnTo>
                <a:lnTo>
                  <a:pt x="100310" y="800626"/>
                </a:lnTo>
                <a:lnTo>
                  <a:pt x="94636" y="843042"/>
                </a:lnTo>
                <a:lnTo>
                  <a:pt x="88949" y="884655"/>
                </a:lnTo>
                <a:lnTo>
                  <a:pt x="83252" y="925731"/>
                </a:lnTo>
                <a:lnTo>
                  <a:pt x="77550" y="966451"/>
                </a:lnTo>
                <a:lnTo>
                  <a:pt x="70890" y="1006933"/>
                </a:lnTo>
                <a:lnTo>
                  <a:pt x="63593" y="1047255"/>
                </a:lnTo>
                <a:lnTo>
                  <a:pt x="55871" y="1087472"/>
                </a:lnTo>
                <a:lnTo>
                  <a:pt x="48818" y="1124760"/>
                </a:lnTo>
                <a:lnTo>
                  <a:pt x="42211" y="1160097"/>
                </a:lnTo>
                <a:lnTo>
                  <a:pt x="35901" y="1194133"/>
                </a:lnTo>
                <a:lnTo>
                  <a:pt x="29790" y="1223490"/>
                </a:lnTo>
                <a:lnTo>
                  <a:pt x="23810" y="1249729"/>
                </a:lnTo>
                <a:lnTo>
                  <a:pt x="17919" y="1273888"/>
                </a:lnTo>
                <a:lnTo>
                  <a:pt x="8833" y="1313435"/>
                </a:lnTo>
                <a:lnTo>
                  <a:pt x="903" y="1352312"/>
                </a:lnTo>
                <a:lnTo>
                  <a:pt x="0" y="1365117"/>
                </a:lnTo>
                <a:lnTo>
                  <a:pt x="2774" y="1373982"/>
                </a:lnTo>
                <a:lnTo>
                  <a:pt x="4847" y="1376728"/>
                </a:lnTo>
                <a:lnTo>
                  <a:pt x="9691" y="1379777"/>
                </a:lnTo>
                <a:lnTo>
                  <a:pt x="22324" y="1381495"/>
                </a:lnTo>
                <a:lnTo>
                  <a:pt x="51784" y="1377453"/>
                </a:lnTo>
                <a:lnTo>
                  <a:pt x="84844" y="1372797"/>
                </a:lnTo>
                <a:lnTo>
                  <a:pt x="125890" y="1367553"/>
                </a:lnTo>
                <a:lnTo>
                  <a:pt x="148837" y="1364822"/>
                </a:lnTo>
                <a:lnTo>
                  <a:pt x="172708" y="1362047"/>
                </a:lnTo>
                <a:lnTo>
                  <a:pt x="196241" y="1360199"/>
                </a:lnTo>
                <a:lnTo>
                  <a:pt x="219550" y="1358965"/>
                </a:lnTo>
                <a:lnTo>
                  <a:pt x="242710" y="1358144"/>
                </a:lnTo>
                <a:lnTo>
                  <a:pt x="283683" y="1354691"/>
                </a:lnTo>
                <a:lnTo>
                  <a:pt x="340464" y="134792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07" name="SMARTInkShape-Group1135"/>
          <p:cNvGrpSpPr/>
          <p:nvPr/>
        </p:nvGrpSpPr>
        <p:grpSpPr>
          <a:xfrm>
            <a:off x="2840355" y="5735002"/>
            <a:ext cx="411481" cy="208463"/>
            <a:chOff x="2840355" y="5735002"/>
            <a:chExt cx="411481" cy="208463"/>
          </a:xfrm>
        </p:grpSpPr>
        <p:sp>
          <p:nvSpPr>
            <p:cNvPr id="505" name="SMARTInkShape-3505"/>
            <p:cNvSpPr/>
            <p:nvPr>
              <p:custDataLst>
                <p:tags r:id="rId146"/>
              </p:custDataLst>
            </p:nvPr>
          </p:nvSpPr>
          <p:spPr bwMode="auto">
            <a:xfrm>
              <a:off x="2917508" y="5915025"/>
              <a:ext cx="334328" cy="28440"/>
            </a:xfrm>
            <a:custGeom>
              <a:avLst/>
              <a:gdLst/>
              <a:ahLst/>
              <a:cxnLst/>
              <a:rect l="0" t="0" r="0" b="0"/>
              <a:pathLst>
                <a:path w="334328" h="28440">
                  <a:moveTo>
                    <a:pt x="0" y="0"/>
                  </a:moveTo>
                  <a:lnTo>
                    <a:pt x="0" y="0"/>
                  </a:lnTo>
                  <a:lnTo>
                    <a:pt x="17497" y="1905"/>
                  </a:lnTo>
                  <a:lnTo>
                    <a:pt x="59477" y="12735"/>
                  </a:lnTo>
                  <a:lnTo>
                    <a:pt x="101681" y="19312"/>
                  </a:lnTo>
                  <a:lnTo>
                    <a:pt x="126843" y="22400"/>
                  </a:lnTo>
                  <a:lnTo>
                    <a:pt x="154094" y="25411"/>
                  </a:lnTo>
                  <a:lnTo>
                    <a:pt x="182739" y="28370"/>
                  </a:lnTo>
                  <a:lnTo>
                    <a:pt x="212313" y="28439"/>
                  </a:lnTo>
                  <a:lnTo>
                    <a:pt x="242507" y="26579"/>
                  </a:lnTo>
                  <a:lnTo>
                    <a:pt x="273114" y="23435"/>
                  </a:lnTo>
                  <a:lnTo>
                    <a:pt x="334327"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6" name="SMARTInkShape-3506"/>
            <p:cNvSpPr/>
            <p:nvPr>
              <p:custDataLst>
                <p:tags r:id="rId147"/>
              </p:custDataLst>
            </p:nvPr>
          </p:nvSpPr>
          <p:spPr bwMode="auto">
            <a:xfrm>
              <a:off x="2840355" y="5735002"/>
              <a:ext cx="385764" cy="68581"/>
            </a:xfrm>
            <a:custGeom>
              <a:avLst/>
              <a:gdLst/>
              <a:ahLst/>
              <a:cxnLst/>
              <a:rect l="0" t="0" r="0" b="0"/>
              <a:pathLst>
                <a:path w="385764" h="68581">
                  <a:moveTo>
                    <a:pt x="0" y="68580"/>
                  </a:moveTo>
                  <a:lnTo>
                    <a:pt x="0" y="68580"/>
                  </a:lnTo>
                  <a:lnTo>
                    <a:pt x="29281" y="43110"/>
                  </a:lnTo>
                  <a:lnTo>
                    <a:pt x="56829" y="29955"/>
                  </a:lnTo>
                  <a:lnTo>
                    <a:pt x="88122" y="22838"/>
                  </a:lnTo>
                  <a:lnTo>
                    <a:pt x="122033" y="18723"/>
                  </a:lnTo>
                  <a:lnTo>
                    <a:pt x="159329" y="13718"/>
                  </a:lnTo>
                  <a:lnTo>
                    <a:pt x="198131" y="10860"/>
                  </a:lnTo>
                  <a:lnTo>
                    <a:pt x="238553" y="8637"/>
                  </a:lnTo>
                  <a:lnTo>
                    <a:pt x="260001" y="6711"/>
                  </a:lnTo>
                  <a:lnTo>
                    <a:pt x="281919" y="4474"/>
                  </a:lnTo>
                  <a:lnTo>
                    <a:pt x="324052" y="1989"/>
                  </a:lnTo>
                  <a:lnTo>
                    <a:pt x="358336" y="884"/>
                  </a:lnTo>
                  <a:lnTo>
                    <a:pt x="38576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11" name="SMARTInkShape-Group1136"/>
          <p:cNvGrpSpPr/>
          <p:nvPr/>
        </p:nvGrpSpPr>
        <p:grpSpPr>
          <a:xfrm>
            <a:off x="157516" y="5632132"/>
            <a:ext cx="402555" cy="301878"/>
            <a:chOff x="157516" y="5632132"/>
            <a:chExt cx="402555" cy="301878"/>
          </a:xfrm>
        </p:grpSpPr>
        <p:sp>
          <p:nvSpPr>
            <p:cNvPr id="508" name="SMARTInkShape-3507"/>
            <p:cNvSpPr/>
            <p:nvPr>
              <p:custDataLst>
                <p:tags r:id="rId143"/>
              </p:custDataLst>
            </p:nvPr>
          </p:nvSpPr>
          <p:spPr bwMode="auto">
            <a:xfrm>
              <a:off x="157516" y="5632132"/>
              <a:ext cx="8220" cy="8574"/>
            </a:xfrm>
            <a:custGeom>
              <a:avLst/>
              <a:gdLst/>
              <a:ahLst/>
              <a:cxnLst/>
              <a:rect l="0" t="0" r="0" b="0"/>
              <a:pathLst>
                <a:path w="8220" h="8574">
                  <a:moveTo>
                    <a:pt x="8219" y="0"/>
                  </a:moveTo>
                  <a:lnTo>
                    <a:pt x="8219" y="0"/>
                  </a:lnTo>
                  <a:lnTo>
                    <a:pt x="3668" y="0"/>
                  </a:lnTo>
                  <a:lnTo>
                    <a:pt x="2328" y="953"/>
                  </a:lnTo>
                  <a:lnTo>
                    <a:pt x="1434" y="2540"/>
                  </a:lnTo>
                  <a:lnTo>
                    <a:pt x="0" y="7381"/>
                  </a:lnTo>
                  <a:lnTo>
                    <a:pt x="835" y="7778"/>
                  </a:lnTo>
                  <a:lnTo>
                    <a:pt x="8219"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9" name="SMARTInkShape-3508"/>
            <p:cNvSpPr/>
            <p:nvPr>
              <p:custDataLst>
                <p:tags r:id="rId144"/>
              </p:custDataLst>
            </p:nvPr>
          </p:nvSpPr>
          <p:spPr bwMode="auto">
            <a:xfrm>
              <a:off x="166088" y="5728494"/>
              <a:ext cx="136808" cy="205516"/>
            </a:xfrm>
            <a:custGeom>
              <a:avLst/>
              <a:gdLst/>
              <a:ahLst/>
              <a:cxnLst/>
              <a:rect l="0" t="0" r="0" b="0"/>
              <a:pathLst>
                <a:path w="136808" h="205516">
                  <a:moveTo>
                    <a:pt x="8220" y="49371"/>
                  </a:moveTo>
                  <a:lnTo>
                    <a:pt x="8220" y="49371"/>
                  </a:lnTo>
                  <a:lnTo>
                    <a:pt x="1435" y="33261"/>
                  </a:lnTo>
                  <a:lnTo>
                    <a:pt x="0" y="16450"/>
                  </a:lnTo>
                  <a:lnTo>
                    <a:pt x="2344" y="8387"/>
                  </a:lnTo>
                  <a:lnTo>
                    <a:pt x="7059" y="0"/>
                  </a:lnTo>
                  <a:lnTo>
                    <a:pt x="3325" y="7649"/>
                  </a:lnTo>
                  <a:lnTo>
                    <a:pt x="737" y="40183"/>
                  </a:lnTo>
                  <a:lnTo>
                    <a:pt x="2671" y="75132"/>
                  </a:lnTo>
                  <a:lnTo>
                    <a:pt x="8611" y="114160"/>
                  </a:lnTo>
                  <a:lnTo>
                    <a:pt x="20776" y="150556"/>
                  </a:lnTo>
                  <a:lnTo>
                    <a:pt x="43690" y="189524"/>
                  </a:lnTo>
                  <a:lnTo>
                    <a:pt x="53774" y="197099"/>
                  </a:lnTo>
                  <a:lnTo>
                    <a:pt x="77679" y="205515"/>
                  </a:lnTo>
                  <a:lnTo>
                    <a:pt x="101638" y="201636"/>
                  </a:lnTo>
                  <a:lnTo>
                    <a:pt x="136807" y="1865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0" name="SMARTInkShape-3509"/>
            <p:cNvSpPr/>
            <p:nvPr>
              <p:custDataLst>
                <p:tags r:id="rId145"/>
              </p:custDataLst>
            </p:nvPr>
          </p:nvSpPr>
          <p:spPr bwMode="auto">
            <a:xfrm>
              <a:off x="225743" y="5906452"/>
              <a:ext cx="334328" cy="25719"/>
            </a:xfrm>
            <a:custGeom>
              <a:avLst/>
              <a:gdLst/>
              <a:ahLst/>
              <a:cxnLst/>
              <a:rect l="0" t="0" r="0" b="0"/>
              <a:pathLst>
                <a:path w="334328" h="25719">
                  <a:moveTo>
                    <a:pt x="0" y="0"/>
                  </a:moveTo>
                  <a:lnTo>
                    <a:pt x="0" y="0"/>
                  </a:lnTo>
                  <a:lnTo>
                    <a:pt x="28414" y="11932"/>
                  </a:lnTo>
                  <a:lnTo>
                    <a:pt x="65886" y="15600"/>
                  </a:lnTo>
                  <a:lnTo>
                    <a:pt x="99450" y="16459"/>
                  </a:lnTo>
                  <a:lnTo>
                    <a:pt x="136592" y="16840"/>
                  </a:lnTo>
                  <a:lnTo>
                    <a:pt x="175325" y="17010"/>
                  </a:lnTo>
                  <a:lnTo>
                    <a:pt x="200703" y="18007"/>
                  </a:lnTo>
                  <a:lnTo>
                    <a:pt x="230005" y="19625"/>
                  </a:lnTo>
                  <a:lnTo>
                    <a:pt x="261921" y="21656"/>
                  </a:lnTo>
                  <a:lnTo>
                    <a:pt x="299924" y="23913"/>
                  </a:lnTo>
                  <a:lnTo>
                    <a:pt x="334327" y="257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25" name="SMARTInkShape-Group1137"/>
          <p:cNvGrpSpPr/>
          <p:nvPr/>
        </p:nvGrpSpPr>
        <p:grpSpPr>
          <a:xfrm>
            <a:off x="1143000" y="4860607"/>
            <a:ext cx="505779" cy="1535700"/>
            <a:chOff x="1143000" y="4860607"/>
            <a:chExt cx="505779" cy="1535700"/>
          </a:xfrm>
        </p:grpSpPr>
        <p:sp>
          <p:nvSpPr>
            <p:cNvPr id="512" name="SMARTInkShape-3510"/>
            <p:cNvSpPr/>
            <p:nvPr>
              <p:custDataLst>
                <p:tags r:id="rId130"/>
              </p:custDataLst>
            </p:nvPr>
          </p:nvSpPr>
          <p:spPr bwMode="auto">
            <a:xfrm>
              <a:off x="1232688" y="5032057"/>
              <a:ext cx="106748" cy="166970"/>
            </a:xfrm>
            <a:custGeom>
              <a:avLst/>
              <a:gdLst/>
              <a:ahLst/>
              <a:cxnLst/>
              <a:rect l="0" t="0" r="0" b="0"/>
              <a:pathLst>
                <a:path w="106748" h="166970">
                  <a:moveTo>
                    <a:pt x="81762" y="0"/>
                  </a:moveTo>
                  <a:lnTo>
                    <a:pt x="81762" y="0"/>
                  </a:lnTo>
                  <a:lnTo>
                    <a:pt x="86313" y="4551"/>
                  </a:lnTo>
                  <a:lnTo>
                    <a:pt x="99130" y="45344"/>
                  </a:lnTo>
                  <a:lnTo>
                    <a:pt x="105006" y="80428"/>
                  </a:lnTo>
                  <a:lnTo>
                    <a:pt x="106747" y="118446"/>
                  </a:lnTo>
                  <a:lnTo>
                    <a:pt x="104722" y="148760"/>
                  </a:lnTo>
                  <a:lnTo>
                    <a:pt x="102784" y="156323"/>
                  </a:lnTo>
                  <a:lnTo>
                    <a:pt x="98634" y="161366"/>
                  </a:lnTo>
                  <a:lnTo>
                    <a:pt x="86403" y="166969"/>
                  </a:lnTo>
                  <a:lnTo>
                    <a:pt x="58901" y="165571"/>
                  </a:lnTo>
                  <a:lnTo>
                    <a:pt x="40169" y="153916"/>
                  </a:lnTo>
                  <a:lnTo>
                    <a:pt x="9411" y="119939"/>
                  </a:lnTo>
                  <a:lnTo>
                    <a:pt x="1981" y="105377"/>
                  </a:lnTo>
                  <a:lnTo>
                    <a:pt x="0" y="98826"/>
                  </a:lnTo>
                  <a:lnTo>
                    <a:pt x="1536" y="92554"/>
                  </a:lnTo>
                  <a:lnTo>
                    <a:pt x="10864" y="80505"/>
                  </a:lnTo>
                  <a:lnTo>
                    <a:pt x="47931" y="50404"/>
                  </a:lnTo>
                  <a:lnTo>
                    <a:pt x="98907"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3" name="SMARTInkShape-3511"/>
            <p:cNvSpPr/>
            <p:nvPr>
              <p:custDataLst>
                <p:tags r:id="rId131"/>
              </p:custDataLst>
            </p:nvPr>
          </p:nvSpPr>
          <p:spPr bwMode="auto">
            <a:xfrm>
              <a:off x="1348740" y="5237797"/>
              <a:ext cx="46205" cy="351474"/>
            </a:xfrm>
            <a:custGeom>
              <a:avLst/>
              <a:gdLst/>
              <a:ahLst/>
              <a:cxnLst/>
              <a:rect l="0" t="0" r="0" b="0"/>
              <a:pathLst>
                <a:path w="46205" h="351474">
                  <a:moveTo>
                    <a:pt x="0" y="0"/>
                  </a:moveTo>
                  <a:lnTo>
                    <a:pt x="0" y="0"/>
                  </a:lnTo>
                  <a:lnTo>
                    <a:pt x="11932" y="32966"/>
                  </a:lnTo>
                  <a:lnTo>
                    <a:pt x="19908" y="71167"/>
                  </a:lnTo>
                  <a:lnTo>
                    <a:pt x="24702" y="96022"/>
                  </a:lnTo>
                  <a:lnTo>
                    <a:pt x="28851" y="120212"/>
                  </a:lnTo>
                  <a:lnTo>
                    <a:pt x="32569" y="143959"/>
                  </a:lnTo>
                  <a:lnTo>
                    <a:pt x="36000" y="167410"/>
                  </a:lnTo>
                  <a:lnTo>
                    <a:pt x="39240" y="189712"/>
                  </a:lnTo>
                  <a:lnTo>
                    <a:pt x="45380" y="232272"/>
                  </a:lnTo>
                  <a:lnTo>
                    <a:pt x="46204" y="270872"/>
                  </a:lnTo>
                  <a:lnTo>
                    <a:pt x="44348" y="304221"/>
                  </a:lnTo>
                  <a:lnTo>
                    <a:pt x="42350" y="336202"/>
                  </a:lnTo>
                  <a:lnTo>
                    <a:pt x="40616" y="341293"/>
                  </a:lnTo>
                  <a:lnTo>
                    <a:pt x="34290" y="3514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4" name="SMARTInkShape-3512"/>
            <p:cNvSpPr/>
            <p:nvPr>
              <p:custDataLst>
                <p:tags r:id="rId132"/>
              </p:custDataLst>
            </p:nvPr>
          </p:nvSpPr>
          <p:spPr bwMode="auto">
            <a:xfrm>
              <a:off x="1220677" y="5596971"/>
              <a:ext cx="128064" cy="393951"/>
            </a:xfrm>
            <a:custGeom>
              <a:avLst/>
              <a:gdLst/>
              <a:ahLst/>
              <a:cxnLst/>
              <a:rect l="0" t="0" r="0" b="0"/>
              <a:pathLst>
                <a:path w="128064" h="393951">
                  <a:moveTo>
                    <a:pt x="128063" y="223756"/>
                  </a:moveTo>
                  <a:lnTo>
                    <a:pt x="128063" y="223756"/>
                  </a:lnTo>
                  <a:lnTo>
                    <a:pt x="128063" y="216375"/>
                  </a:lnTo>
                  <a:lnTo>
                    <a:pt x="120682" y="207906"/>
                  </a:lnTo>
                  <a:lnTo>
                    <a:pt x="119595" y="199344"/>
                  </a:lnTo>
                  <a:lnTo>
                    <a:pt x="118608" y="198909"/>
                  </a:lnTo>
                  <a:lnTo>
                    <a:pt x="114971" y="198425"/>
                  </a:lnTo>
                  <a:lnTo>
                    <a:pt x="110179" y="200751"/>
                  </a:lnTo>
                  <a:lnTo>
                    <a:pt x="104875" y="204007"/>
                  </a:lnTo>
                  <a:lnTo>
                    <a:pt x="95581" y="205839"/>
                  </a:lnTo>
                  <a:lnTo>
                    <a:pt x="81185" y="207335"/>
                  </a:lnTo>
                  <a:lnTo>
                    <a:pt x="65808" y="213388"/>
                  </a:lnTo>
                  <a:lnTo>
                    <a:pt x="43959" y="231305"/>
                  </a:lnTo>
                  <a:lnTo>
                    <a:pt x="21139" y="263347"/>
                  </a:lnTo>
                  <a:lnTo>
                    <a:pt x="6246" y="294057"/>
                  </a:lnTo>
                  <a:lnTo>
                    <a:pt x="262" y="319771"/>
                  </a:lnTo>
                  <a:lnTo>
                    <a:pt x="0" y="330629"/>
                  </a:lnTo>
                  <a:lnTo>
                    <a:pt x="13283" y="368664"/>
                  </a:lnTo>
                  <a:lnTo>
                    <a:pt x="30060" y="385950"/>
                  </a:lnTo>
                  <a:lnTo>
                    <a:pt x="39868" y="391893"/>
                  </a:lnTo>
                  <a:lnTo>
                    <a:pt x="49264" y="393950"/>
                  </a:lnTo>
                  <a:lnTo>
                    <a:pt x="67324" y="391155"/>
                  </a:lnTo>
                  <a:lnTo>
                    <a:pt x="84875" y="378484"/>
                  </a:lnTo>
                  <a:lnTo>
                    <a:pt x="101249" y="358246"/>
                  </a:lnTo>
                  <a:lnTo>
                    <a:pt x="114875" y="330202"/>
                  </a:lnTo>
                  <a:lnTo>
                    <a:pt x="122202" y="293608"/>
                  </a:lnTo>
                  <a:lnTo>
                    <a:pt x="124156" y="273182"/>
                  </a:lnTo>
                  <a:lnTo>
                    <a:pt x="125458" y="249087"/>
                  </a:lnTo>
                  <a:lnTo>
                    <a:pt x="126326" y="222546"/>
                  </a:lnTo>
                  <a:lnTo>
                    <a:pt x="126905" y="194374"/>
                  </a:lnTo>
                  <a:lnTo>
                    <a:pt x="126339" y="167973"/>
                  </a:lnTo>
                  <a:lnTo>
                    <a:pt x="125009" y="142752"/>
                  </a:lnTo>
                  <a:lnTo>
                    <a:pt x="123169" y="118319"/>
                  </a:lnTo>
                  <a:lnTo>
                    <a:pt x="116045" y="78470"/>
                  </a:lnTo>
                  <a:lnTo>
                    <a:pt x="106529" y="46790"/>
                  </a:lnTo>
                  <a:lnTo>
                    <a:pt x="90462" y="14794"/>
                  </a:lnTo>
                  <a:lnTo>
                    <a:pt x="79284" y="2932"/>
                  </a:lnTo>
                  <a:lnTo>
                    <a:pt x="72684" y="340"/>
                  </a:lnTo>
                  <a:lnTo>
                    <a:pt x="57730" y="0"/>
                  </a:lnTo>
                  <a:lnTo>
                    <a:pt x="50694" y="4100"/>
                  </a:lnTo>
                  <a:lnTo>
                    <a:pt x="25193" y="3516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5" name="SMARTInkShape-3513"/>
            <p:cNvSpPr/>
            <p:nvPr>
              <p:custDataLst>
                <p:tags r:id="rId133"/>
              </p:custDataLst>
            </p:nvPr>
          </p:nvSpPr>
          <p:spPr bwMode="auto">
            <a:xfrm>
              <a:off x="1143000" y="5986229"/>
              <a:ext cx="231459" cy="274056"/>
            </a:xfrm>
            <a:custGeom>
              <a:avLst/>
              <a:gdLst/>
              <a:ahLst/>
              <a:cxnLst/>
              <a:rect l="0" t="0" r="0" b="0"/>
              <a:pathLst>
                <a:path w="231459" h="274056">
                  <a:moveTo>
                    <a:pt x="231458" y="134536"/>
                  </a:moveTo>
                  <a:lnTo>
                    <a:pt x="231458" y="134536"/>
                  </a:lnTo>
                  <a:lnTo>
                    <a:pt x="231458" y="129985"/>
                  </a:lnTo>
                  <a:lnTo>
                    <a:pt x="228918" y="125211"/>
                  </a:lnTo>
                  <a:lnTo>
                    <a:pt x="219526" y="114385"/>
                  </a:lnTo>
                  <a:lnTo>
                    <a:pt x="202205" y="105917"/>
                  </a:lnTo>
                  <a:lnTo>
                    <a:pt x="183526" y="101926"/>
                  </a:lnTo>
                  <a:lnTo>
                    <a:pt x="171737" y="106072"/>
                  </a:lnTo>
                  <a:lnTo>
                    <a:pt x="159195" y="116171"/>
                  </a:lnTo>
                  <a:lnTo>
                    <a:pt x="127860" y="158777"/>
                  </a:lnTo>
                  <a:lnTo>
                    <a:pt x="113977" y="189125"/>
                  </a:lnTo>
                  <a:lnTo>
                    <a:pt x="107806" y="221663"/>
                  </a:lnTo>
                  <a:lnTo>
                    <a:pt x="104333" y="258459"/>
                  </a:lnTo>
                  <a:lnTo>
                    <a:pt x="106703" y="265729"/>
                  </a:lnTo>
                  <a:lnTo>
                    <a:pt x="111140" y="270575"/>
                  </a:lnTo>
                  <a:lnTo>
                    <a:pt x="116956" y="273806"/>
                  </a:lnTo>
                  <a:lnTo>
                    <a:pt x="123691" y="274055"/>
                  </a:lnTo>
                  <a:lnTo>
                    <a:pt x="138794" y="269252"/>
                  </a:lnTo>
                  <a:lnTo>
                    <a:pt x="155031" y="250607"/>
                  </a:lnTo>
                  <a:lnTo>
                    <a:pt x="169868" y="222318"/>
                  </a:lnTo>
                  <a:lnTo>
                    <a:pt x="179637" y="187521"/>
                  </a:lnTo>
                  <a:lnTo>
                    <a:pt x="184614" y="144749"/>
                  </a:lnTo>
                  <a:lnTo>
                    <a:pt x="185941" y="121342"/>
                  </a:lnTo>
                  <a:lnTo>
                    <a:pt x="182336" y="80095"/>
                  </a:lnTo>
                  <a:lnTo>
                    <a:pt x="178707" y="61094"/>
                  </a:lnTo>
                  <a:lnTo>
                    <a:pt x="171526" y="46522"/>
                  </a:lnTo>
                  <a:lnTo>
                    <a:pt x="150846" y="25251"/>
                  </a:lnTo>
                  <a:lnTo>
                    <a:pt x="112429" y="2566"/>
                  </a:lnTo>
                  <a:lnTo>
                    <a:pt x="82353" y="0"/>
                  </a:lnTo>
                  <a:lnTo>
                    <a:pt x="51841" y="5209"/>
                  </a:lnTo>
                  <a:lnTo>
                    <a:pt x="0" y="230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6" name="SMARTInkShape-3514"/>
            <p:cNvSpPr/>
            <p:nvPr>
              <p:custDataLst>
                <p:tags r:id="rId134"/>
              </p:custDataLst>
            </p:nvPr>
          </p:nvSpPr>
          <p:spPr bwMode="auto">
            <a:xfrm>
              <a:off x="1391603" y="6030101"/>
              <a:ext cx="85393" cy="176390"/>
            </a:xfrm>
            <a:custGeom>
              <a:avLst/>
              <a:gdLst/>
              <a:ahLst/>
              <a:cxnLst/>
              <a:rect l="0" t="0" r="0" b="0"/>
              <a:pathLst>
                <a:path w="85393" h="176390">
                  <a:moveTo>
                    <a:pt x="0" y="4939"/>
                  </a:moveTo>
                  <a:lnTo>
                    <a:pt x="0" y="4939"/>
                  </a:lnTo>
                  <a:lnTo>
                    <a:pt x="4550" y="4939"/>
                  </a:lnTo>
                  <a:lnTo>
                    <a:pt x="9325" y="2399"/>
                  </a:lnTo>
                  <a:lnTo>
                    <a:pt x="11931" y="388"/>
                  </a:lnTo>
                  <a:lnTo>
                    <a:pt x="15574" y="0"/>
                  </a:lnTo>
                  <a:lnTo>
                    <a:pt x="24702" y="2109"/>
                  </a:lnTo>
                  <a:lnTo>
                    <a:pt x="61002" y="32541"/>
                  </a:lnTo>
                  <a:lnTo>
                    <a:pt x="75689" y="49592"/>
                  </a:lnTo>
                  <a:lnTo>
                    <a:pt x="85392" y="69870"/>
                  </a:lnTo>
                  <a:lnTo>
                    <a:pt x="85259" y="96661"/>
                  </a:lnTo>
                  <a:lnTo>
                    <a:pt x="77898" y="124762"/>
                  </a:lnTo>
                  <a:lnTo>
                    <a:pt x="52428" y="163545"/>
                  </a:lnTo>
                  <a:lnTo>
                    <a:pt x="41399" y="174491"/>
                  </a:lnTo>
                  <a:lnTo>
                    <a:pt x="37124" y="176076"/>
                  </a:lnTo>
                  <a:lnTo>
                    <a:pt x="25717" y="17638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7" name="SMARTInkShape-3515"/>
            <p:cNvSpPr/>
            <p:nvPr>
              <p:custDataLst>
                <p:tags r:id="rId135"/>
              </p:custDataLst>
            </p:nvPr>
          </p:nvSpPr>
          <p:spPr bwMode="auto">
            <a:xfrm>
              <a:off x="1479074" y="6026467"/>
              <a:ext cx="135415" cy="200502"/>
            </a:xfrm>
            <a:custGeom>
              <a:avLst/>
              <a:gdLst/>
              <a:ahLst/>
              <a:cxnLst/>
              <a:rect l="0" t="0" r="0" b="0"/>
              <a:pathLst>
                <a:path w="135415" h="200502">
                  <a:moveTo>
                    <a:pt x="6826" y="0"/>
                  </a:moveTo>
                  <a:lnTo>
                    <a:pt x="6826" y="0"/>
                  </a:lnTo>
                  <a:lnTo>
                    <a:pt x="5874" y="37059"/>
                  </a:lnTo>
                  <a:lnTo>
                    <a:pt x="2275" y="65048"/>
                  </a:lnTo>
                  <a:lnTo>
                    <a:pt x="41" y="96538"/>
                  </a:lnTo>
                  <a:lnTo>
                    <a:pt x="0" y="128631"/>
                  </a:lnTo>
                  <a:lnTo>
                    <a:pt x="3157" y="158769"/>
                  </a:lnTo>
                  <a:lnTo>
                    <a:pt x="8190" y="170616"/>
                  </a:lnTo>
                  <a:lnTo>
                    <a:pt x="23942" y="188860"/>
                  </a:lnTo>
                  <a:lnTo>
                    <a:pt x="48723" y="198238"/>
                  </a:lnTo>
                  <a:lnTo>
                    <a:pt x="77835" y="200501"/>
                  </a:lnTo>
                  <a:lnTo>
                    <a:pt x="116236" y="192970"/>
                  </a:lnTo>
                  <a:lnTo>
                    <a:pt x="135414" y="18859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8" name="SMARTInkShape-3516"/>
            <p:cNvSpPr/>
            <p:nvPr>
              <p:custDataLst>
                <p:tags r:id="rId136"/>
              </p:custDataLst>
            </p:nvPr>
          </p:nvSpPr>
          <p:spPr bwMode="auto">
            <a:xfrm>
              <a:off x="1614488" y="6043613"/>
              <a:ext cx="34291" cy="25718"/>
            </a:xfrm>
            <a:custGeom>
              <a:avLst/>
              <a:gdLst/>
              <a:ahLst/>
              <a:cxnLst/>
              <a:rect l="0" t="0" r="0" b="0"/>
              <a:pathLst>
                <a:path w="34291" h="25718">
                  <a:moveTo>
                    <a:pt x="34290" y="0"/>
                  </a:moveTo>
                  <a:lnTo>
                    <a:pt x="34290" y="0"/>
                  </a:lnTo>
                  <a:lnTo>
                    <a:pt x="14382" y="17367"/>
                  </a:lnTo>
                  <a:lnTo>
                    <a:pt x="0" y="257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9" name="SMARTInkShape-3517"/>
            <p:cNvSpPr/>
            <p:nvPr>
              <p:custDataLst>
                <p:tags r:id="rId137"/>
              </p:custDataLst>
            </p:nvPr>
          </p:nvSpPr>
          <p:spPr bwMode="auto">
            <a:xfrm>
              <a:off x="1571625" y="6206490"/>
              <a:ext cx="59873" cy="189817"/>
            </a:xfrm>
            <a:custGeom>
              <a:avLst/>
              <a:gdLst/>
              <a:ahLst/>
              <a:cxnLst/>
              <a:rect l="0" t="0" r="0" b="0"/>
              <a:pathLst>
                <a:path w="59873" h="189817">
                  <a:moveTo>
                    <a:pt x="42863" y="0"/>
                  </a:moveTo>
                  <a:lnTo>
                    <a:pt x="42863" y="0"/>
                  </a:lnTo>
                  <a:lnTo>
                    <a:pt x="54794" y="40346"/>
                  </a:lnTo>
                  <a:lnTo>
                    <a:pt x="58463" y="72385"/>
                  </a:lnTo>
                  <a:lnTo>
                    <a:pt x="59550" y="106008"/>
                  </a:lnTo>
                  <a:lnTo>
                    <a:pt x="59872" y="140101"/>
                  </a:lnTo>
                  <a:lnTo>
                    <a:pt x="55417" y="169780"/>
                  </a:lnTo>
                  <a:lnTo>
                    <a:pt x="48125" y="182773"/>
                  </a:lnTo>
                  <a:lnTo>
                    <a:pt x="43513" y="187572"/>
                  </a:lnTo>
                  <a:lnTo>
                    <a:pt x="36629" y="189816"/>
                  </a:lnTo>
                  <a:lnTo>
                    <a:pt x="0"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0" name="SMARTInkShape-3518"/>
            <p:cNvSpPr/>
            <p:nvPr>
              <p:custDataLst>
                <p:tags r:id="rId138"/>
              </p:custDataLst>
            </p:nvPr>
          </p:nvSpPr>
          <p:spPr bwMode="auto">
            <a:xfrm>
              <a:off x="1228725" y="5932193"/>
              <a:ext cx="420054" cy="51413"/>
            </a:xfrm>
            <a:custGeom>
              <a:avLst/>
              <a:gdLst/>
              <a:ahLst/>
              <a:cxnLst/>
              <a:rect l="0" t="0" r="0" b="0"/>
              <a:pathLst>
                <a:path w="420054" h="51413">
                  <a:moveTo>
                    <a:pt x="0" y="51412"/>
                  </a:moveTo>
                  <a:lnTo>
                    <a:pt x="0" y="51412"/>
                  </a:lnTo>
                  <a:lnTo>
                    <a:pt x="33267" y="32786"/>
                  </a:lnTo>
                  <a:lnTo>
                    <a:pt x="67219" y="20281"/>
                  </a:lnTo>
                  <a:lnTo>
                    <a:pt x="107970" y="6840"/>
                  </a:lnTo>
                  <a:lnTo>
                    <a:pt x="139427" y="3027"/>
                  </a:lnTo>
                  <a:lnTo>
                    <a:pt x="172457" y="1332"/>
                  </a:lnTo>
                  <a:lnTo>
                    <a:pt x="206188" y="579"/>
                  </a:lnTo>
                  <a:lnTo>
                    <a:pt x="240229" y="245"/>
                  </a:lnTo>
                  <a:lnTo>
                    <a:pt x="279489" y="96"/>
                  </a:lnTo>
                  <a:lnTo>
                    <a:pt x="320432" y="30"/>
                  </a:lnTo>
                  <a:lnTo>
                    <a:pt x="357679" y="0"/>
                  </a:lnTo>
                  <a:lnTo>
                    <a:pt x="397127" y="4535"/>
                  </a:lnTo>
                  <a:lnTo>
                    <a:pt x="420053" y="854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1" name="SMARTInkShape-3519"/>
            <p:cNvSpPr/>
            <p:nvPr>
              <p:custDataLst>
                <p:tags r:id="rId139"/>
              </p:custDataLst>
            </p:nvPr>
          </p:nvSpPr>
          <p:spPr bwMode="auto">
            <a:xfrm>
              <a:off x="1545908" y="5709285"/>
              <a:ext cx="17146" cy="25718"/>
            </a:xfrm>
            <a:custGeom>
              <a:avLst/>
              <a:gdLst/>
              <a:ahLst/>
              <a:cxnLst/>
              <a:rect l="0" t="0" r="0" b="0"/>
              <a:pathLst>
                <a:path w="17146" h="25718">
                  <a:moveTo>
                    <a:pt x="17145" y="0"/>
                  </a:moveTo>
                  <a:lnTo>
                    <a:pt x="17145" y="0"/>
                  </a:lnTo>
                  <a:lnTo>
                    <a:pt x="2383" y="14762"/>
                  </a:lnTo>
                  <a:lnTo>
                    <a:pt x="1059" y="18626"/>
                  </a:lnTo>
                  <a:lnTo>
                    <a:pt x="0" y="257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2" name="SMARTInkShape-3520"/>
            <p:cNvSpPr/>
            <p:nvPr>
              <p:custDataLst>
                <p:tags r:id="rId140"/>
              </p:custDataLst>
            </p:nvPr>
          </p:nvSpPr>
          <p:spPr bwMode="auto">
            <a:xfrm>
              <a:off x="1537335" y="5812508"/>
              <a:ext cx="68581" cy="86814"/>
            </a:xfrm>
            <a:custGeom>
              <a:avLst/>
              <a:gdLst/>
              <a:ahLst/>
              <a:cxnLst/>
              <a:rect l="0" t="0" r="0" b="0"/>
              <a:pathLst>
                <a:path w="68581" h="86814">
                  <a:moveTo>
                    <a:pt x="0" y="8219"/>
                  </a:moveTo>
                  <a:lnTo>
                    <a:pt x="0" y="8219"/>
                  </a:lnTo>
                  <a:lnTo>
                    <a:pt x="0" y="0"/>
                  </a:lnTo>
                  <a:lnTo>
                    <a:pt x="4551" y="8853"/>
                  </a:lnTo>
                  <a:lnTo>
                    <a:pt x="4245" y="20884"/>
                  </a:lnTo>
                  <a:lnTo>
                    <a:pt x="2839" y="35755"/>
                  </a:lnTo>
                  <a:lnTo>
                    <a:pt x="9698" y="66046"/>
                  </a:lnTo>
                  <a:lnTo>
                    <a:pt x="12180" y="72488"/>
                  </a:lnTo>
                  <a:lnTo>
                    <a:pt x="20018" y="82186"/>
                  </a:lnTo>
                  <a:lnTo>
                    <a:pt x="24776" y="86105"/>
                  </a:lnTo>
                  <a:lnTo>
                    <a:pt x="29852" y="86813"/>
                  </a:lnTo>
                  <a:lnTo>
                    <a:pt x="40573" y="82520"/>
                  </a:lnTo>
                  <a:lnTo>
                    <a:pt x="68580" y="5108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3" name="SMARTInkShape-3521"/>
            <p:cNvSpPr/>
            <p:nvPr>
              <p:custDataLst>
                <p:tags r:id="rId141"/>
              </p:custDataLst>
            </p:nvPr>
          </p:nvSpPr>
          <p:spPr bwMode="auto">
            <a:xfrm>
              <a:off x="1400528" y="5709285"/>
              <a:ext cx="119663" cy="263399"/>
            </a:xfrm>
            <a:custGeom>
              <a:avLst/>
              <a:gdLst/>
              <a:ahLst/>
              <a:cxnLst/>
              <a:rect l="0" t="0" r="0" b="0"/>
              <a:pathLst>
                <a:path w="119663" h="263399">
                  <a:moveTo>
                    <a:pt x="8220" y="0"/>
                  </a:moveTo>
                  <a:lnTo>
                    <a:pt x="8220" y="0"/>
                  </a:lnTo>
                  <a:lnTo>
                    <a:pt x="3669" y="9102"/>
                  </a:lnTo>
                  <a:lnTo>
                    <a:pt x="0" y="47683"/>
                  </a:lnTo>
                  <a:lnTo>
                    <a:pt x="4884" y="59610"/>
                  </a:lnTo>
                  <a:lnTo>
                    <a:pt x="8853" y="65457"/>
                  </a:lnTo>
                  <a:lnTo>
                    <a:pt x="18344" y="71954"/>
                  </a:lnTo>
                  <a:lnTo>
                    <a:pt x="35408" y="76126"/>
                  </a:lnTo>
                  <a:lnTo>
                    <a:pt x="41893" y="74156"/>
                  </a:lnTo>
                  <a:lnTo>
                    <a:pt x="44956" y="72298"/>
                  </a:lnTo>
                  <a:lnTo>
                    <a:pt x="46998" y="70106"/>
                  </a:lnTo>
                  <a:lnTo>
                    <a:pt x="56615" y="48284"/>
                  </a:lnTo>
                  <a:lnTo>
                    <a:pt x="59254" y="36321"/>
                  </a:lnTo>
                  <a:lnTo>
                    <a:pt x="59388" y="36596"/>
                  </a:lnTo>
                  <a:lnTo>
                    <a:pt x="64195" y="70976"/>
                  </a:lnTo>
                  <a:lnTo>
                    <a:pt x="69336" y="111140"/>
                  </a:lnTo>
                  <a:lnTo>
                    <a:pt x="80726" y="148288"/>
                  </a:lnTo>
                  <a:lnTo>
                    <a:pt x="88652" y="178240"/>
                  </a:lnTo>
                  <a:lnTo>
                    <a:pt x="86302" y="213960"/>
                  </a:lnTo>
                  <a:lnTo>
                    <a:pt x="85992" y="222650"/>
                  </a:lnTo>
                  <a:lnTo>
                    <a:pt x="82928" y="230349"/>
                  </a:lnTo>
                  <a:lnTo>
                    <a:pt x="71903" y="243982"/>
                  </a:lnTo>
                  <a:lnTo>
                    <a:pt x="54182" y="257817"/>
                  </a:lnTo>
                  <a:lnTo>
                    <a:pt x="32316" y="263398"/>
                  </a:lnTo>
                  <a:lnTo>
                    <a:pt x="18612" y="259624"/>
                  </a:lnTo>
                  <a:lnTo>
                    <a:pt x="8076" y="252548"/>
                  </a:lnTo>
                  <a:lnTo>
                    <a:pt x="3393" y="246227"/>
                  </a:lnTo>
                  <a:lnTo>
                    <a:pt x="757" y="232765"/>
                  </a:lnTo>
                  <a:lnTo>
                    <a:pt x="2680" y="224736"/>
                  </a:lnTo>
                  <a:lnTo>
                    <a:pt x="4527" y="221261"/>
                  </a:lnTo>
                  <a:lnTo>
                    <a:pt x="14198" y="214860"/>
                  </a:lnTo>
                  <a:lnTo>
                    <a:pt x="51869" y="194206"/>
                  </a:lnTo>
                  <a:lnTo>
                    <a:pt x="82988" y="178026"/>
                  </a:lnTo>
                  <a:lnTo>
                    <a:pt x="119662"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4" name="SMARTInkShape-3522"/>
            <p:cNvSpPr/>
            <p:nvPr>
              <p:custDataLst>
                <p:tags r:id="rId142"/>
              </p:custDataLst>
            </p:nvPr>
          </p:nvSpPr>
          <p:spPr bwMode="auto">
            <a:xfrm>
              <a:off x="1237298" y="4860607"/>
              <a:ext cx="17146" cy="17146"/>
            </a:xfrm>
            <a:custGeom>
              <a:avLst/>
              <a:gdLst/>
              <a:ahLst/>
              <a:cxnLst/>
              <a:rect l="0" t="0" r="0" b="0"/>
              <a:pathLst>
                <a:path w="17146" h="17146">
                  <a:moveTo>
                    <a:pt x="0" y="0"/>
                  </a:moveTo>
                  <a:lnTo>
                    <a:pt x="0" y="0"/>
                  </a:lnTo>
                  <a:lnTo>
                    <a:pt x="17145"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30" name="SMARTInkShape-Group1138"/>
          <p:cNvGrpSpPr/>
          <p:nvPr/>
        </p:nvGrpSpPr>
        <p:grpSpPr>
          <a:xfrm>
            <a:off x="2442949" y="6265072"/>
            <a:ext cx="646010" cy="412906"/>
            <a:chOff x="2442949" y="6265072"/>
            <a:chExt cx="646010" cy="412906"/>
          </a:xfrm>
        </p:grpSpPr>
        <p:sp>
          <p:nvSpPr>
            <p:cNvPr id="526" name="SMARTInkShape-3523"/>
            <p:cNvSpPr/>
            <p:nvPr>
              <p:custDataLst>
                <p:tags r:id="rId126"/>
              </p:custDataLst>
            </p:nvPr>
          </p:nvSpPr>
          <p:spPr bwMode="auto">
            <a:xfrm>
              <a:off x="2442949" y="6370559"/>
              <a:ext cx="157377" cy="208047"/>
            </a:xfrm>
            <a:custGeom>
              <a:avLst/>
              <a:gdLst/>
              <a:ahLst/>
              <a:cxnLst/>
              <a:rect l="0" t="0" r="0" b="0"/>
              <a:pathLst>
                <a:path w="157377" h="208047">
                  <a:moveTo>
                    <a:pt x="114514" y="7381"/>
                  </a:moveTo>
                  <a:lnTo>
                    <a:pt x="114514" y="7381"/>
                  </a:lnTo>
                  <a:lnTo>
                    <a:pt x="109963" y="2830"/>
                  </a:lnTo>
                  <a:lnTo>
                    <a:pt x="105188" y="596"/>
                  </a:lnTo>
                  <a:lnTo>
                    <a:pt x="102582" y="0"/>
                  </a:lnTo>
                  <a:lnTo>
                    <a:pt x="67540" y="8290"/>
                  </a:lnTo>
                  <a:lnTo>
                    <a:pt x="47916" y="15405"/>
                  </a:lnTo>
                  <a:lnTo>
                    <a:pt x="29670" y="28092"/>
                  </a:lnTo>
                  <a:lnTo>
                    <a:pt x="7883" y="64952"/>
                  </a:lnTo>
                  <a:lnTo>
                    <a:pt x="447" y="95833"/>
                  </a:lnTo>
                  <a:lnTo>
                    <a:pt x="0" y="127655"/>
                  </a:lnTo>
                  <a:lnTo>
                    <a:pt x="9326" y="157674"/>
                  </a:lnTo>
                  <a:lnTo>
                    <a:pt x="35193" y="192247"/>
                  </a:lnTo>
                  <a:lnTo>
                    <a:pt x="58622" y="203844"/>
                  </a:lnTo>
                  <a:lnTo>
                    <a:pt x="83958" y="208046"/>
                  </a:lnTo>
                  <a:lnTo>
                    <a:pt x="107918" y="206737"/>
                  </a:lnTo>
                  <a:lnTo>
                    <a:pt x="128727" y="197901"/>
                  </a:lnTo>
                  <a:lnTo>
                    <a:pt x="157376" y="1788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7" name="SMARTInkShape-3524"/>
            <p:cNvSpPr/>
            <p:nvPr>
              <p:custDataLst>
                <p:tags r:id="rId127"/>
              </p:custDataLst>
            </p:nvPr>
          </p:nvSpPr>
          <p:spPr bwMode="auto">
            <a:xfrm>
              <a:off x="2643188" y="6429375"/>
              <a:ext cx="145733" cy="164165"/>
            </a:xfrm>
            <a:custGeom>
              <a:avLst/>
              <a:gdLst/>
              <a:ahLst/>
              <a:cxnLst/>
              <a:rect l="0" t="0" r="0" b="0"/>
              <a:pathLst>
                <a:path w="145733" h="164165">
                  <a:moveTo>
                    <a:pt x="0" y="0"/>
                  </a:moveTo>
                  <a:lnTo>
                    <a:pt x="0" y="0"/>
                  </a:lnTo>
                  <a:lnTo>
                    <a:pt x="9101" y="0"/>
                  </a:lnTo>
                  <a:lnTo>
                    <a:pt x="18650" y="5080"/>
                  </a:lnTo>
                  <a:lnTo>
                    <a:pt x="52762" y="37992"/>
                  </a:lnTo>
                  <a:lnTo>
                    <a:pt x="76593" y="73275"/>
                  </a:lnTo>
                  <a:lnTo>
                    <a:pt x="96142" y="107330"/>
                  </a:lnTo>
                  <a:lnTo>
                    <a:pt x="121045" y="149213"/>
                  </a:lnTo>
                  <a:lnTo>
                    <a:pt x="130904" y="163379"/>
                  </a:lnTo>
                  <a:lnTo>
                    <a:pt x="133941" y="164164"/>
                  </a:lnTo>
                  <a:lnTo>
                    <a:pt x="136919" y="162783"/>
                  </a:lnTo>
                  <a:lnTo>
                    <a:pt x="145732"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8" name="SMARTInkShape-3525"/>
            <p:cNvSpPr/>
            <p:nvPr>
              <p:custDataLst>
                <p:tags r:id="rId128"/>
              </p:custDataLst>
            </p:nvPr>
          </p:nvSpPr>
          <p:spPr bwMode="auto">
            <a:xfrm>
              <a:off x="2617470" y="6403657"/>
              <a:ext cx="120016" cy="145733"/>
            </a:xfrm>
            <a:custGeom>
              <a:avLst/>
              <a:gdLst/>
              <a:ahLst/>
              <a:cxnLst/>
              <a:rect l="0" t="0" r="0" b="0"/>
              <a:pathLst>
                <a:path w="120016" h="145733">
                  <a:moveTo>
                    <a:pt x="120015" y="0"/>
                  </a:moveTo>
                  <a:lnTo>
                    <a:pt x="120015" y="0"/>
                  </a:lnTo>
                  <a:lnTo>
                    <a:pt x="101812" y="0"/>
                  </a:lnTo>
                  <a:lnTo>
                    <a:pt x="76839" y="9102"/>
                  </a:lnTo>
                  <a:lnTo>
                    <a:pt x="51342" y="23863"/>
                  </a:lnTo>
                  <a:lnTo>
                    <a:pt x="30241" y="49404"/>
                  </a:lnTo>
                  <a:lnTo>
                    <a:pt x="11924" y="85653"/>
                  </a:lnTo>
                  <a:lnTo>
                    <a:pt x="3533" y="122004"/>
                  </a:lnTo>
                  <a:lnTo>
                    <a:pt x="0" y="1457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9" name="SMARTInkShape-3526"/>
            <p:cNvSpPr/>
            <p:nvPr>
              <p:custDataLst>
                <p:tags r:id="rId129"/>
              </p:custDataLst>
            </p:nvPr>
          </p:nvSpPr>
          <p:spPr bwMode="auto">
            <a:xfrm>
              <a:off x="2832699" y="6265072"/>
              <a:ext cx="256260" cy="412906"/>
            </a:xfrm>
            <a:custGeom>
              <a:avLst/>
              <a:gdLst/>
              <a:ahLst/>
              <a:cxnLst/>
              <a:rect l="0" t="0" r="0" b="0"/>
              <a:pathLst>
                <a:path w="256260" h="412906">
                  <a:moveTo>
                    <a:pt x="179106" y="164303"/>
                  </a:moveTo>
                  <a:lnTo>
                    <a:pt x="179106" y="164303"/>
                  </a:lnTo>
                  <a:lnTo>
                    <a:pt x="188208" y="159752"/>
                  </a:lnTo>
                  <a:lnTo>
                    <a:pt x="190889" y="157458"/>
                  </a:lnTo>
                  <a:lnTo>
                    <a:pt x="193868" y="152371"/>
                  </a:lnTo>
                  <a:lnTo>
                    <a:pt x="193710" y="149681"/>
                  </a:lnTo>
                  <a:lnTo>
                    <a:pt x="190994" y="144152"/>
                  </a:lnTo>
                  <a:lnTo>
                    <a:pt x="187984" y="142296"/>
                  </a:lnTo>
                  <a:lnTo>
                    <a:pt x="155005" y="134523"/>
                  </a:lnTo>
                  <a:lnTo>
                    <a:pt x="123599" y="135900"/>
                  </a:lnTo>
                  <a:lnTo>
                    <a:pt x="90164" y="146891"/>
                  </a:lnTo>
                  <a:lnTo>
                    <a:pt x="51576" y="171315"/>
                  </a:lnTo>
                  <a:lnTo>
                    <a:pt x="19082" y="207232"/>
                  </a:lnTo>
                  <a:lnTo>
                    <a:pt x="458" y="243486"/>
                  </a:lnTo>
                  <a:lnTo>
                    <a:pt x="0" y="254239"/>
                  </a:lnTo>
                  <a:lnTo>
                    <a:pt x="7111" y="273806"/>
                  </a:lnTo>
                  <a:lnTo>
                    <a:pt x="15865" y="281121"/>
                  </a:lnTo>
                  <a:lnTo>
                    <a:pt x="40832" y="291787"/>
                  </a:lnTo>
                  <a:lnTo>
                    <a:pt x="82468" y="294045"/>
                  </a:lnTo>
                  <a:lnTo>
                    <a:pt x="108216" y="285783"/>
                  </a:lnTo>
                  <a:lnTo>
                    <a:pt x="120416" y="279580"/>
                  </a:lnTo>
                  <a:lnTo>
                    <a:pt x="139052" y="257447"/>
                  </a:lnTo>
                  <a:lnTo>
                    <a:pt x="153684" y="226655"/>
                  </a:lnTo>
                  <a:lnTo>
                    <a:pt x="166537" y="187570"/>
                  </a:lnTo>
                  <a:lnTo>
                    <a:pt x="170727" y="164574"/>
                  </a:lnTo>
                  <a:lnTo>
                    <a:pt x="173520" y="139718"/>
                  </a:lnTo>
                  <a:lnTo>
                    <a:pt x="175382" y="113624"/>
                  </a:lnTo>
                  <a:lnTo>
                    <a:pt x="172371" y="74469"/>
                  </a:lnTo>
                  <a:lnTo>
                    <a:pt x="162506" y="33545"/>
                  </a:lnTo>
                  <a:lnTo>
                    <a:pt x="154589" y="716"/>
                  </a:lnTo>
                  <a:lnTo>
                    <a:pt x="154189" y="0"/>
                  </a:lnTo>
                  <a:lnTo>
                    <a:pt x="153922" y="475"/>
                  </a:lnTo>
                  <a:lnTo>
                    <a:pt x="145697" y="40220"/>
                  </a:lnTo>
                  <a:lnTo>
                    <a:pt x="141593" y="60626"/>
                  </a:lnTo>
                  <a:lnTo>
                    <a:pt x="136953" y="83755"/>
                  </a:lnTo>
                  <a:lnTo>
                    <a:pt x="131954" y="110604"/>
                  </a:lnTo>
                  <a:lnTo>
                    <a:pt x="126716" y="139934"/>
                  </a:lnTo>
                  <a:lnTo>
                    <a:pt x="121320" y="170917"/>
                  </a:lnTo>
                  <a:lnTo>
                    <a:pt x="119627" y="202050"/>
                  </a:lnTo>
                  <a:lnTo>
                    <a:pt x="120403" y="233283"/>
                  </a:lnTo>
                  <a:lnTo>
                    <a:pt x="122826" y="264582"/>
                  </a:lnTo>
                  <a:lnTo>
                    <a:pt x="130156" y="292115"/>
                  </a:lnTo>
                  <a:lnTo>
                    <a:pt x="140757" y="317139"/>
                  </a:lnTo>
                  <a:lnTo>
                    <a:pt x="153540" y="340488"/>
                  </a:lnTo>
                  <a:lnTo>
                    <a:pt x="190603" y="374052"/>
                  </a:lnTo>
                  <a:lnTo>
                    <a:pt x="227079" y="395637"/>
                  </a:lnTo>
                  <a:lnTo>
                    <a:pt x="256259" y="4129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31" name="SMARTInkShape-3527"/>
          <p:cNvSpPr/>
          <p:nvPr>
            <p:custDataLst>
              <p:tags r:id="rId11"/>
            </p:custDataLst>
          </p:nvPr>
        </p:nvSpPr>
        <p:spPr bwMode="auto">
          <a:xfrm>
            <a:off x="2471738" y="1183005"/>
            <a:ext cx="25718" cy="1"/>
          </a:xfrm>
          <a:custGeom>
            <a:avLst/>
            <a:gdLst/>
            <a:ahLst/>
            <a:cxnLst/>
            <a:rect l="0" t="0" r="0" b="0"/>
            <a:pathLst>
              <a:path w="25718" h="1">
                <a:moveTo>
                  <a:pt x="0" y="0"/>
                </a:moveTo>
                <a:lnTo>
                  <a:pt x="0" y="0"/>
                </a:lnTo>
                <a:lnTo>
                  <a:pt x="2571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2" name="SMARTInkShape-3528"/>
          <p:cNvSpPr/>
          <p:nvPr>
            <p:custDataLst>
              <p:tags r:id="rId12"/>
            </p:custDataLst>
          </p:nvPr>
        </p:nvSpPr>
        <p:spPr bwMode="auto">
          <a:xfrm>
            <a:off x="6500813" y="1997392"/>
            <a:ext cx="231458" cy="25719"/>
          </a:xfrm>
          <a:custGeom>
            <a:avLst/>
            <a:gdLst/>
            <a:ahLst/>
            <a:cxnLst/>
            <a:rect l="0" t="0" r="0" b="0"/>
            <a:pathLst>
              <a:path w="231458" h="25719">
                <a:moveTo>
                  <a:pt x="0" y="25718"/>
                </a:moveTo>
                <a:lnTo>
                  <a:pt x="0" y="25718"/>
                </a:lnTo>
                <a:lnTo>
                  <a:pt x="0" y="18337"/>
                </a:lnTo>
                <a:lnTo>
                  <a:pt x="9101" y="12948"/>
                </a:lnTo>
                <a:lnTo>
                  <a:pt x="23862" y="9869"/>
                </a:lnTo>
                <a:lnTo>
                  <a:pt x="62462" y="7876"/>
                </a:lnTo>
                <a:lnTo>
                  <a:pt x="94753" y="4136"/>
                </a:lnTo>
                <a:lnTo>
                  <a:pt x="128790" y="1838"/>
                </a:lnTo>
                <a:lnTo>
                  <a:pt x="162967" y="817"/>
                </a:lnTo>
                <a:lnTo>
                  <a:pt x="197207" y="364"/>
                </a:lnTo>
                <a:lnTo>
                  <a:pt x="23145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3" name="SMARTInkShape-3529"/>
          <p:cNvSpPr/>
          <p:nvPr>
            <p:custDataLst>
              <p:tags r:id="rId13"/>
            </p:custDataLst>
          </p:nvPr>
        </p:nvSpPr>
        <p:spPr bwMode="auto">
          <a:xfrm>
            <a:off x="2240280" y="5350951"/>
            <a:ext cx="228562" cy="1091251"/>
          </a:xfrm>
          <a:custGeom>
            <a:avLst/>
            <a:gdLst/>
            <a:ahLst/>
            <a:cxnLst/>
            <a:rect l="0" t="0" r="0" b="0"/>
            <a:pathLst>
              <a:path w="228562" h="1091251">
                <a:moveTo>
                  <a:pt x="102870" y="41151"/>
                </a:moveTo>
                <a:lnTo>
                  <a:pt x="102870" y="41151"/>
                </a:lnTo>
                <a:lnTo>
                  <a:pt x="98319" y="32049"/>
                </a:lnTo>
                <a:lnTo>
                  <a:pt x="97931" y="28416"/>
                </a:lnTo>
                <a:lnTo>
                  <a:pt x="100040" y="21838"/>
                </a:lnTo>
                <a:lnTo>
                  <a:pt x="109232" y="15741"/>
                </a:lnTo>
                <a:lnTo>
                  <a:pt x="138417" y="4065"/>
                </a:lnTo>
                <a:lnTo>
                  <a:pt x="172351" y="0"/>
                </a:lnTo>
                <a:lnTo>
                  <a:pt x="193758" y="4130"/>
                </a:lnTo>
                <a:lnTo>
                  <a:pt x="203467" y="7897"/>
                </a:lnTo>
                <a:lnTo>
                  <a:pt x="216795" y="19704"/>
                </a:lnTo>
                <a:lnTo>
                  <a:pt x="221683" y="26853"/>
                </a:lnTo>
                <a:lnTo>
                  <a:pt x="228561" y="64220"/>
                </a:lnTo>
                <a:lnTo>
                  <a:pt x="225090" y="102839"/>
                </a:lnTo>
                <a:lnTo>
                  <a:pt x="221498" y="125139"/>
                </a:lnTo>
                <a:lnTo>
                  <a:pt x="217198" y="150483"/>
                </a:lnTo>
                <a:lnTo>
                  <a:pt x="212426" y="177857"/>
                </a:lnTo>
                <a:lnTo>
                  <a:pt x="207340" y="206583"/>
                </a:lnTo>
                <a:lnTo>
                  <a:pt x="202044" y="237164"/>
                </a:lnTo>
                <a:lnTo>
                  <a:pt x="196608" y="268982"/>
                </a:lnTo>
                <a:lnTo>
                  <a:pt x="191080" y="301623"/>
                </a:lnTo>
                <a:lnTo>
                  <a:pt x="187394" y="335767"/>
                </a:lnTo>
                <a:lnTo>
                  <a:pt x="184937" y="370912"/>
                </a:lnTo>
                <a:lnTo>
                  <a:pt x="183299" y="406724"/>
                </a:lnTo>
                <a:lnTo>
                  <a:pt x="182207" y="442981"/>
                </a:lnTo>
                <a:lnTo>
                  <a:pt x="181479" y="479536"/>
                </a:lnTo>
                <a:lnTo>
                  <a:pt x="180994" y="516287"/>
                </a:lnTo>
                <a:lnTo>
                  <a:pt x="180670" y="554124"/>
                </a:lnTo>
                <a:lnTo>
                  <a:pt x="180454" y="592683"/>
                </a:lnTo>
                <a:lnTo>
                  <a:pt x="180310" y="631724"/>
                </a:lnTo>
                <a:lnTo>
                  <a:pt x="180214" y="669182"/>
                </a:lnTo>
                <a:lnTo>
                  <a:pt x="180151" y="705583"/>
                </a:lnTo>
                <a:lnTo>
                  <a:pt x="180108" y="741281"/>
                </a:lnTo>
                <a:lnTo>
                  <a:pt x="180079" y="774604"/>
                </a:lnTo>
                <a:lnTo>
                  <a:pt x="180060" y="806344"/>
                </a:lnTo>
                <a:lnTo>
                  <a:pt x="180048" y="837031"/>
                </a:lnTo>
                <a:lnTo>
                  <a:pt x="180039" y="866059"/>
                </a:lnTo>
                <a:lnTo>
                  <a:pt x="180034" y="893985"/>
                </a:lnTo>
                <a:lnTo>
                  <a:pt x="180030" y="921175"/>
                </a:lnTo>
                <a:lnTo>
                  <a:pt x="180027" y="946921"/>
                </a:lnTo>
                <a:lnTo>
                  <a:pt x="180026" y="971705"/>
                </a:lnTo>
                <a:lnTo>
                  <a:pt x="180025" y="995848"/>
                </a:lnTo>
                <a:lnTo>
                  <a:pt x="180023" y="1032835"/>
                </a:lnTo>
                <a:lnTo>
                  <a:pt x="180023" y="1069995"/>
                </a:lnTo>
                <a:lnTo>
                  <a:pt x="180023" y="1090517"/>
                </a:lnTo>
                <a:lnTo>
                  <a:pt x="179070" y="1091250"/>
                </a:lnTo>
                <a:lnTo>
                  <a:pt x="177483" y="1090784"/>
                </a:lnTo>
                <a:lnTo>
                  <a:pt x="138924" y="1059353"/>
                </a:lnTo>
                <a:lnTo>
                  <a:pt x="113179" y="1045183"/>
                </a:lnTo>
                <a:lnTo>
                  <a:pt x="82687" y="1035710"/>
                </a:lnTo>
                <a:lnTo>
                  <a:pt x="50085" y="1028326"/>
                </a:lnTo>
                <a:lnTo>
                  <a:pt x="0" y="101841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4" name="SMARTInkShape-3530"/>
          <p:cNvSpPr/>
          <p:nvPr>
            <p:custDataLst>
              <p:tags r:id="rId14"/>
            </p:custDataLst>
          </p:nvPr>
        </p:nvSpPr>
        <p:spPr bwMode="auto">
          <a:xfrm>
            <a:off x="525834" y="5431630"/>
            <a:ext cx="282840" cy="1049073"/>
          </a:xfrm>
          <a:custGeom>
            <a:avLst/>
            <a:gdLst/>
            <a:ahLst/>
            <a:cxnLst/>
            <a:rect l="0" t="0" r="0" b="0"/>
            <a:pathLst>
              <a:path w="282840" h="1049073">
                <a:moveTo>
                  <a:pt x="205686" y="80488"/>
                </a:moveTo>
                <a:lnTo>
                  <a:pt x="205686" y="80488"/>
                </a:lnTo>
                <a:lnTo>
                  <a:pt x="244311" y="61175"/>
                </a:lnTo>
                <a:lnTo>
                  <a:pt x="257876" y="52117"/>
                </a:lnTo>
                <a:lnTo>
                  <a:pt x="262219" y="46288"/>
                </a:lnTo>
                <a:lnTo>
                  <a:pt x="264664" y="37652"/>
                </a:lnTo>
                <a:lnTo>
                  <a:pt x="265007" y="34785"/>
                </a:lnTo>
                <a:lnTo>
                  <a:pt x="260309" y="26521"/>
                </a:lnTo>
                <a:lnTo>
                  <a:pt x="256389" y="21650"/>
                </a:lnTo>
                <a:lnTo>
                  <a:pt x="237219" y="10243"/>
                </a:lnTo>
                <a:lnTo>
                  <a:pt x="199789" y="831"/>
                </a:lnTo>
                <a:lnTo>
                  <a:pt x="168775" y="0"/>
                </a:lnTo>
                <a:lnTo>
                  <a:pt x="129345" y="4886"/>
                </a:lnTo>
                <a:lnTo>
                  <a:pt x="98955" y="15071"/>
                </a:lnTo>
                <a:lnTo>
                  <a:pt x="94527" y="18779"/>
                </a:lnTo>
                <a:lnTo>
                  <a:pt x="89607" y="27979"/>
                </a:lnTo>
                <a:lnTo>
                  <a:pt x="91388" y="52970"/>
                </a:lnTo>
                <a:lnTo>
                  <a:pt x="102499" y="89056"/>
                </a:lnTo>
                <a:lnTo>
                  <a:pt x="107438" y="118585"/>
                </a:lnTo>
                <a:lnTo>
                  <a:pt x="109633" y="153617"/>
                </a:lnTo>
                <a:lnTo>
                  <a:pt x="110218" y="174961"/>
                </a:lnTo>
                <a:lnTo>
                  <a:pt x="110608" y="197762"/>
                </a:lnTo>
                <a:lnTo>
                  <a:pt x="108963" y="222488"/>
                </a:lnTo>
                <a:lnTo>
                  <a:pt x="105962" y="248497"/>
                </a:lnTo>
                <a:lnTo>
                  <a:pt x="102056" y="275361"/>
                </a:lnTo>
                <a:lnTo>
                  <a:pt x="97547" y="303749"/>
                </a:lnTo>
                <a:lnTo>
                  <a:pt x="92636" y="333151"/>
                </a:lnTo>
                <a:lnTo>
                  <a:pt x="87457" y="363229"/>
                </a:lnTo>
                <a:lnTo>
                  <a:pt x="82099" y="394712"/>
                </a:lnTo>
                <a:lnTo>
                  <a:pt x="76622" y="427130"/>
                </a:lnTo>
                <a:lnTo>
                  <a:pt x="71066" y="460172"/>
                </a:lnTo>
                <a:lnTo>
                  <a:pt x="67362" y="493631"/>
                </a:lnTo>
                <a:lnTo>
                  <a:pt x="64893" y="527368"/>
                </a:lnTo>
                <a:lnTo>
                  <a:pt x="63246" y="561287"/>
                </a:lnTo>
                <a:lnTo>
                  <a:pt x="62149" y="594378"/>
                </a:lnTo>
                <a:lnTo>
                  <a:pt x="61417" y="626916"/>
                </a:lnTo>
                <a:lnTo>
                  <a:pt x="60929" y="659085"/>
                </a:lnTo>
                <a:lnTo>
                  <a:pt x="55841" y="707201"/>
                </a:lnTo>
                <a:lnTo>
                  <a:pt x="47687" y="765950"/>
                </a:lnTo>
                <a:lnTo>
                  <a:pt x="37489" y="831785"/>
                </a:lnTo>
                <a:lnTo>
                  <a:pt x="29737" y="880437"/>
                </a:lnTo>
                <a:lnTo>
                  <a:pt x="23617" y="917635"/>
                </a:lnTo>
                <a:lnTo>
                  <a:pt x="18584" y="947196"/>
                </a:lnTo>
                <a:lnTo>
                  <a:pt x="14276" y="970713"/>
                </a:lnTo>
                <a:lnTo>
                  <a:pt x="6950" y="1007003"/>
                </a:lnTo>
                <a:lnTo>
                  <a:pt x="0" y="1048816"/>
                </a:lnTo>
                <a:lnTo>
                  <a:pt x="13615" y="1049072"/>
                </a:lnTo>
                <a:lnTo>
                  <a:pt x="52564" y="1036423"/>
                </a:lnTo>
                <a:lnTo>
                  <a:pt x="81434" y="1029858"/>
                </a:lnTo>
                <a:lnTo>
                  <a:pt x="110776" y="1023764"/>
                </a:lnTo>
                <a:lnTo>
                  <a:pt x="141596" y="1018834"/>
                </a:lnTo>
                <a:lnTo>
                  <a:pt x="177519" y="1016643"/>
                </a:lnTo>
                <a:lnTo>
                  <a:pt x="210630" y="1018209"/>
                </a:lnTo>
                <a:lnTo>
                  <a:pt x="250966" y="1024446"/>
                </a:lnTo>
                <a:lnTo>
                  <a:pt x="282839" y="10320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5" name="SMARTInkShape-3531"/>
          <p:cNvSpPr/>
          <p:nvPr>
            <p:custDataLst>
              <p:tags r:id="rId15"/>
            </p:custDataLst>
          </p:nvPr>
        </p:nvSpPr>
        <p:spPr bwMode="auto">
          <a:xfrm>
            <a:off x="80115" y="4989579"/>
            <a:ext cx="774554" cy="58389"/>
          </a:xfrm>
          <a:custGeom>
            <a:avLst/>
            <a:gdLst/>
            <a:ahLst/>
            <a:cxnLst/>
            <a:rect l="0" t="0" r="0" b="0"/>
            <a:pathLst>
              <a:path w="774554" h="58389">
                <a:moveTo>
                  <a:pt x="8468" y="33906"/>
                </a:moveTo>
                <a:lnTo>
                  <a:pt x="8468" y="33906"/>
                </a:lnTo>
                <a:lnTo>
                  <a:pt x="0" y="16970"/>
                </a:lnTo>
                <a:lnTo>
                  <a:pt x="36816" y="16802"/>
                </a:lnTo>
                <a:lnTo>
                  <a:pt x="62609" y="16788"/>
                </a:lnTo>
                <a:lnTo>
                  <a:pt x="93140" y="16779"/>
                </a:lnTo>
                <a:lnTo>
                  <a:pt x="125876" y="15821"/>
                </a:lnTo>
                <a:lnTo>
                  <a:pt x="160082" y="14229"/>
                </a:lnTo>
                <a:lnTo>
                  <a:pt x="195269" y="12215"/>
                </a:lnTo>
                <a:lnTo>
                  <a:pt x="233967" y="10873"/>
                </a:lnTo>
                <a:lnTo>
                  <a:pt x="275005" y="9978"/>
                </a:lnTo>
                <a:lnTo>
                  <a:pt x="317604" y="9382"/>
                </a:lnTo>
                <a:lnTo>
                  <a:pt x="360291" y="8031"/>
                </a:lnTo>
                <a:lnTo>
                  <a:pt x="403037" y="6179"/>
                </a:lnTo>
                <a:lnTo>
                  <a:pt x="445821" y="3991"/>
                </a:lnTo>
                <a:lnTo>
                  <a:pt x="486727" y="2533"/>
                </a:lnTo>
                <a:lnTo>
                  <a:pt x="526379" y="1561"/>
                </a:lnTo>
                <a:lnTo>
                  <a:pt x="565197" y="913"/>
                </a:lnTo>
                <a:lnTo>
                  <a:pt x="600601" y="480"/>
                </a:lnTo>
                <a:lnTo>
                  <a:pt x="633728" y="192"/>
                </a:lnTo>
                <a:lnTo>
                  <a:pt x="665338" y="0"/>
                </a:lnTo>
                <a:lnTo>
                  <a:pt x="690221" y="825"/>
                </a:lnTo>
                <a:lnTo>
                  <a:pt x="728029" y="4280"/>
                </a:lnTo>
                <a:lnTo>
                  <a:pt x="767753" y="7417"/>
                </a:lnTo>
                <a:lnTo>
                  <a:pt x="774553" y="7845"/>
                </a:lnTo>
                <a:lnTo>
                  <a:pt x="774461" y="7959"/>
                </a:lnTo>
                <a:lnTo>
                  <a:pt x="735790" y="8168"/>
                </a:lnTo>
                <a:lnTo>
                  <a:pt x="695987" y="8182"/>
                </a:lnTo>
                <a:lnTo>
                  <a:pt x="661377" y="8186"/>
                </a:lnTo>
                <a:lnTo>
                  <a:pt x="639955" y="9139"/>
                </a:lnTo>
                <a:lnTo>
                  <a:pt x="616149" y="10727"/>
                </a:lnTo>
                <a:lnTo>
                  <a:pt x="590754" y="12738"/>
                </a:lnTo>
                <a:lnTo>
                  <a:pt x="564298" y="15033"/>
                </a:lnTo>
                <a:lnTo>
                  <a:pt x="537136" y="17513"/>
                </a:lnTo>
                <a:lnTo>
                  <a:pt x="509504" y="20120"/>
                </a:lnTo>
                <a:lnTo>
                  <a:pt x="481557" y="22810"/>
                </a:lnTo>
                <a:lnTo>
                  <a:pt x="453400" y="25556"/>
                </a:lnTo>
                <a:lnTo>
                  <a:pt x="425104" y="28339"/>
                </a:lnTo>
                <a:lnTo>
                  <a:pt x="396715" y="31147"/>
                </a:lnTo>
                <a:lnTo>
                  <a:pt x="368265" y="33972"/>
                </a:lnTo>
                <a:lnTo>
                  <a:pt x="339772" y="36806"/>
                </a:lnTo>
                <a:lnTo>
                  <a:pt x="312205" y="39650"/>
                </a:lnTo>
                <a:lnTo>
                  <a:pt x="285254" y="42498"/>
                </a:lnTo>
                <a:lnTo>
                  <a:pt x="258714" y="45349"/>
                </a:lnTo>
                <a:lnTo>
                  <a:pt x="234354" y="47250"/>
                </a:lnTo>
                <a:lnTo>
                  <a:pt x="211446" y="48517"/>
                </a:lnTo>
                <a:lnTo>
                  <a:pt x="169165" y="49924"/>
                </a:lnTo>
                <a:lnTo>
                  <a:pt x="131324" y="50550"/>
                </a:lnTo>
                <a:lnTo>
                  <a:pt x="91542" y="55453"/>
                </a:lnTo>
                <a:lnTo>
                  <a:pt x="66208" y="58388"/>
                </a:lnTo>
                <a:lnTo>
                  <a:pt x="61249" y="57847"/>
                </a:lnTo>
                <a:lnTo>
                  <a:pt x="57943" y="56535"/>
                </a:lnTo>
                <a:lnTo>
                  <a:pt x="55738" y="54707"/>
                </a:lnTo>
                <a:lnTo>
                  <a:pt x="56174" y="53488"/>
                </a:lnTo>
                <a:lnTo>
                  <a:pt x="80131" y="46821"/>
                </a:lnTo>
                <a:lnTo>
                  <a:pt x="121882" y="43765"/>
                </a:lnTo>
                <a:lnTo>
                  <a:pt x="142180" y="42384"/>
                </a:lnTo>
                <a:lnTo>
                  <a:pt x="165237" y="40510"/>
                </a:lnTo>
                <a:lnTo>
                  <a:pt x="190133" y="38309"/>
                </a:lnTo>
                <a:lnTo>
                  <a:pt x="217208" y="35889"/>
                </a:lnTo>
                <a:lnTo>
                  <a:pt x="245735" y="33323"/>
                </a:lnTo>
                <a:lnTo>
                  <a:pt x="275231" y="30660"/>
                </a:lnTo>
                <a:lnTo>
                  <a:pt x="306325" y="27932"/>
                </a:lnTo>
                <a:lnTo>
                  <a:pt x="338484" y="25160"/>
                </a:lnTo>
                <a:lnTo>
                  <a:pt x="371354" y="22360"/>
                </a:lnTo>
                <a:lnTo>
                  <a:pt x="404697" y="20493"/>
                </a:lnTo>
                <a:lnTo>
                  <a:pt x="438355" y="19249"/>
                </a:lnTo>
                <a:lnTo>
                  <a:pt x="472224" y="18420"/>
                </a:lnTo>
                <a:lnTo>
                  <a:pt x="504329" y="17867"/>
                </a:lnTo>
                <a:lnTo>
                  <a:pt x="535257" y="17498"/>
                </a:lnTo>
                <a:lnTo>
                  <a:pt x="565400" y="17252"/>
                </a:lnTo>
                <a:lnTo>
                  <a:pt x="591211" y="17089"/>
                </a:lnTo>
                <a:lnTo>
                  <a:pt x="614133" y="16979"/>
                </a:lnTo>
                <a:lnTo>
                  <a:pt x="652937" y="17811"/>
                </a:lnTo>
                <a:lnTo>
                  <a:pt x="693346" y="22681"/>
                </a:lnTo>
                <a:lnTo>
                  <a:pt x="711901" y="24809"/>
                </a:lnTo>
                <a:lnTo>
                  <a:pt x="711413" y="253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38" name="SMARTInkShape-Group1144"/>
          <p:cNvGrpSpPr/>
          <p:nvPr/>
        </p:nvGrpSpPr>
        <p:grpSpPr>
          <a:xfrm>
            <a:off x="2986088" y="3075188"/>
            <a:ext cx="1309933" cy="1912804"/>
            <a:chOff x="2986088" y="3075188"/>
            <a:chExt cx="1309933" cy="1912804"/>
          </a:xfrm>
        </p:grpSpPr>
        <p:sp>
          <p:nvSpPr>
            <p:cNvPr id="536" name="SMARTInkShape-3532"/>
            <p:cNvSpPr/>
            <p:nvPr>
              <p:custDataLst>
                <p:tags r:id="rId124"/>
              </p:custDataLst>
            </p:nvPr>
          </p:nvSpPr>
          <p:spPr bwMode="auto">
            <a:xfrm>
              <a:off x="2986088" y="3394710"/>
              <a:ext cx="124160" cy="1577341"/>
            </a:xfrm>
            <a:custGeom>
              <a:avLst/>
              <a:gdLst/>
              <a:ahLst/>
              <a:cxnLst/>
              <a:rect l="0" t="0" r="0" b="0"/>
              <a:pathLst>
                <a:path w="124160" h="1577341">
                  <a:moveTo>
                    <a:pt x="111442" y="0"/>
                  </a:moveTo>
                  <a:lnTo>
                    <a:pt x="111442" y="0"/>
                  </a:lnTo>
                  <a:lnTo>
                    <a:pt x="112395" y="14640"/>
                  </a:lnTo>
                  <a:lnTo>
                    <a:pt x="120767" y="54221"/>
                  </a:lnTo>
                  <a:lnTo>
                    <a:pt x="124159" y="92678"/>
                  </a:lnTo>
                  <a:lnTo>
                    <a:pt x="123730" y="118935"/>
                  </a:lnTo>
                  <a:lnTo>
                    <a:pt x="122492" y="147870"/>
                  </a:lnTo>
                  <a:lnTo>
                    <a:pt x="119761" y="181448"/>
                  </a:lnTo>
                  <a:lnTo>
                    <a:pt x="116035" y="218120"/>
                  </a:lnTo>
                  <a:lnTo>
                    <a:pt x="111647" y="256856"/>
                  </a:lnTo>
                  <a:lnTo>
                    <a:pt x="106816" y="299825"/>
                  </a:lnTo>
                  <a:lnTo>
                    <a:pt x="101691" y="345616"/>
                  </a:lnTo>
                  <a:lnTo>
                    <a:pt x="96369" y="393288"/>
                  </a:lnTo>
                  <a:lnTo>
                    <a:pt x="91868" y="442214"/>
                  </a:lnTo>
                  <a:lnTo>
                    <a:pt x="87915" y="491977"/>
                  </a:lnTo>
                  <a:lnTo>
                    <a:pt x="84327" y="542297"/>
                  </a:lnTo>
                  <a:lnTo>
                    <a:pt x="82888" y="593941"/>
                  </a:lnTo>
                  <a:lnTo>
                    <a:pt x="82881" y="646468"/>
                  </a:lnTo>
                  <a:lnTo>
                    <a:pt x="83829" y="699584"/>
                  </a:lnTo>
                  <a:lnTo>
                    <a:pt x="85413" y="752139"/>
                  </a:lnTo>
                  <a:lnTo>
                    <a:pt x="87422" y="804321"/>
                  </a:lnTo>
                  <a:lnTo>
                    <a:pt x="89714" y="856254"/>
                  </a:lnTo>
                  <a:lnTo>
                    <a:pt x="92194" y="907069"/>
                  </a:lnTo>
                  <a:lnTo>
                    <a:pt x="94800" y="957137"/>
                  </a:lnTo>
                  <a:lnTo>
                    <a:pt x="97490" y="1006709"/>
                  </a:lnTo>
                  <a:lnTo>
                    <a:pt x="97378" y="1055949"/>
                  </a:lnTo>
                  <a:lnTo>
                    <a:pt x="95398" y="1104969"/>
                  </a:lnTo>
                  <a:lnTo>
                    <a:pt x="92174" y="1153841"/>
                  </a:lnTo>
                  <a:lnTo>
                    <a:pt x="87167" y="1203567"/>
                  </a:lnTo>
                  <a:lnTo>
                    <a:pt x="80971" y="1253863"/>
                  </a:lnTo>
                  <a:lnTo>
                    <a:pt x="73983" y="1304539"/>
                  </a:lnTo>
                  <a:lnTo>
                    <a:pt x="65514" y="1349752"/>
                  </a:lnTo>
                  <a:lnTo>
                    <a:pt x="56058" y="1391325"/>
                  </a:lnTo>
                  <a:lnTo>
                    <a:pt x="45945" y="1430470"/>
                  </a:lnTo>
                  <a:lnTo>
                    <a:pt x="36345" y="1463234"/>
                  </a:lnTo>
                  <a:lnTo>
                    <a:pt x="27087" y="1491744"/>
                  </a:lnTo>
                  <a:lnTo>
                    <a:pt x="18058" y="1517419"/>
                  </a:lnTo>
                  <a:lnTo>
                    <a:pt x="5350" y="1558104"/>
                  </a:lnTo>
                  <a:lnTo>
                    <a:pt x="0" y="15773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7" name="SMARTInkShape-3533"/>
            <p:cNvSpPr/>
            <p:nvPr>
              <p:custDataLst>
                <p:tags r:id="rId125"/>
              </p:custDataLst>
            </p:nvPr>
          </p:nvSpPr>
          <p:spPr bwMode="auto">
            <a:xfrm>
              <a:off x="3080385" y="3075188"/>
              <a:ext cx="1215636" cy="1912804"/>
            </a:xfrm>
            <a:custGeom>
              <a:avLst/>
              <a:gdLst/>
              <a:ahLst/>
              <a:cxnLst/>
              <a:rect l="0" t="0" r="0" b="0"/>
              <a:pathLst>
                <a:path w="1215636" h="1912804">
                  <a:moveTo>
                    <a:pt x="0" y="156644"/>
                  </a:moveTo>
                  <a:lnTo>
                    <a:pt x="0" y="156644"/>
                  </a:lnTo>
                  <a:lnTo>
                    <a:pt x="18203" y="124788"/>
                  </a:lnTo>
                  <a:lnTo>
                    <a:pt x="57620" y="93909"/>
                  </a:lnTo>
                  <a:lnTo>
                    <a:pt x="84133" y="77673"/>
                  </a:lnTo>
                  <a:lnTo>
                    <a:pt x="116097" y="63992"/>
                  </a:lnTo>
                  <a:lnTo>
                    <a:pt x="151693" y="52014"/>
                  </a:lnTo>
                  <a:lnTo>
                    <a:pt x="189711" y="41171"/>
                  </a:lnTo>
                  <a:lnTo>
                    <a:pt x="229344" y="32037"/>
                  </a:lnTo>
                  <a:lnTo>
                    <a:pt x="270053" y="24043"/>
                  </a:lnTo>
                  <a:lnTo>
                    <a:pt x="311481" y="16808"/>
                  </a:lnTo>
                  <a:lnTo>
                    <a:pt x="357196" y="11033"/>
                  </a:lnTo>
                  <a:lnTo>
                    <a:pt x="405770" y="6230"/>
                  </a:lnTo>
                  <a:lnTo>
                    <a:pt x="456251" y="2076"/>
                  </a:lnTo>
                  <a:lnTo>
                    <a:pt x="508955" y="259"/>
                  </a:lnTo>
                  <a:lnTo>
                    <a:pt x="563141" y="0"/>
                  </a:lnTo>
                  <a:lnTo>
                    <a:pt x="618315" y="780"/>
                  </a:lnTo>
                  <a:lnTo>
                    <a:pt x="672243" y="3205"/>
                  </a:lnTo>
                  <a:lnTo>
                    <a:pt x="725339" y="6726"/>
                  </a:lnTo>
                  <a:lnTo>
                    <a:pt x="777882" y="10979"/>
                  </a:lnTo>
                  <a:lnTo>
                    <a:pt x="827198" y="18577"/>
                  </a:lnTo>
                  <a:lnTo>
                    <a:pt x="874363" y="28404"/>
                  </a:lnTo>
                  <a:lnTo>
                    <a:pt x="920093" y="39718"/>
                  </a:lnTo>
                  <a:lnTo>
                    <a:pt x="960106" y="52024"/>
                  </a:lnTo>
                  <a:lnTo>
                    <a:pt x="996306" y="64990"/>
                  </a:lnTo>
                  <a:lnTo>
                    <a:pt x="1029964" y="78396"/>
                  </a:lnTo>
                  <a:lnTo>
                    <a:pt x="1056213" y="94954"/>
                  </a:lnTo>
                  <a:lnTo>
                    <a:pt x="1095538" y="133671"/>
                  </a:lnTo>
                  <a:lnTo>
                    <a:pt x="1110406" y="156569"/>
                  </a:lnTo>
                  <a:lnTo>
                    <a:pt x="1123175" y="181359"/>
                  </a:lnTo>
                  <a:lnTo>
                    <a:pt x="1134546" y="207411"/>
                  </a:lnTo>
                  <a:lnTo>
                    <a:pt x="1143079" y="236209"/>
                  </a:lnTo>
                  <a:lnTo>
                    <a:pt x="1149720" y="266837"/>
                  </a:lnTo>
                  <a:lnTo>
                    <a:pt x="1155100" y="298686"/>
                  </a:lnTo>
                  <a:lnTo>
                    <a:pt x="1159639" y="334207"/>
                  </a:lnTo>
                  <a:lnTo>
                    <a:pt x="1163618" y="372174"/>
                  </a:lnTo>
                  <a:lnTo>
                    <a:pt x="1167222" y="411773"/>
                  </a:lnTo>
                  <a:lnTo>
                    <a:pt x="1170578" y="453413"/>
                  </a:lnTo>
                  <a:lnTo>
                    <a:pt x="1173769" y="496413"/>
                  </a:lnTo>
                  <a:lnTo>
                    <a:pt x="1176847" y="540319"/>
                  </a:lnTo>
                  <a:lnTo>
                    <a:pt x="1178900" y="585782"/>
                  </a:lnTo>
                  <a:lnTo>
                    <a:pt x="1180268" y="632284"/>
                  </a:lnTo>
                  <a:lnTo>
                    <a:pt x="1181181" y="679477"/>
                  </a:lnTo>
                  <a:lnTo>
                    <a:pt x="1182741" y="727132"/>
                  </a:lnTo>
                  <a:lnTo>
                    <a:pt x="1184735" y="775094"/>
                  </a:lnTo>
                  <a:lnTo>
                    <a:pt x="1187015" y="823262"/>
                  </a:lnTo>
                  <a:lnTo>
                    <a:pt x="1188536" y="871566"/>
                  </a:lnTo>
                  <a:lnTo>
                    <a:pt x="1189550" y="919962"/>
                  </a:lnTo>
                  <a:lnTo>
                    <a:pt x="1190226" y="968418"/>
                  </a:lnTo>
                  <a:lnTo>
                    <a:pt x="1191629" y="1016914"/>
                  </a:lnTo>
                  <a:lnTo>
                    <a:pt x="1193516" y="1065437"/>
                  </a:lnTo>
                  <a:lnTo>
                    <a:pt x="1195728" y="1113979"/>
                  </a:lnTo>
                  <a:lnTo>
                    <a:pt x="1198154" y="1163485"/>
                  </a:lnTo>
                  <a:lnTo>
                    <a:pt x="1200724" y="1213634"/>
                  </a:lnTo>
                  <a:lnTo>
                    <a:pt x="1203390" y="1264211"/>
                  </a:lnTo>
                  <a:lnTo>
                    <a:pt x="1206120" y="1312217"/>
                  </a:lnTo>
                  <a:lnTo>
                    <a:pt x="1208893" y="1358509"/>
                  </a:lnTo>
                  <a:lnTo>
                    <a:pt x="1211693" y="1403658"/>
                  </a:lnTo>
                  <a:lnTo>
                    <a:pt x="1213561" y="1448044"/>
                  </a:lnTo>
                  <a:lnTo>
                    <a:pt x="1214806" y="1491922"/>
                  </a:lnTo>
                  <a:lnTo>
                    <a:pt x="1215635" y="1535462"/>
                  </a:lnTo>
                  <a:lnTo>
                    <a:pt x="1215236" y="1575919"/>
                  </a:lnTo>
                  <a:lnTo>
                    <a:pt x="1214017" y="1614320"/>
                  </a:lnTo>
                  <a:lnTo>
                    <a:pt x="1212252" y="1651350"/>
                  </a:lnTo>
                  <a:lnTo>
                    <a:pt x="1210124" y="1685562"/>
                  </a:lnTo>
                  <a:lnTo>
                    <a:pt x="1207752" y="1717895"/>
                  </a:lnTo>
                  <a:lnTo>
                    <a:pt x="1205218" y="1748976"/>
                  </a:lnTo>
                  <a:lnTo>
                    <a:pt x="1202576" y="1775411"/>
                  </a:lnTo>
                  <a:lnTo>
                    <a:pt x="1199862" y="1798750"/>
                  </a:lnTo>
                  <a:lnTo>
                    <a:pt x="1195259" y="1838969"/>
                  </a:lnTo>
                  <a:lnTo>
                    <a:pt x="1193214" y="1872719"/>
                  </a:lnTo>
                  <a:lnTo>
                    <a:pt x="1191620" y="1912803"/>
                  </a:lnTo>
                  <a:lnTo>
                    <a:pt x="1158495" y="1900082"/>
                  </a:lnTo>
                  <a:lnTo>
                    <a:pt x="1116549" y="1890038"/>
                  </a:lnTo>
                  <a:lnTo>
                    <a:pt x="1085361" y="1885645"/>
                  </a:lnTo>
                  <a:lnTo>
                    <a:pt x="1048376" y="1881764"/>
                  </a:lnTo>
                  <a:lnTo>
                    <a:pt x="1007527" y="1878224"/>
                  </a:lnTo>
                  <a:lnTo>
                    <a:pt x="980295" y="1875864"/>
                  </a:lnTo>
                  <a:lnTo>
                    <a:pt x="925830" y="187114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39" name="SMARTInkShape-3534"/>
          <p:cNvSpPr/>
          <p:nvPr>
            <p:custDataLst>
              <p:tags r:id="rId16"/>
            </p:custDataLst>
          </p:nvPr>
        </p:nvSpPr>
        <p:spPr bwMode="auto">
          <a:xfrm>
            <a:off x="1785938" y="5128004"/>
            <a:ext cx="683016" cy="24069"/>
          </a:xfrm>
          <a:custGeom>
            <a:avLst/>
            <a:gdLst/>
            <a:ahLst/>
            <a:cxnLst/>
            <a:rect l="0" t="0" r="0" b="0"/>
            <a:pathLst>
              <a:path w="683016" h="24069">
                <a:moveTo>
                  <a:pt x="0" y="24068"/>
                </a:moveTo>
                <a:lnTo>
                  <a:pt x="0" y="24068"/>
                </a:lnTo>
                <a:lnTo>
                  <a:pt x="7796" y="17225"/>
                </a:lnTo>
                <a:lnTo>
                  <a:pt x="32082" y="3917"/>
                </a:lnTo>
                <a:lnTo>
                  <a:pt x="62422" y="0"/>
                </a:lnTo>
                <a:lnTo>
                  <a:pt x="95688" y="4164"/>
                </a:lnTo>
                <a:lnTo>
                  <a:pt x="137778" y="10460"/>
                </a:lnTo>
                <a:lnTo>
                  <a:pt x="162337" y="12139"/>
                </a:lnTo>
                <a:lnTo>
                  <a:pt x="188234" y="13258"/>
                </a:lnTo>
                <a:lnTo>
                  <a:pt x="217882" y="14004"/>
                </a:lnTo>
                <a:lnTo>
                  <a:pt x="250029" y="14501"/>
                </a:lnTo>
                <a:lnTo>
                  <a:pt x="283844" y="14832"/>
                </a:lnTo>
                <a:lnTo>
                  <a:pt x="320674" y="15053"/>
                </a:lnTo>
                <a:lnTo>
                  <a:pt x="359515" y="15201"/>
                </a:lnTo>
                <a:lnTo>
                  <a:pt x="399697" y="15300"/>
                </a:lnTo>
                <a:lnTo>
                  <a:pt x="439819" y="14412"/>
                </a:lnTo>
                <a:lnTo>
                  <a:pt x="479903" y="12869"/>
                </a:lnTo>
                <a:lnTo>
                  <a:pt x="519960" y="10887"/>
                </a:lnTo>
                <a:lnTo>
                  <a:pt x="556190" y="8613"/>
                </a:lnTo>
                <a:lnTo>
                  <a:pt x="589868" y="6145"/>
                </a:lnTo>
                <a:lnTo>
                  <a:pt x="621845" y="3547"/>
                </a:lnTo>
                <a:lnTo>
                  <a:pt x="659915" y="660"/>
                </a:lnTo>
                <a:lnTo>
                  <a:pt x="678105" y="329"/>
                </a:lnTo>
                <a:lnTo>
                  <a:pt x="681623" y="1575"/>
                </a:lnTo>
                <a:lnTo>
                  <a:pt x="683015" y="3358"/>
                </a:lnTo>
                <a:lnTo>
                  <a:pt x="671862" y="10418"/>
                </a:lnTo>
                <a:lnTo>
                  <a:pt x="642937" y="240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51" name="SMARTInkShape-Group1146"/>
          <p:cNvGrpSpPr/>
          <p:nvPr/>
        </p:nvGrpSpPr>
        <p:grpSpPr>
          <a:xfrm>
            <a:off x="3226118" y="3703320"/>
            <a:ext cx="831533" cy="1380155"/>
            <a:chOff x="3226118" y="3703320"/>
            <a:chExt cx="831533" cy="1380155"/>
          </a:xfrm>
        </p:grpSpPr>
        <p:sp>
          <p:nvSpPr>
            <p:cNvPr id="540" name="SMARTInkShape-3535"/>
            <p:cNvSpPr/>
            <p:nvPr>
              <p:custDataLst>
                <p:tags r:id="rId113"/>
              </p:custDataLst>
            </p:nvPr>
          </p:nvSpPr>
          <p:spPr bwMode="auto">
            <a:xfrm>
              <a:off x="3526155" y="4517707"/>
              <a:ext cx="425959" cy="85726"/>
            </a:xfrm>
            <a:custGeom>
              <a:avLst/>
              <a:gdLst/>
              <a:ahLst/>
              <a:cxnLst/>
              <a:rect l="0" t="0" r="0" b="0"/>
              <a:pathLst>
                <a:path w="425959" h="85726">
                  <a:moveTo>
                    <a:pt x="0" y="85725"/>
                  </a:moveTo>
                  <a:lnTo>
                    <a:pt x="0" y="85725"/>
                  </a:lnTo>
                  <a:lnTo>
                    <a:pt x="11932" y="66412"/>
                  </a:lnTo>
                  <a:lnTo>
                    <a:pt x="24702" y="57355"/>
                  </a:lnTo>
                  <a:lnTo>
                    <a:pt x="54203" y="48638"/>
                  </a:lnTo>
                  <a:lnTo>
                    <a:pt x="84733" y="42890"/>
                  </a:lnTo>
                  <a:lnTo>
                    <a:pt x="121479" y="38112"/>
                  </a:lnTo>
                  <a:lnTo>
                    <a:pt x="163211" y="35989"/>
                  </a:lnTo>
                  <a:lnTo>
                    <a:pt x="186912" y="35423"/>
                  </a:lnTo>
                  <a:lnTo>
                    <a:pt x="212239" y="35045"/>
                  </a:lnTo>
                  <a:lnTo>
                    <a:pt x="238647" y="34793"/>
                  </a:lnTo>
                  <a:lnTo>
                    <a:pt x="264826" y="34626"/>
                  </a:lnTo>
                  <a:lnTo>
                    <a:pt x="290851" y="34514"/>
                  </a:lnTo>
                  <a:lnTo>
                    <a:pt x="316773" y="34440"/>
                  </a:lnTo>
                  <a:lnTo>
                    <a:pt x="358275" y="34357"/>
                  </a:lnTo>
                  <a:lnTo>
                    <a:pt x="390691" y="33368"/>
                  </a:lnTo>
                  <a:lnTo>
                    <a:pt x="421196" y="27455"/>
                  </a:lnTo>
                  <a:lnTo>
                    <a:pt x="424624" y="24971"/>
                  </a:lnTo>
                  <a:lnTo>
                    <a:pt x="425958" y="22362"/>
                  </a:lnTo>
                  <a:lnTo>
                    <a:pt x="423989" y="18718"/>
                  </a:lnTo>
                  <a:lnTo>
                    <a:pt x="40290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1" name="SMARTInkShape-3536"/>
            <p:cNvSpPr/>
            <p:nvPr>
              <p:custDataLst>
                <p:tags r:id="rId114"/>
              </p:custDataLst>
            </p:nvPr>
          </p:nvSpPr>
          <p:spPr bwMode="auto">
            <a:xfrm>
              <a:off x="3677058" y="3953571"/>
              <a:ext cx="380593" cy="297720"/>
            </a:xfrm>
            <a:custGeom>
              <a:avLst/>
              <a:gdLst/>
              <a:ahLst/>
              <a:cxnLst/>
              <a:rect l="0" t="0" r="0" b="0"/>
              <a:pathLst>
                <a:path w="380593" h="297720">
                  <a:moveTo>
                    <a:pt x="11974" y="24069"/>
                  </a:moveTo>
                  <a:lnTo>
                    <a:pt x="11974" y="24069"/>
                  </a:lnTo>
                  <a:lnTo>
                    <a:pt x="23906" y="12137"/>
                  </a:lnTo>
                  <a:lnTo>
                    <a:pt x="41227" y="3918"/>
                  </a:lnTo>
                  <a:lnTo>
                    <a:pt x="69008" y="0"/>
                  </a:lnTo>
                  <a:lnTo>
                    <a:pt x="110471" y="3391"/>
                  </a:lnTo>
                  <a:lnTo>
                    <a:pt x="144968" y="12974"/>
                  </a:lnTo>
                  <a:lnTo>
                    <a:pt x="178715" y="26758"/>
                  </a:lnTo>
                  <a:lnTo>
                    <a:pt x="203239" y="42409"/>
                  </a:lnTo>
                  <a:lnTo>
                    <a:pt x="216043" y="61430"/>
                  </a:lnTo>
                  <a:lnTo>
                    <a:pt x="219458" y="71836"/>
                  </a:lnTo>
                  <a:lnTo>
                    <a:pt x="216972" y="83536"/>
                  </a:lnTo>
                  <a:lnTo>
                    <a:pt x="201509" y="109236"/>
                  </a:lnTo>
                  <a:lnTo>
                    <a:pt x="171142" y="141614"/>
                  </a:lnTo>
                  <a:lnTo>
                    <a:pt x="133198" y="175371"/>
                  </a:lnTo>
                  <a:lnTo>
                    <a:pt x="94109" y="203075"/>
                  </a:lnTo>
                  <a:lnTo>
                    <a:pt x="59591" y="225547"/>
                  </a:lnTo>
                  <a:lnTo>
                    <a:pt x="21003" y="251723"/>
                  </a:lnTo>
                  <a:lnTo>
                    <a:pt x="6462" y="265266"/>
                  </a:lnTo>
                  <a:lnTo>
                    <a:pt x="0" y="277635"/>
                  </a:lnTo>
                  <a:lnTo>
                    <a:pt x="2086" y="282648"/>
                  </a:lnTo>
                  <a:lnTo>
                    <a:pt x="14565" y="290758"/>
                  </a:lnTo>
                  <a:lnTo>
                    <a:pt x="56663" y="296128"/>
                  </a:lnTo>
                  <a:lnTo>
                    <a:pt x="95019" y="297384"/>
                  </a:lnTo>
                  <a:lnTo>
                    <a:pt x="115915" y="297719"/>
                  </a:lnTo>
                  <a:lnTo>
                    <a:pt x="139371" y="296037"/>
                  </a:lnTo>
                  <a:lnTo>
                    <a:pt x="164532" y="293011"/>
                  </a:lnTo>
                  <a:lnTo>
                    <a:pt x="190832" y="289089"/>
                  </a:lnTo>
                  <a:lnTo>
                    <a:pt x="216938" y="284569"/>
                  </a:lnTo>
                  <a:lnTo>
                    <a:pt x="242914" y="279650"/>
                  </a:lnTo>
                  <a:lnTo>
                    <a:pt x="268804" y="274467"/>
                  </a:lnTo>
                  <a:lnTo>
                    <a:pt x="310271" y="261087"/>
                  </a:lnTo>
                  <a:lnTo>
                    <a:pt x="341718" y="244663"/>
                  </a:lnTo>
                  <a:lnTo>
                    <a:pt x="380592" y="2040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2" name="SMARTInkShape-3537"/>
            <p:cNvSpPr/>
            <p:nvPr>
              <p:custDataLst>
                <p:tags r:id="rId115"/>
              </p:custDataLst>
            </p:nvPr>
          </p:nvSpPr>
          <p:spPr bwMode="auto">
            <a:xfrm>
              <a:off x="3569018" y="3746182"/>
              <a:ext cx="368618" cy="94299"/>
            </a:xfrm>
            <a:custGeom>
              <a:avLst/>
              <a:gdLst/>
              <a:ahLst/>
              <a:cxnLst/>
              <a:rect l="0" t="0" r="0" b="0"/>
              <a:pathLst>
                <a:path w="368618" h="94299">
                  <a:moveTo>
                    <a:pt x="0" y="94298"/>
                  </a:moveTo>
                  <a:lnTo>
                    <a:pt x="0" y="94298"/>
                  </a:lnTo>
                  <a:lnTo>
                    <a:pt x="4550" y="85197"/>
                  </a:lnTo>
                  <a:lnTo>
                    <a:pt x="25584" y="70435"/>
                  </a:lnTo>
                  <a:lnTo>
                    <a:pt x="58043" y="62102"/>
                  </a:lnTo>
                  <a:lnTo>
                    <a:pt x="78700" y="58547"/>
                  </a:lnTo>
                  <a:lnTo>
                    <a:pt x="101044" y="55224"/>
                  </a:lnTo>
                  <a:lnTo>
                    <a:pt x="124512" y="52056"/>
                  </a:lnTo>
                  <a:lnTo>
                    <a:pt x="148731" y="48992"/>
                  </a:lnTo>
                  <a:lnTo>
                    <a:pt x="173449" y="45996"/>
                  </a:lnTo>
                  <a:lnTo>
                    <a:pt x="198499" y="43047"/>
                  </a:lnTo>
                  <a:lnTo>
                    <a:pt x="223773" y="40128"/>
                  </a:lnTo>
                  <a:lnTo>
                    <a:pt x="247289" y="37230"/>
                  </a:lnTo>
                  <a:lnTo>
                    <a:pt x="269635" y="34345"/>
                  </a:lnTo>
                  <a:lnTo>
                    <a:pt x="308432" y="28600"/>
                  </a:lnTo>
                  <a:lnTo>
                    <a:pt x="344435" y="19058"/>
                  </a:lnTo>
                  <a:lnTo>
                    <a:pt x="36861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3" name="SMARTInkShape-3538"/>
            <p:cNvSpPr/>
            <p:nvPr>
              <p:custDataLst>
                <p:tags r:id="rId116"/>
              </p:custDataLst>
            </p:nvPr>
          </p:nvSpPr>
          <p:spPr bwMode="auto">
            <a:xfrm>
              <a:off x="3752674" y="3703320"/>
              <a:ext cx="176390" cy="162878"/>
            </a:xfrm>
            <a:custGeom>
              <a:avLst/>
              <a:gdLst/>
              <a:ahLst/>
              <a:cxnLst/>
              <a:rect l="0" t="0" r="0" b="0"/>
              <a:pathLst>
                <a:path w="176390" h="162878">
                  <a:moveTo>
                    <a:pt x="4939" y="0"/>
                  </a:moveTo>
                  <a:lnTo>
                    <a:pt x="4939" y="0"/>
                  </a:lnTo>
                  <a:lnTo>
                    <a:pt x="388" y="0"/>
                  </a:lnTo>
                  <a:lnTo>
                    <a:pt x="0" y="952"/>
                  </a:lnTo>
                  <a:lnTo>
                    <a:pt x="2109" y="4551"/>
                  </a:lnTo>
                  <a:lnTo>
                    <a:pt x="31405" y="21033"/>
                  </a:lnTo>
                  <a:lnTo>
                    <a:pt x="60517" y="36018"/>
                  </a:lnTo>
                  <a:lnTo>
                    <a:pt x="92505" y="52203"/>
                  </a:lnTo>
                  <a:lnTo>
                    <a:pt x="125772" y="68921"/>
                  </a:lnTo>
                  <a:lnTo>
                    <a:pt x="149448" y="88417"/>
                  </a:lnTo>
                  <a:lnTo>
                    <a:pt x="158428" y="98949"/>
                  </a:lnTo>
                  <a:lnTo>
                    <a:pt x="168406" y="123352"/>
                  </a:lnTo>
                  <a:lnTo>
                    <a:pt x="176389"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4" name="SMARTInkShape-3539"/>
            <p:cNvSpPr/>
            <p:nvPr>
              <p:custDataLst>
                <p:tags r:id="rId117"/>
              </p:custDataLst>
            </p:nvPr>
          </p:nvSpPr>
          <p:spPr bwMode="auto">
            <a:xfrm>
              <a:off x="3646170" y="4693885"/>
              <a:ext cx="189834" cy="244067"/>
            </a:xfrm>
            <a:custGeom>
              <a:avLst/>
              <a:gdLst/>
              <a:ahLst/>
              <a:cxnLst/>
              <a:rect l="0" t="0" r="0" b="0"/>
              <a:pathLst>
                <a:path w="189834" h="244067">
                  <a:moveTo>
                    <a:pt x="17145" y="20990"/>
                  </a:moveTo>
                  <a:lnTo>
                    <a:pt x="17145" y="20990"/>
                  </a:lnTo>
                  <a:lnTo>
                    <a:pt x="12594" y="20990"/>
                  </a:lnTo>
                  <a:lnTo>
                    <a:pt x="7820" y="15910"/>
                  </a:lnTo>
                  <a:lnTo>
                    <a:pt x="5213" y="11888"/>
                  </a:lnTo>
                  <a:lnTo>
                    <a:pt x="4428" y="9207"/>
                  </a:lnTo>
                  <a:lnTo>
                    <a:pt x="4857" y="7420"/>
                  </a:lnTo>
                  <a:lnTo>
                    <a:pt x="8826" y="4481"/>
                  </a:lnTo>
                  <a:lnTo>
                    <a:pt x="16941" y="0"/>
                  </a:lnTo>
                  <a:lnTo>
                    <a:pt x="45871" y="1224"/>
                  </a:lnTo>
                  <a:lnTo>
                    <a:pt x="73727" y="10300"/>
                  </a:lnTo>
                  <a:lnTo>
                    <a:pt x="104205" y="24811"/>
                  </a:lnTo>
                  <a:lnTo>
                    <a:pt x="133626" y="43961"/>
                  </a:lnTo>
                  <a:lnTo>
                    <a:pt x="172414" y="80713"/>
                  </a:lnTo>
                  <a:lnTo>
                    <a:pt x="186166" y="105318"/>
                  </a:lnTo>
                  <a:lnTo>
                    <a:pt x="189833" y="117214"/>
                  </a:lnTo>
                  <a:lnTo>
                    <a:pt x="188468" y="129907"/>
                  </a:lnTo>
                  <a:lnTo>
                    <a:pt x="176791" y="156710"/>
                  </a:lnTo>
                  <a:lnTo>
                    <a:pt x="135144" y="194024"/>
                  </a:lnTo>
                  <a:lnTo>
                    <a:pt x="96894" y="215051"/>
                  </a:lnTo>
                  <a:lnTo>
                    <a:pt x="58304" y="232017"/>
                  </a:lnTo>
                  <a:lnTo>
                    <a:pt x="18968" y="244066"/>
                  </a:lnTo>
                  <a:lnTo>
                    <a:pt x="12645" y="243049"/>
                  </a:lnTo>
                  <a:lnTo>
                    <a:pt x="0" y="23530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5" name="SMARTInkShape-3540"/>
            <p:cNvSpPr/>
            <p:nvPr>
              <p:custDataLst>
                <p:tags r:id="rId118"/>
              </p:custDataLst>
            </p:nvPr>
          </p:nvSpPr>
          <p:spPr bwMode="auto">
            <a:xfrm>
              <a:off x="3243263" y="4509135"/>
              <a:ext cx="328153" cy="416108"/>
            </a:xfrm>
            <a:custGeom>
              <a:avLst/>
              <a:gdLst/>
              <a:ahLst/>
              <a:cxnLst/>
              <a:rect l="0" t="0" r="0" b="0"/>
              <a:pathLst>
                <a:path w="328153" h="416108">
                  <a:moveTo>
                    <a:pt x="308609" y="257175"/>
                  </a:moveTo>
                  <a:lnTo>
                    <a:pt x="308609" y="257175"/>
                  </a:lnTo>
                  <a:lnTo>
                    <a:pt x="321345" y="242535"/>
                  </a:lnTo>
                  <a:lnTo>
                    <a:pt x="327922" y="228760"/>
                  </a:lnTo>
                  <a:lnTo>
                    <a:pt x="328152" y="221087"/>
                  </a:lnTo>
                  <a:lnTo>
                    <a:pt x="323328" y="204941"/>
                  </a:lnTo>
                  <a:lnTo>
                    <a:pt x="296912" y="165401"/>
                  </a:lnTo>
                  <a:lnTo>
                    <a:pt x="277376" y="146854"/>
                  </a:lnTo>
                  <a:lnTo>
                    <a:pt x="250913" y="136706"/>
                  </a:lnTo>
                  <a:lnTo>
                    <a:pt x="235855" y="133999"/>
                  </a:lnTo>
                  <a:lnTo>
                    <a:pt x="196264" y="141152"/>
                  </a:lnTo>
                  <a:lnTo>
                    <a:pt x="173705" y="148394"/>
                  </a:lnTo>
                  <a:lnTo>
                    <a:pt x="150093" y="160842"/>
                  </a:lnTo>
                  <a:lnTo>
                    <a:pt x="125780" y="176760"/>
                  </a:lnTo>
                  <a:lnTo>
                    <a:pt x="100998" y="194993"/>
                  </a:lnTo>
                  <a:lnTo>
                    <a:pt x="63303" y="235571"/>
                  </a:lnTo>
                  <a:lnTo>
                    <a:pt x="37659" y="277100"/>
                  </a:lnTo>
                  <a:lnTo>
                    <a:pt x="26262" y="314609"/>
                  </a:lnTo>
                  <a:lnTo>
                    <a:pt x="31357" y="350328"/>
                  </a:lnTo>
                  <a:lnTo>
                    <a:pt x="38049" y="367855"/>
                  </a:lnTo>
                  <a:lnTo>
                    <a:pt x="60726" y="394948"/>
                  </a:lnTo>
                  <a:lnTo>
                    <a:pt x="74774" y="406174"/>
                  </a:lnTo>
                  <a:lnTo>
                    <a:pt x="108162" y="416107"/>
                  </a:lnTo>
                  <a:lnTo>
                    <a:pt x="145227" y="415441"/>
                  </a:lnTo>
                  <a:lnTo>
                    <a:pt x="183925" y="405620"/>
                  </a:lnTo>
                  <a:lnTo>
                    <a:pt x="225889" y="381570"/>
                  </a:lnTo>
                  <a:lnTo>
                    <a:pt x="247748" y="365822"/>
                  </a:lnTo>
                  <a:lnTo>
                    <a:pt x="265177" y="344847"/>
                  </a:lnTo>
                  <a:lnTo>
                    <a:pt x="279655" y="320385"/>
                  </a:lnTo>
                  <a:lnTo>
                    <a:pt x="292164" y="293601"/>
                  </a:lnTo>
                  <a:lnTo>
                    <a:pt x="300503" y="264314"/>
                  </a:lnTo>
                  <a:lnTo>
                    <a:pt x="306063" y="233359"/>
                  </a:lnTo>
                  <a:lnTo>
                    <a:pt x="309769" y="201293"/>
                  </a:lnTo>
                  <a:lnTo>
                    <a:pt x="309383" y="173247"/>
                  </a:lnTo>
                  <a:lnTo>
                    <a:pt x="306268" y="147883"/>
                  </a:lnTo>
                  <a:lnTo>
                    <a:pt x="301333" y="124306"/>
                  </a:lnTo>
                  <a:lnTo>
                    <a:pt x="275531" y="82870"/>
                  </a:lnTo>
                  <a:lnTo>
                    <a:pt x="235805" y="48261"/>
                  </a:lnTo>
                  <a:lnTo>
                    <a:pt x="210543" y="35031"/>
                  </a:lnTo>
                  <a:lnTo>
                    <a:pt x="183225" y="23354"/>
                  </a:lnTo>
                  <a:lnTo>
                    <a:pt x="156440" y="15569"/>
                  </a:lnTo>
                  <a:lnTo>
                    <a:pt x="130010" y="10380"/>
                  </a:lnTo>
                  <a:lnTo>
                    <a:pt x="103818" y="6920"/>
                  </a:lnTo>
                  <a:lnTo>
                    <a:pt x="80642" y="4613"/>
                  </a:lnTo>
                  <a:lnTo>
                    <a:pt x="39651" y="2050"/>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6" name="SMARTInkShape-3541"/>
            <p:cNvSpPr/>
            <p:nvPr>
              <p:custDataLst>
                <p:tags r:id="rId119"/>
              </p:custDataLst>
            </p:nvPr>
          </p:nvSpPr>
          <p:spPr bwMode="auto">
            <a:xfrm>
              <a:off x="3226118" y="4342770"/>
              <a:ext cx="797243" cy="70877"/>
            </a:xfrm>
            <a:custGeom>
              <a:avLst/>
              <a:gdLst/>
              <a:ahLst/>
              <a:cxnLst/>
              <a:rect l="0" t="0" r="0" b="0"/>
              <a:pathLst>
                <a:path w="797243" h="70877">
                  <a:moveTo>
                    <a:pt x="0" y="63495"/>
                  </a:moveTo>
                  <a:lnTo>
                    <a:pt x="0" y="63495"/>
                  </a:lnTo>
                  <a:lnTo>
                    <a:pt x="9101" y="68046"/>
                  </a:lnTo>
                  <a:lnTo>
                    <a:pt x="46617" y="70876"/>
                  </a:lnTo>
                  <a:lnTo>
                    <a:pt x="68225" y="70320"/>
                  </a:lnTo>
                  <a:lnTo>
                    <a:pt x="94061" y="68998"/>
                  </a:lnTo>
                  <a:lnTo>
                    <a:pt x="122714" y="67164"/>
                  </a:lnTo>
                  <a:lnTo>
                    <a:pt x="157057" y="64036"/>
                  </a:lnTo>
                  <a:lnTo>
                    <a:pt x="195192" y="60045"/>
                  </a:lnTo>
                  <a:lnTo>
                    <a:pt x="235855" y="55480"/>
                  </a:lnTo>
                  <a:lnTo>
                    <a:pt x="282967" y="50532"/>
                  </a:lnTo>
                  <a:lnTo>
                    <a:pt x="334377" y="45328"/>
                  </a:lnTo>
                  <a:lnTo>
                    <a:pt x="388653" y="39954"/>
                  </a:lnTo>
                  <a:lnTo>
                    <a:pt x="441982" y="34466"/>
                  </a:lnTo>
                  <a:lnTo>
                    <a:pt x="494679" y="28902"/>
                  </a:lnTo>
                  <a:lnTo>
                    <a:pt x="546956" y="23288"/>
                  </a:lnTo>
                  <a:lnTo>
                    <a:pt x="593237" y="18593"/>
                  </a:lnTo>
                  <a:lnTo>
                    <a:pt x="635521" y="14510"/>
                  </a:lnTo>
                  <a:lnTo>
                    <a:pt x="675141" y="10836"/>
                  </a:lnTo>
                  <a:lnTo>
                    <a:pt x="707269" y="7433"/>
                  </a:lnTo>
                  <a:lnTo>
                    <a:pt x="734402" y="4214"/>
                  </a:lnTo>
                  <a:lnTo>
                    <a:pt x="773123" y="0"/>
                  </a:lnTo>
                  <a:lnTo>
                    <a:pt x="797242" y="34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7" name="SMARTInkShape-3542"/>
            <p:cNvSpPr/>
            <p:nvPr>
              <p:custDataLst>
                <p:tags r:id="rId120"/>
              </p:custDataLst>
            </p:nvPr>
          </p:nvSpPr>
          <p:spPr bwMode="auto">
            <a:xfrm>
              <a:off x="3696810" y="5074920"/>
              <a:ext cx="233925" cy="8555"/>
            </a:xfrm>
            <a:custGeom>
              <a:avLst/>
              <a:gdLst/>
              <a:ahLst/>
              <a:cxnLst/>
              <a:rect l="0" t="0" r="0" b="0"/>
              <a:pathLst>
                <a:path w="233925" h="8555">
                  <a:moveTo>
                    <a:pt x="0" y="8284"/>
                  </a:moveTo>
                  <a:lnTo>
                    <a:pt x="0" y="8284"/>
                  </a:lnTo>
                  <a:lnTo>
                    <a:pt x="33450" y="8364"/>
                  </a:lnTo>
                  <a:lnTo>
                    <a:pt x="73047" y="8434"/>
                  </a:lnTo>
                  <a:lnTo>
                    <a:pt x="109924" y="8480"/>
                  </a:lnTo>
                  <a:lnTo>
                    <a:pt x="144985" y="8510"/>
                  </a:lnTo>
                  <a:lnTo>
                    <a:pt x="172169" y="8531"/>
                  </a:lnTo>
                  <a:lnTo>
                    <a:pt x="212534" y="8554"/>
                  </a:lnTo>
                  <a:lnTo>
                    <a:pt x="230474" y="6024"/>
                  </a:lnTo>
                  <a:lnTo>
                    <a:pt x="233924" y="4016"/>
                  </a:lnTo>
                  <a:lnTo>
                    <a:pt x="192331" y="793"/>
                  </a:lnTo>
                  <a:lnTo>
                    <a:pt x="17224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8" name="SMARTInkShape-3543"/>
            <p:cNvSpPr/>
            <p:nvPr>
              <p:custDataLst>
                <p:tags r:id="rId121"/>
              </p:custDataLst>
            </p:nvPr>
          </p:nvSpPr>
          <p:spPr bwMode="auto">
            <a:xfrm>
              <a:off x="3826193" y="4474845"/>
              <a:ext cx="115795" cy="205741"/>
            </a:xfrm>
            <a:custGeom>
              <a:avLst/>
              <a:gdLst/>
              <a:ahLst/>
              <a:cxnLst/>
              <a:rect l="0" t="0" r="0" b="0"/>
              <a:pathLst>
                <a:path w="115795" h="205741">
                  <a:moveTo>
                    <a:pt x="0" y="0"/>
                  </a:moveTo>
                  <a:lnTo>
                    <a:pt x="0" y="0"/>
                  </a:lnTo>
                  <a:lnTo>
                    <a:pt x="36088" y="21466"/>
                  </a:lnTo>
                  <a:lnTo>
                    <a:pt x="71475" y="48231"/>
                  </a:lnTo>
                  <a:lnTo>
                    <a:pt x="98647" y="78743"/>
                  </a:lnTo>
                  <a:lnTo>
                    <a:pt x="110518" y="101672"/>
                  </a:lnTo>
                  <a:lnTo>
                    <a:pt x="115794" y="127738"/>
                  </a:lnTo>
                  <a:lnTo>
                    <a:pt x="113059" y="150117"/>
                  </a:lnTo>
                  <a:lnTo>
                    <a:pt x="109662" y="160085"/>
                  </a:lnTo>
                  <a:lnTo>
                    <a:pt x="93189" y="178781"/>
                  </a:lnTo>
                  <a:lnTo>
                    <a:pt x="60007"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9" name="SMARTInkShape-3544"/>
            <p:cNvSpPr/>
            <p:nvPr>
              <p:custDataLst>
                <p:tags r:id="rId122"/>
              </p:custDataLst>
            </p:nvPr>
          </p:nvSpPr>
          <p:spPr bwMode="auto">
            <a:xfrm>
              <a:off x="3234690" y="3713962"/>
              <a:ext cx="398887" cy="533720"/>
            </a:xfrm>
            <a:custGeom>
              <a:avLst/>
              <a:gdLst/>
              <a:ahLst/>
              <a:cxnLst/>
              <a:rect l="0" t="0" r="0" b="0"/>
              <a:pathLst>
                <a:path w="398887" h="533720">
                  <a:moveTo>
                    <a:pt x="394335" y="417983"/>
                  </a:moveTo>
                  <a:lnTo>
                    <a:pt x="394335" y="417983"/>
                  </a:lnTo>
                  <a:lnTo>
                    <a:pt x="398886" y="408881"/>
                  </a:lnTo>
                  <a:lnTo>
                    <a:pt x="398580" y="396793"/>
                  </a:lnTo>
                  <a:lnTo>
                    <a:pt x="394317" y="382848"/>
                  </a:lnTo>
                  <a:lnTo>
                    <a:pt x="386072" y="370300"/>
                  </a:lnTo>
                  <a:lnTo>
                    <a:pt x="357068" y="347975"/>
                  </a:lnTo>
                  <a:lnTo>
                    <a:pt x="326654" y="336703"/>
                  </a:lnTo>
                  <a:lnTo>
                    <a:pt x="291865" y="330424"/>
                  </a:lnTo>
                  <a:lnTo>
                    <a:pt x="257353" y="330808"/>
                  </a:lnTo>
                  <a:lnTo>
                    <a:pt x="222964" y="344314"/>
                  </a:lnTo>
                  <a:lnTo>
                    <a:pt x="190535" y="367143"/>
                  </a:lnTo>
                  <a:lnTo>
                    <a:pt x="163422" y="396340"/>
                  </a:lnTo>
                  <a:lnTo>
                    <a:pt x="143752" y="433446"/>
                  </a:lnTo>
                  <a:lnTo>
                    <a:pt x="132470" y="471528"/>
                  </a:lnTo>
                  <a:lnTo>
                    <a:pt x="133806" y="501154"/>
                  </a:lnTo>
                  <a:lnTo>
                    <a:pt x="139686" y="512482"/>
                  </a:lnTo>
                  <a:lnTo>
                    <a:pt x="158920" y="530150"/>
                  </a:lnTo>
                  <a:lnTo>
                    <a:pt x="172622" y="533719"/>
                  </a:lnTo>
                  <a:lnTo>
                    <a:pt x="205626" y="532604"/>
                  </a:lnTo>
                  <a:lnTo>
                    <a:pt x="242519" y="515598"/>
                  </a:lnTo>
                  <a:lnTo>
                    <a:pt x="279236" y="486132"/>
                  </a:lnTo>
                  <a:lnTo>
                    <a:pt x="311430" y="444462"/>
                  </a:lnTo>
                  <a:lnTo>
                    <a:pt x="323825" y="417538"/>
                  </a:lnTo>
                  <a:lnTo>
                    <a:pt x="333993" y="387206"/>
                  </a:lnTo>
                  <a:lnTo>
                    <a:pt x="342677" y="354602"/>
                  </a:lnTo>
                  <a:lnTo>
                    <a:pt x="349419" y="320484"/>
                  </a:lnTo>
                  <a:lnTo>
                    <a:pt x="354866" y="285357"/>
                  </a:lnTo>
                  <a:lnTo>
                    <a:pt x="359450" y="249555"/>
                  </a:lnTo>
                  <a:lnTo>
                    <a:pt x="359648" y="217115"/>
                  </a:lnTo>
                  <a:lnTo>
                    <a:pt x="356923" y="186916"/>
                  </a:lnTo>
                  <a:lnTo>
                    <a:pt x="352248" y="158211"/>
                  </a:lnTo>
                  <a:lnTo>
                    <a:pt x="341512" y="131454"/>
                  </a:lnTo>
                  <a:lnTo>
                    <a:pt x="326735" y="105996"/>
                  </a:lnTo>
                  <a:lnTo>
                    <a:pt x="309263" y="81404"/>
                  </a:lnTo>
                  <a:lnTo>
                    <a:pt x="288091" y="61200"/>
                  </a:lnTo>
                  <a:lnTo>
                    <a:pt x="264451" y="43920"/>
                  </a:lnTo>
                  <a:lnTo>
                    <a:pt x="239165" y="28590"/>
                  </a:lnTo>
                  <a:lnTo>
                    <a:pt x="210878" y="17418"/>
                  </a:lnTo>
                  <a:lnTo>
                    <a:pt x="180591" y="9017"/>
                  </a:lnTo>
                  <a:lnTo>
                    <a:pt x="148969" y="2464"/>
                  </a:lnTo>
                  <a:lnTo>
                    <a:pt x="119315" y="0"/>
                  </a:lnTo>
                  <a:lnTo>
                    <a:pt x="90974" y="263"/>
                  </a:lnTo>
                  <a:lnTo>
                    <a:pt x="63507" y="2343"/>
                  </a:lnTo>
                  <a:lnTo>
                    <a:pt x="30448" y="14814"/>
                  </a:lnTo>
                  <a:lnTo>
                    <a:pt x="0" y="407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0" name="SMARTInkShape-3545"/>
            <p:cNvSpPr/>
            <p:nvPr>
              <p:custDataLst>
                <p:tags r:id="rId123"/>
              </p:custDataLst>
            </p:nvPr>
          </p:nvSpPr>
          <p:spPr bwMode="auto">
            <a:xfrm>
              <a:off x="3794576" y="4648193"/>
              <a:ext cx="254503" cy="287792"/>
            </a:xfrm>
            <a:custGeom>
              <a:avLst/>
              <a:gdLst/>
              <a:ahLst/>
              <a:cxnLst/>
              <a:rect l="0" t="0" r="0" b="0"/>
              <a:pathLst>
                <a:path w="254503" h="287792">
                  <a:moveTo>
                    <a:pt x="91624" y="23820"/>
                  </a:moveTo>
                  <a:lnTo>
                    <a:pt x="91624" y="23820"/>
                  </a:lnTo>
                  <a:lnTo>
                    <a:pt x="96175" y="14718"/>
                  </a:lnTo>
                  <a:lnTo>
                    <a:pt x="95611" y="11084"/>
                  </a:lnTo>
                  <a:lnTo>
                    <a:pt x="93329" y="7709"/>
                  </a:lnTo>
                  <a:lnTo>
                    <a:pt x="89903" y="4507"/>
                  </a:lnTo>
                  <a:lnTo>
                    <a:pt x="78477" y="949"/>
                  </a:lnTo>
                  <a:lnTo>
                    <a:pt x="71429" y="0"/>
                  </a:lnTo>
                  <a:lnTo>
                    <a:pt x="55979" y="4025"/>
                  </a:lnTo>
                  <a:lnTo>
                    <a:pt x="39587" y="14070"/>
                  </a:lnTo>
                  <a:lnTo>
                    <a:pt x="22776" y="31234"/>
                  </a:lnTo>
                  <a:lnTo>
                    <a:pt x="10860" y="59182"/>
                  </a:lnTo>
                  <a:lnTo>
                    <a:pt x="3342" y="94781"/>
                  </a:lnTo>
                  <a:lnTo>
                    <a:pt x="0" y="136003"/>
                  </a:lnTo>
                  <a:lnTo>
                    <a:pt x="1054" y="177183"/>
                  </a:lnTo>
                  <a:lnTo>
                    <a:pt x="2670" y="197500"/>
                  </a:lnTo>
                  <a:lnTo>
                    <a:pt x="17163" y="232773"/>
                  </a:lnTo>
                  <a:lnTo>
                    <a:pt x="40433" y="261469"/>
                  </a:lnTo>
                  <a:lnTo>
                    <a:pt x="69825" y="280570"/>
                  </a:lnTo>
                  <a:lnTo>
                    <a:pt x="101938" y="287791"/>
                  </a:lnTo>
                  <a:lnTo>
                    <a:pt x="135260" y="285921"/>
                  </a:lnTo>
                  <a:lnTo>
                    <a:pt x="169121" y="275563"/>
                  </a:lnTo>
                  <a:lnTo>
                    <a:pt x="200679" y="253816"/>
                  </a:lnTo>
                  <a:lnTo>
                    <a:pt x="226771" y="226053"/>
                  </a:lnTo>
                  <a:lnTo>
                    <a:pt x="245862" y="188409"/>
                  </a:lnTo>
                  <a:lnTo>
                    <a:pt x="254502" y="1695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61" name="SMARTInkShape-Group1147"/>
          <p:cNvGrpSpPr/>
          <p:nvPr/>
        </p:nvGrpSpPr>
        <p:grpSpPr>
          <a:xfrm>
            <a:off x="1923098" y="3609022"/>
            <a:ext cx="994411" cy="1320093"/>
            <a:chOff x="1923098" y="3609022"/>
            <a:chExt cx="994411" cy="1320093"/>
          </a:xfrm>
        </p:grpSpPr>
        <p:sp>
          <p:nvSpPr>
            <p:cNvPr id="552" name="SMARTInkShape-3546"/>
            <p:cNvSpPr/>
            <p:nvPr>
              <p:custDataLst>
                <p:tags r:id="rId104"/>
              </p:custDataLst>
            </p:nvPr>
          </p:nvSpPr>
          <p:spPr bwMode="auto">
            <a:xfrm>
              <a:off x="2904791" y="4354830"/>
              <a:ext cx="12718" cy="34291"/>
            </a:xfrm>
            <a:custGeom>
              <a:avLst/>
              <a:gdLst/>
              <a:ahLst/>
              <a:cxnLst/>
              <a:rect l="0" t="0" r="0" b="0"/>
              <a:pathLst>
                <a:path w="12718" h="34291">
                  <a:moveTo>
                    <a:pt x="12717" y="34290"/>
                  </a:moveTo>
                  <a:lnTo>
                    <a:pt x="12717" y="34290"/>
                  </a:lnTo>
                  <a:lnTo>
                    <a:pt x="5873" y="26494"/>
                  </a:lnTo>
                  <a:lnTo>
                    <a:pt x="785" y="17807"/>
                  </a:lnTo>
                  <a:lnTo>
                    <a:pt x="0" y="14729"/>
                  </a:lnTo>
                  <a:lnTo>
                    <a:pt x="429" y="12677"/>
                  </a:lnTo>
                  <a:lnTo>
                    <a:pt x="1667" y="11309"/>
                  </a:lnTo>
                  <a:lnTo>
                    <a:pt x="3043" y="7248"/>
                  </a:lnTo>
                  <a:lnTo>
                    <a:pt x="3410" y="4832"/>
                  </a:lnTo>
                  <a:lnTo>
                    <a:pt x="4607" y="3221"/>
                  </a:lnTo>
                  <a:lnTo>
                    <a:pt x="6358" y="2147"/>
                  </a:lnTo>
                  <a:lnTo>
                    <a:pt x="1271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3" name="SMARTInkShape-3547"/>
            <p:cNvSpPr/>
            <p:nvPr>
              <p:custDataLst>
                <p:tags r:id="rId105"/>
              </p:custDataLst>
            </p:nvPr>
          </p:nvSpPr>
          <p:spPr bwMode="auto">
            <a:xfrm>
              <a:off x="2403158" y="3677602"/>
              <a:ext cx="231458" cy="15400"/>
            </a:xfrm>
            <a:custGeom>
              <a:avLst/>
              <a:gdLst/>
              <a:ahLst/>
              <a:cxnLst/>
              <a:rect l="0" t="0" r="0" b="0"/>
              <a:pathLst>
                <a:path w="231458" h="15400">
                  <a:moveTo>
                    <a:pt x="0" y="8573"/>
                  </a:moveTo>
                  <a:lnTo>
                    <a:pt x="0" y="8573"/>
                  </a:lnTo>
                  <a:lnTo>
                    <a:pt x="39816" y="8573"/>
                  </a:lnTo>
                  <a:lnTo>
                    <a:pt x="72757" y="11113"/>
                  </a:lnTo>
                  <a:lnTo>
                    <a:pt x="115220" y="15358"/>
                  </a:lnTo>
                  <a:lnTo>
                    <a:pt x="146458" y="15399"/>
                  </a:lnTo>
                  <a:lnTo>
                    <a:pt x="188916" y="11019"/>
                  </a:lnTo>
                  <a:lnTo>
                    <a:pt x="217582" y="8345"/>
                  </a:lnTo>
                  <a:lnTo>
                    <a:pt x="222207" y="6516"/>
                  </a:lnTo>
                  <a:lnTo>
                    <a:pt x="23145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4" name="SMARTInkShape-3548"/>
            <p:cNvSpPr/>
            <p:nvPr>
              <p:custDataLst>
                <p:tags r:id="rId106"/>
              </p:custDataLst>
            </p:nvPr>
          </p:nvSpPr>
          <p:spPr bwMode="auto">
            <a:xfrm>
              <a:off x="2386013" y="4500563"/>
              <a:ext cx="94122" cy="145733"/>
            </a:xfrm>
            <a:custGeom>
              <a:avLst/>
              <a:gdLst/>
              <a:ahLst/>
              <a:cxnLst/>
              <a:rect l="0" t="0" r="0" b="0"/>
              <a:pathLst>
                <a:path w="94122" h="145733">
                  <a:moveTo>
                    <a:pt x="0" y="0"/>
                  </a:moveTo>
                  <a:lnTo>
                    <a:pt x="0" y="0"/>
                  </a:lnTo>
                  <a:lnTo>
                    <a:pt x="0" y="11931"/>
                  </a:lnTo>
                  <a:lnTo>
                    <a:pt x="26423" y="35694"/>
                  </a:lnTo>
                  <a:lnTo>
                    <a:pt x="62686" y="62260"/>
                  </a:lnTo>
                  <a:lnTo>
                    <a:pt x="81200" y="78153"/>
                  </a:lnTo>
                  <a:lnTo>
                    <a:pt x="92604" y="94742"/>
                  </a:lnTo>
                  <a:lnTo>
                    <a:pt x="94121" y="102213"/>
                  </a:lnTo>
                  <a:lnTo>
                    <a:pt x="93227" y="109100"/>
                  </a:lnTo>
                  <a:lnTo>
                    <a:pt x="90726" y="115596"/>
                  </a:lnTo>
                  <a:lnTo>
                    <a:pt x="77787" y="127893"/>
                  </a:lnTo>
                  <a:lnTo>
                    <a:pt x="51435" y="1457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5" name="SMARTInkShape-3549"/>
            <p:cNvSpPr/>
            <p:nvPr>
              <p:custDataLst>
                <p:tags r:id="rId107"/>
              </p:custDataLst>
            </p:nvPr>
          </p:nvSpPr>
          <p:spPr bwMode="auto">
            <a:xfrm>
              <a:off x="2417687" y="3816307"/>
              <a:ext cx="259792" cy="461956"/>
            </a:xfrm>
            <a:custGeom>
              <a:avLst/>
              <a:gdLst/>
              <a:ahLst/>
              <a:cxnLst/>
              <a:rect l="0" t="0" r="0" b="0"/>
              <a:pathLst>
                <a:path w="259792" h="461956">
                  <a:moveTo>
                    <a:pt x="54051" y="15600"/>
                  </a:moveTo>
                  <a:lnTo>
                    <a:pt x="54051" y="15600"/>
                  </a:lnTo>
                  <a:lnTo>
                    <a:pt x="54051" y="0"/>
                  </a:lnTo>
                  <a:lnTo>
                    <a:pt x="54051" y="35586"/>
                  </a:lnTo>
                  <a:lnTo>
                    <a:pt x="55003" y="66819"/>
                  </a:lnTo>
                  <a:lnTo>
                    <a:pt x="58601" y="92339"/>
                  </a:lnTo>
                  <a:lnTo>
                    <a:pt x="70996" y="117016"/>
                  </a:lnTo>
                  <a:lnTo>
                    <a:pt x="79635" y="128931"/>
                  </a:lnTo>
                  <a:lnTo>
                    <a:pt x="101934" y="144710"/>
                  </a:lnTo>
                  <a:lnTo>
                    <a:pt x="127720" y="152992"/>
                  </a:lnTo>
                  <a:lnTo>
                    <a:pt x="166154" y="152300"/>
                  </a:lnTo>
                  <a:lnTo>
                    <a:pt x="183567" y="148429"/>
                  </a:lnTo>
                  <a:lnTo>
                    <a:pt x="197656" y="138452"/>
                  </a:lnTo>
                  <a:lnTo>
                    <a:pt x="204080" y="131792"/>
                  </a:lnTo>
                  <a:lnTo>
                    <a:pt x="211218" y="116771"/>
                  </a:lnTo>
                  <a:lnTo>
                    <a:pt x="215800" y="79294"/>
                  </a:lnTo>
                  <a:lnTo>
                    <a:pt x="213887" y="65181"/>
                  </a:lnTo>
                  <a:lnTo>
                    <a:pt x="212043" y="60084"/>
                  </a:lnTo>
                  <a:lnTo>
                    <a:pt x="209861" y="57639"/>
                  </a:lnTo>
                  <a:lnTo>
                    <a:pt x="207455" y="56961"/>
                  </a:lnTo>
                  <a:lnTo>
                    <a:pt x="204897" y="57462"/>
                  </a:lnTo>
                  <a:lnTo>
                    <a:pt x="199516" y="68178"/>
                  </a:lnTo>
                  <a:lnTo>
                    <a:pt x="193672" y="98172"/>
                  </a:lnTo>
                  <a:lnTo>
                    <a:pt x="193257" y="125642"/>
                  </a:lnTo>
                  <a:lnTo>
                    <a:pt x="196247" y="160075"/>
                  </a:lnTo>
                  <a:lnTo>
                    <a:pt x="198212" y="200144"/>
                  </a:lnTo>
                  <a:lnTo>
                    <a:pt x="199085" y="242400"/>
                  </a:lnTo>
                  <a:lnTo>
                    <a:pt x="199473" y="283405"/>
                  </a:lnTo>
                  <a:lnTo>
                    <a:pt x="197105" y="323855"/>
                  </a:lnTo>
                  <a:lnTo>
                    <a:pt x="191925" y="362152"/>
                  </a:lnTo>
                  <a:lnTo>
                    <a:pt x="183273" y="395048"/>
                  </a:lnTo>
                  <a:lnTo>
                    <a:pt x="158590" y="435793"/>
                  </a:lnTo>
                  <a:lnTo>
                    <a:pt x="135438" y="452543"/>
                  </a:lnTo>
                  <a:lnTo>
                    <a:pt x="110225" y="461257"/>
                  </a:lnTo>
                  <a:lnTo>
                    <a:pt x="86319" y="461955"/>
                  </a:lnTo>
                  <a:lnTo>
                    <a:pt x="46890" y="452442"/>
                  </a:lnTo>
                  <a:lnTo>
                    <a:pt x="24198" y="437717"/>
                  </a:lnTo>
                  <a:lnTo>
                    <a:pt x="14147" y="428456"/>
                  </a:lnTo>
                  <a:lnTo>
                    <a:pt x="2978" y="408007"/>
                  </a:lnTo>
                  <a:lnTo>
                    <a:pt x="0" y="397220"/>
                  </a:lnTo>
                  <a:lnTo>
                    <a:pt x="1771" y="375074"/>
                  </a:lnTo>
                  <a:lnTo>
                    <a:pt x="4910" y="363835"/>
                  </a:lnTo>
                  <a:lnTo>
                    <a:pt x="21097" y="343726"/>
                  </a:lnTo>
                  <a:lnTo>
                    <a:pt x="59527" y="313800"/>
                  </a:lnTo>
                  <a:lnTo>
                    <a:pt x="92680" y="292913"/>
                  </a:lnTo>
                  <a:lnTo>
                    <a:pt x="132814" y="274106"/>
                  </a:lnTo>
                  <a:lnTo>
                    <a:pt x="170972" y="253682"/>
                  </a:lnTo>
                  <a:lnTo>
                    <a:pt x="205076" y="231904"/>
                  </a:lnTo>
                  <a:lnTo>
                    <a:pt x="259791" y="1870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6" name="SMARTInkShape-3550"/>
            <p:cNvSpPr/>
            <p:nvPr>
              <p:custDataLst>
                <p:tags r:id="rId108"/>
              </p:custDataLst>
            </p:nvPr>
          </p:nvSpPr>
          <p:spPr bwMode="auto">
            <a:xfrm>
              <a:off x="2180273" y="4526280"/>
              <a:ext cx="325756" cy="77153"/>
            </a:xfrm>
            <a:custGeom>
              <a:avLst/>
              <a:gdLst/>
              <a:ahLst/>
              <a:cxnLst/>
              <a:rect l="0" t="0" r="0" b="0"/>
              <a:pathLst>
                <a:path w="325756" h="77153">
                  <a:moveTo>
                    <a:pt x="0" y="77152"/>
                  </a:moveTo>
                  <a:lnTo>
                    <a:pt x="0" y="77152"/>
                  </a:lnTo>
                  <a:lnTo>
                    <a:pt x="18650" y="65287"/>
                  </a:lnTo>
                  <a:lnTo>
                    <a:pt x="23863" y="60670"/>
                  </a:lnTo>
                  <a:lnTo>
                    <a:pt x="42356" y="55539"/>
                  </a:lnTo>
                  <a:lnTo>
                    <a:pt x="84622" y="50111"/>
                  </a:lnTo>
                  <a:lnTo>
                    <a:pt x="121430" y="46084"/>
                  </a:lnTo>
                  <a:lnTo>
                    <a:pt x="163188" y="44294"/>
                  </a:lnTo>
                  <a:lnTo>
                    <a:pt x="204608" y="40959"/>
                  </a:lnTo>
                  <a:lnTo>
                    <a:pt x="243337" y="35349"/>
                  </a:lnTo>
                  <a:lnTo>
                    <a:pt x="276424" y="26506"/>
                  </a:lnTo>
                  <a:lnTo>
                    <a:pt x="314035" y="12150"/>
                  </a:lnTo>
                  <a:lnTo>
                    <a:pt x="32575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7" name="SMARTInkShape-3551"/>
            <p:cNvSpPr/>
            <p:nvPr>
              <p:custDataLst>
                <p:tags r:id="rId109"/>
              </p:custDataLst>
            </p:nvPr>
          </p:nvSpPr>
          <p:spPr bwMode="auto">
            <a:xfrm>
              <a:off x="2274570" y="4716420"/>
              <a:ext cx="341325" cy="212695"/>
            </a:xfrm>
            <a:custGeom>
              <a:avLst/>
              <a:gdLst/>
              <a:ahLst/>
              <a:cxnLst/>
              <a:rect l="0" t="0" r="0" b="0"/>
              <a:pathLst>
                <a:path w="341325" h="212695">
                  <a:moveTo>
                    <a:pt x="0" y="15600"/>
                  </a:moveTo>
                  <a:lnTo>
                    <a:pt x="0" y="15600"/>
                  </a:lnTo>
                  <a:lnTo>
                    <a:pt x="8749" y="14647"/>
                  </a:lnTo>
                  <a:lnTo>
                    <a:pt x="48566" y="3668"/>
                  </a:lnTo>
                  <a:lnTo>
                    <a:pt x="85404" y="0"/>
                  </a:lnTo>
                  <a:lnTo>
                    <a:pt x="126482" y="8014"/>
                  </a:lnTo>
                  <a:lnTo>
                    <a:pt x="159714" y="22454"/>
                  </a:lnTo>
                  <a:lnTo>
                    <a:pt x="173536" y="35791"/>
                  </a:lnTo>
                  <a:lnTo>
                    <a:pt x="178556" y="43348"/>
                  </a:lnTo>
                  <a:lnTo>
                    <a:pt x="179045" y="51244"/>
                  </a:lnTo>
                  <a:lnTo>
                    <a:pt x="171968" y="67637"/>
                  </a:lnTo>
                  <a:lnTo>
                    <a:pt x="137298" y="108287"/>
                  </a:lnTo>
                  <a:lnTo>
                    <a:pt x="96300" y="150466"/>
                  </a:lnTo>
                  <a:lnTo>
                    <a:pt x="61400" y="187524"/>
                  </a:lnTo>
                  <a:lnTo>
                    <a:pt x="59983" y="192128"/>
                  </a:lnTo>
                  <a:lnTo>
                    <a:pt x="59991" y="196151"/>
                  </a:lnTo>
                  <a:lnTo>
                    <a:pt x="61902" y="199785"/>
                  </a:lnTo>
                  <a:lnTo>
                    <a:pt x="69105" y="206362"/>
                  </a:lnTo>
                  <a:lnTo>
                    <a:pt x="97522" y="210869"/>
                  </a:lnTo>
                  <a:lnTo>
                    <a:pt x="127798" y="211924"/>
                  </a:lnTo>
                  <a:lnTo>
                    <a:pt x="164432" y="212392"/>
                  </a:lnTo>
                  <a:lnTo>
                    <a:pt x="206113" y="212601"/>
                  </a:lnTo>
                  <a:lnTo>
                    <a:pt x="247499" y="212694"/>
                  </a:lnTo>
                  <a:lnTo>
                    <a:pt x="285259" y="210829"/>
                  </a:lnTo>
                  <a:lnTo>
                    <a:pt x="325080" y="200023"/>
                  </a:lnTo>
                  <a:lnTo>
                    <a:pt x="339108" y="193451"/>
                  </a:lnTo>
                  <a:lnTo>
                    <a:pt x="341324" y="188459"/>
                  </a:lnTo>
                  <a:lnTo>
                    <a:pt x="340897" y="182275"/>
                  </a:lnTo>
                  <a:lnTo>
                    <a:pt x="334327" y="1613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8" name="SMARTInkShape-3552"/>
            <p:cNvSpPr/>
            <p:nvPr>
              <p:custDataLst>
                <p:tags r:id="rId110"/>
              </p:custDataLst>
            </p:nvPr>
          </p:nvSpPr>
          <p:spPr bwMode="auto">
            <a:xfrm>
              <a:off x="1923098" y="4481109"/>
              <a:ext cx="342901" cy="441165"/>
            </a:xfrm>
            <a:custGeom>
              <a:avLst/>
              <a:gdLst/>
              <a:ahLst/>
              <a:cxnLst/>
              <a:rect l="0" t="0" r="0" b="0"/>
              <a:pathLst>
                <a:path w="342901" h="441165">
                  <a:moveTo>
                    <a:pt x="342900" y="190904"/>
                  </a:moveTo>
                  <a:lnTo>
                    <a:pt x="342900" y="190904"/>
                  </a:lnTo>
                  <a:lnTo>
                    <a:pt x="322368" y="172277"/>
                  </a:lnTo>
                  <a:lnTo>
                    <a:pt x="307104" y="164210"/>
                  </a:lnTo>
                  <a:lnTo>
                    <a:pt x="273344" y="158864"/>
                  </a:lnTo>
                  <a:lnTo>
                    <a:pt x="244359" y="165234"/>
                  </a:lnTo>
                  <a:lnTo>
                    <a:pt x="211474" y="180447"/>
                  </a:lnTo>
                  <a:lnTo>
                    <a:pt x="174633" y="206259"/>
                  </a:lnTo>
                  <a:lnTo>
                    <a:pt x="141115" y="239320"/>
                  </a:lnTo>
                  <a:lnTo>
                    <a:pt x="113200" y="278145"/>
                  </a:lnTo>
                  <a:lnTo>
                    <a:pt x="103089" y="300499"/>
                  </a:lnTo>
                  <a:lnTo>
                    <a:pt x="94443" y="323975"/>
                  </a:lnTo>
                  <a:lnTo>
                    <a:pt x="84837" y="365299"/>
                  </a:lnTo>
                  <a:lnTo>
                    <a:pt x="82275" y="384320"/>
                  </a:lnTo>
                  <a:lnTo>
                    <a:pt x="84378" y="399857"/>
                  </a:lnTo>
                  <a:lnTo>
                    <a:pt x="96873" y="424742"/>
                  </a:lnTo>
                  <a:lnTo>
                    <a:pt x="107445" y="432521"/>
                  </a:lnTo>
                  <a:lnTo>
                    <a:pt x="134430" y="441164"/>
                  </a:lnTo>
                  <a:lnTo>
                    <a:pt x="165474" y="437385"/>
                  </a:lnTo>
                  <a:lnTo>
                    <a:pt x="198321" y="423323"/>
                  </a:lnTo>
                  <a:lnTo>
                    <a:pt x="231970" y="398024"/>
                  </a:lnTo>
                  <a:lnTo>
                    <a:pt x="258355" y="365189"/>
                  </a:lnTo>
                  <a:lnTo>
                    <a:pt x="269391" y="347099"/>
                  </a:lnTo>
                  <a:lnTo>
                    <a:pt x="276749" y="324561"/>
                  </a:lnTo>
                  <a:lnTo>
                    <a:pt x="281654" y="299059"/>
                  </a:lnTo>
                  <a:lnTo>
                    <a:pt x="284924" y="271579"/>
                  </a:lnTo>
                  <a:lnTo>
                    <a:pt x="285199" y="242783"/>
                  </a:lnTo>
                  <a:lnTo>
                    <a:pt x="283478" y="213107"/>
                  </a:lnTo>
                  <a:lnTo>
                    <a:pt x="280425" y="182845"/>
                  </a:lnTo>
                  <a:lnTo>
                    <a:pt x="273627" y="156004"/>
                  </a:lnTo>
                  <a:lnTo>
                    <a:pt x="264333" y="131442"/>
                  </a:lnTo>
                  <a:lnTo>
                    <a:pt x="253375" y="108400"/>
                  </a:lnTo>
                  <a:lnTo>
                    <a:pt x="220878" y="70098"/>
                  </a:lnTo>
                  <a:lnTo>
                    <a:pt x="179130" y="39104"/>
                  </a:lnTo>
                  <a:lnTo>
                    <a:pt x="154663" y="26839"/>
                  </a:lnTo>
                  <a:lnTo>
                    <a:pt x="128826" y="15804"/>
                  </a:lnTo>
                  <a:lnTo>
                    <a:pt x="104934" y="8448"/>
                  </a:lnTo>
                  <a:lnTo>
                    <a:pt x="82338" y="3544"/>
                  </a:lnTo>
                  <a:lnTo>
                    <a:pt x="44215" y="0"/>
                  </a:lnTo>
                  <a:lnTo>
                    <a:pt x="0" y="108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9" name="SMARTInkShape-3553"/>
            <p:cNvSpPr/>
            <p:nvPr>
              <p:custDataLst>
                <p:tags r:id="rId111"/>
              </p:custDataLst>
            </p:nvPr>
          </p:nvSpPr>
          <p:spPr bwMode="auto">
            <a:xfrm>
              <a:off x="2038562" y="4380680"/>
              <a:ext cx="716069" cy="34159"/>
            </a:xfrm>
            <a:custGeom>
              <a:avLst/>
              <a:gdLst/>
              <a:ahLst/>
              <a:cxnLst/>
              <a:rect l="0" t="0" r="0" b="0"/>
              <a:pathLst>
                <a:path w="716069" h="34159">
                  <a:moveTo>
                    <a:pt x="4551" y="8440"/>
                  </a:moveTo>
                  <a:lnTo>
                    <a:pt x="4551" y="8440"/>
                  </a:lnTo>
                  <a:lnTo>
                    <a:pt x="0" y="12991"/>
                  </a:lnTo>
                  <a:lnTo>
                    <a:pt x="1517" y="14331"/>
                  </a:lnTo>
                  <a:lnTo>
                    <a:pt x="10822" y="15821"/>
                  </a:lnTo>
                  <a:lnTo>
                    <a:pt x="50330" y="12108"/>
                  </a:lnTo>
                  <a:lnTo>
                    <a:pt x="72217" y="9933"/>
                  </a:lnTo>
                  <a:lnTo>
                    <a:pt x="98239" y="7530"/>
                  </a:lnTo>
                  <a:lnTo>
                    <a:pt x="127017" y="4976"/>
                  </a:lnTo>
                  <a:lnTo>
                    <a:pt x="160490" y="3273"/>
                  </a:lnTo>
                  <a:lnTo>
                    <a:pt x="197093" y="2138"/>
                  </a:lnTo>
                  <a:lnTo>
                    <a:pt x="235782" y="1381"/>
                  </a:lnTo>
                  <a:lnTo>
                    <a:pt x="276815" y="877"/>
                  </a:lnTo>
                  <a:lnTo>
                    <a:pt x="319410" y="540"/>
                  </a:lnTo>
                  <a:lnTo>
                    <a:pt x="363047" y="316"/>
                  </a:lnTo>
                  <a:lnTo>
                    <a:pt x="405473" y="167"/>
                  </a:lnTo>
                  <a:lnTo>
                    <a:pt x="447092" y="67"/>
                  </a:lnTo>
                  <a:lnTo>
                    <a:pt x="488173" y="0"/>
                  </a:lnTo>
                  <a:lnTo>
                    <a:pt x="525086" y="1861"/>
                  </a:lnTo>
                  <a:lnTo>
                    <a:pt x="559219" y="5007"/>
                  </a:lnTo>
                  <a:lnTo>
                    <a:pt x="591500" y="9009"/>
                  </a:lnTo>
                  <a:lnTo>
                    <a:pt x="618735" y="12629"/>
                  </a:lnTo>
                  <a:lnTo>
                    <a:pt x="642607" y="15995"/>
                  </a:lnTo>
                  <a:lnTo>
                    <a:pt x="679609" y="22275"/>
                  </a:lnTo>
                  <a:lnTo>
                    <a:pt x="716068" y="341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0" name="SMARTInkShape-3554"/>
            <p:cNvSpPr/>
            <p:nvPr>
              <p:custDataLst>
                <p:tags r:id="rId112"/>
              </p:custDataLst>
            </p:nvPr>
          </p:nvSpPr>
          <p:spPr bwMode="auto">
            <a:xfrm>
              <a:off x="2523172" y="3609022"/>
              <a:ext cx="160542" cy="180024"/>
            </a:xfrm>
            <a:custGeom>
              <a:avLst/>
              <a:gdLst/>
              <a:ahLst/>
              <a:cxnLst/>
              <a:rect l="0" t="0" r="0" b="0"/>
              <a:pathLst>
                <a:path w="160542" h="180024">
                  <a:moveTo>
                    <a:pt x="0" y="0"/>
                  </a:moveTo>
                  <a:lnTo>
                    <a:pt x="0" y="0"/>
                  </a:lnTo>
                  <a:lnTo>
                    <a:pt x="32966" y="16483"/>
                  </a:lnTo>
                  <a:lnTo>
                    <a:pt x="68717" y="36634"/>
                  </a:lnTo>
                  <a:lnTo>
                    <a:pt x="98169" y="55017"/>
                  </a:lnTo>
                  <a:lnTo>
                    <a:pt x="139260" y="86787"/>
                  </a:lnTo>
                  <a:lnTo>
                    <a:pt x="149990" y="97863"/>
                  </a:lnTo>
                  <a:lnTo>
                    <a:pt x="156191" y="108105"/>
                  </a:lnTo>
                  <a:lnTo>
                    <a:pt x="160541" y="127104"/>
                  </a:lnTo>
                  <a:lnTo>
                    <a:pt x="151679" y="147613"/>
                  </a:lnTo>
                  <a:lnTo>
                    <a:pt x="128588"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62" name="SMARTInkShape-3555"/>
          <p:cNvSpPr/>
          <p:nvPr>
            <p:custDataLst>
              <p:tags r:id="rId17"/>
            </p:custDataLst>
          </p:nvPr>
        </p:nvSpPr>
        <p:spPr bwMode="auto">
          <a:xfrm>
            <a:off x="2120265" y="3570014"/>
            <a:ext cx="310032" cy="656596"/>
          </a:xfrm>
          <a:custGeom>
            <a:avLst/>
            <a:gdLst/>
            <a:ahLst/>
            <a:cxnLst/>
            <a:rect l="0" t="0" r="0" b="0"/>
            <a:pathLst>
              <a:path w="310032" h="656596">
                <a:moveTo>
                  <a:pt x="308610" y="450488"/>
                </a:moveTo>
                <a:lnTo>
                  <a:pt x="308610" y="450488"/>
                </a:lnTo>
                <a:lnTo>
                  <a:pt x="308610" y="430338"/>
                </a:lnTo>
                <a:lnTo>
                  <a:pt x="306070" y="424705"/>
                </a:lnTo>
                <a:lnTo>
                  <a:pt x="296679" y="413328"/>
                </a:lnTo>
                <a:lnTo>
                  <a:pt x="279357" y="404765"/>
                </a:lnTo>
                <a:lnTo>
                  <a:pt x="241060" y="393338"/>
                </a:lnTo>
                <a:lnTo>
                  <a:pt x="207104" y="386671"/>
                </a:lnTo>
                <a:lnTo>
                  <a:pt x="168256" y="390833"/>
                </a:lnTo>
                <a:lnTo>
                  <a:pt x="132192" y="404661"/>
                </a:lnTo>
                <a:lnTo>
                  <a:pt x="97376" y="429290"/>
                </a:lnTo>
                <a:lnTo>
                  <a:pt x="74393" y="456307"/>
                </a:lnTo>
                <a:lnTo>
                  <a:pt x="56559" y="489904"/>
                </a:lnTo>
                <a:lnTo>
                  <a:pt x="44187" y="526109"/>
                </a:lnTo>
                <a:lnTo>
                  <a:pt x="38689" y="561250"/>
                </a:lnTo>
                <a:lnTo>
                  <a:pt x="40144" y="604063"/>
                </a:lnTo>
                <a:lnTo>
                  <a:pt x="49274" y="623836"/>
                </a:lnTo>
                <a:lnTo>
                  <a:pt x="63810" y="638974"/>
                </a:lnTo>
                <a:lnTo>
                  <a:pt x="82970" y="652052"/>
                </a:lnTo>
                <a:lnTo>
                  <a:pt x="104186" y="656595"/>
                </a:lnTo>
                <a:lnTo>
                  <a:pt x="127267" y="654486"/>
                </a:lnTo>
                <a:lnTo>
                  <a:pt x="153401" y="647199"/>
                </a:lnTo>
                <a:lnTo>
                  <a:pt x="194889" y="614183"/>
                </a:lnTo>
                <a:lnTo>
                  <a:pt x="218062" y="581662"/>
                </a:lnTo>
                <a:lnTo>
                  <a:pt x="237887" y="542125"/>
                </a:lnTo>
                <a:lnTo>
                  <a:pt x="247174" y="518247"/>
                </a:lnTo>
                <a:lnTo>
                  <a:pt x="256222" y="492804"/>
                </a:lnTo>
                <a:lnTo>
                  <a:pt x="266065" y="465363"/>
                </a:lnTo>
                <a:lnTo>
                  <a:pt x="276437" y="436593"/>
                </a:lnTo>
                <a:lnTo>
                  <a:pt x="287161" y="406935"/>
                </a:lnTo>
                <a:lnTo>
                  <a:pt x="295263" y="378590"/>
                </a:lnTo>
                <a:lnTo>
                  <a:pt x="301617" y="351121"/>
                </a:lnTo>
                <a:lnTo>
                  <a:pt x="306806" y="324236"/>
                </a:lnTo>
                <a:lnTo>
                  <a:pt x="309312" y="298692"/>
                </a:lnTo>
                <a:lnTo>
                  <a:pt x="310031" y="274044"/>
                </a:lnTo>
                <a:lnTo>
                  <a:pt x="309557" y="249991"/>
                </a:lnTo>
                <a:lnTo>
                  <a:pt x="304479" y="227288"/>
                </a:lnTo>
                <a:lnTo>
                  <a:pt x="296331" y="205486"/>
                </a:lnTo>
                <a:lnTo>
                  <a:pt x="272673" y="164433"/>
                </a:lnTo>
                <a:lnTo>
                  <a:pt x="239933" y="127138"/>
                </a:lnTo>
                <a:lnTo>
                  <a:pt x="200617" y="91512"/>
                </a:lnTo>
                <a:lnTo>
                  <a:pt x="158696" y="59486"/>
                </a:lnTo>
                <a:lnTo>
                  <a:pt x="117839" y="35727"/>
                </a:lnTo>
                <a:lnTo>
                  <a:pt x="82535" y="18182"/>
                </a:lnTo>
                <a:lnTo>
                  <a:pt x="40965" y="2675"/>
                </a:lnTo>
                <a:lnTo>
                  <a:pt x="22017" y="0"/>
                </a:lnTo>
                <a:lnTo>
                  <a:pt x="0" y="47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65" name="SMARTInkShape-Group1149"/>
          <p:cNvGrpSpPr/>
          <p:nvPr/>
        </p:nvGrpSpPr>
        <p:grpSpPr>
          <a:xfrm>
            <a:off x="1191977" y="4234815"/>
            <a:ext cx="242489" cy="205074"/>
            <a:chOff x="1191977" y="4234815"/>
            <a:chExt cx="242489" cy="205074"/>
          </a:xfrm>
        </p:grpSpPr>
        <p:sp>
          <p:nvSpPr>
            <p:cNvPr id="563" name="SMARTInkShape-3556"/>
            <p:cNvSpPr/>
            <p:nvPr>
              <p:custDataLst>
                <p:tags r:id="rId102"/>
              </p:custDataLst>
            </p:nvPr>
          </p:nvSpPr>
          <p:spPr bwMode="auto">
            <a:xfrm>
              <a:off x="1191977" y="4234815"/>
              <a:ext cx="242489" cy="17099"/>
            </a:xfrm>
            <a:custGeom>
              <a:avLst/>
              <a:gdLst/>
              <a:ahLst/>
              <a:cxnLst/>
              <a:rect l="0" t="0" r="0" b="0"/>
              <a:pathLst>
                <a:path w="242489" h="17099">
                  <a:moveTo>
                    <a:pt x="11031" y="8573"/>
                  </a:moveTo>
                  <a:lnTo>
                    <a:pt x="11031" y="8573"/>
                  </a:lnTo>
                  <a:lnTo>
                    <a:pt x="1929" y="8573"/>
                  </a:lnTo>
                  <a:lnTo>
                    <a:pt x="200" y="9525"/>
                  </a:lnTo>
                  <a:lnTo>
                    <a:pt x="0" y="11112"/>
                  </a:lnTo>
                  <a:lnTo>
                    <a:pt x="820" y="13123"/>
                  </a:lnTo>
                  <a:lnTo>
                    <a:pt x="11890" y="15357"/>
                  </a:lnTo>
                  <a:lnTo>
                    <a:pt x="44623" y="16615"/>
                  </a:lnTo>
                  <a:lnTo>
                    <a:pt x="75490" y="16910"/>
                  </a:lnTo>
                  <a:lnTo>
                    <a:pt x="111434" y="17040"/>
                  </a:lnTo>
                  <a:lnTo>
                    <a:pt x="144555" y="17098"/>
                  </a:lnTo>
                  <a:lnTo>
                    <a:pt x="174197" y="16172"/>
                  </a:lnTo>
                  <a:lnTo>
                    <a:pt x="210400" y="10295"/>
                  </a:lnTo>
                  <a:lnTo>
                    <a:pt x="24248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4" name="SMARTInkShape-3557"/>
            <p:cNvSpPr/>
            <p:nvPr>
              <p:custDataLst>
                <p:tags r:id="rId103"/>
              </p:custDataLst>
            </p:nvPr>
          </p:nvSpPr>
          <p:spPr bwMode="auto">
            <a:xfrm>
              <a:off x="1215214" y="4406265"/>
              <a:ext cx="184962" cy="33624"/>
            </a:xfrm>
            <a:custGeom>
              <a:avLst/>
              <a:gdLst/>
              <a:ahLst/>
              <a:cxnLst/>
              <a:rect l="0" t="0" r="0" b="0"/>
              <a:pathLst>
                <a:path w="184962" h="33624">
                  <a:moveTo>
                    <a:pt x="4939" y="0"/>
                  </a:moveTo>
                  <a:lnTo>
                    <a:pt x="4939" y="0"/>
                  </a:lnTo>
                  <a:lnTo>
                    <a:pt x="388" y="13652"/>
                  </a:lnTo>
                  <a:lnTo>
                    <a:pt x="0" y="18627"/>
                  </a:lnTo>
                  <a:lnTo>
                    <a:pt x="2109" y="26693"/>
                  </a:lnTo>
                  <a:lnTo>
                    <a:pt x="18921" y="30914"/>
                  </a:lnTo>
                  <a:lnTo>
                    <a:pt x="46395" y="32789"/>
                  </a:lnTo>
                  <a:lnTo>
                    <a:pt x="80831" y="33623"/>
                  </a:lnTo>
                  <a:lnTo>
                    <a:pt x="120901" y="26374"/>
                  </a:lnTo>
                  <a:lnTo>
                    <a:pt x="156490" y="16484"/>
                  </a:lnTo>
                  <a:lnTo>
                    <a:pt x="184961"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79" name="SMARTInkShape-Group1150"/>
          <p:cNvGrpSpPr/>
          <p:nvPr/>
        </p:nvGrpSpPr>
        <p:grpSpPr>
          <a:xfrm>
            <a:off x="165735" y="3583305"/>
            <a:ext cx="720091" cy="1284638"/>
            <a:chOff x="165735" y="3583305"/>
            <a:chExt cx="720091" cy="1284638"/>
          </a:xfrm>
        </p:grpSpPr>
        <p:sp>
          <p:nvSpPr>
            <p:cNvPr id="566" name="SMARTInkShape-3558"/>
            <p:cNvSpPr/>
            <p:nvPr>
              <p:custDataLst>
                <p:tags r:id="rId89"/>
              </p:custDataLst>
            </p:nvPr>
          </p:nvSpPr>
          <p:spPr bwMode="auto">
            <a:xfrm>
              <a:off x="405765" y="3951924"/>
              <a:ext cx="8574" cy="25717"/>
            </a:xfrm>
            <a:custGeom>
              <a:avLst/>
              <a:gdLst/>
              <a:ahLst/>
              <a:cxnLst/>
              <a:rect l="0" t="0" r="0" b="0"/>
              <a:pathLst>
                <a:path w="8574" h="25717">
                  <a:moveTo>
                    <a:pt x="0" y="25716"/>
                  </a:moveTo>
                  <a:lnTo>
                    <a:pt x="0" y="25716"/>
                  </a:lnTo>
                  <a:lnTo>
                    <a:pt x="4551" y="21165"/>
                  </a:lnTo>
                  <a:lnTo>
                    <a:pt x="6785" y="16391"/>
                  </a:lnTo>
                  <a:lnTo>
                    <a:pt x="8573" y="0"/>
                  </a:lnTo>
                  <a:lnTo>
                    <a:pt x="8573" y="85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7" name="SMARTInkShape-3559"/>
            <p:cNvSpPr/>
            <p:nvPr>
              <p:custDataLst>
                <p:tags r:id="rId90"/>
              </p:custDataLst>
            </p:nvPr>
          </p:nvSpPr>
          <p:spPr bwMode="auto">
            <a:xfrm>
              <a:off x="165735" y="3598899"/>
              <a:ext cx="442137" cy="575067"/>
            </a:xfrm>
            <a:custGeom>
              <a:avLst/>
              <a:gdLst/>
              <a:ahLst/>
              <a:cxnLst/>
              <a:rect l="0" t="0" r="0" b="0"/>
              <a:pathLst>
                <a:path w="442137" h="575067">
                  <a:moveTo>
                    <a:pt x="437198" y="421603"/>
                  </a:moveTo>
                  <a:lnTo>
                    <a:pt x="437198" y="421603"/>
                  </a:lnTo>
                  <a:lnTo>
                    <a:pt x="438150" y="407915"/>
                  </a:lnTo>
                  <a:lnTo>
                    <a:pt x="442136" y="393312"/>
                  </a:lnTo>
                  <a:lnTo>
                    <a:pt x="440028" y="385852"/>
                  </a:lnTo>
                  <a:lnTo>
                    <a:pt x="428934" y="371746"/>
                  </a:lnTo>
                  <a:lnTo>
                    <a:pt x="390707" y="351068"/>
                  </a:lnTo>
                  <a:lnTo>
                    <a:pt x="368910" y="342629"/>
                  </a:lnTo>
                  <a:lnTo>
                    <a:pt x="343348" y="338879"/>
                  </a:lnTo>
                  <a:lnTo>
                    <a:pt x="302181" y="345869"/>
                  </a:lnTo>
                  <a:lnTo>
                    <a:pt x="259821" y="364556"/>
                  </a:lnTo>
                  <a:lnTo>
                    <a:pt x="221658" y="392741"/>
                  </a:lnTo>
                  <a:lnTo>
                    <a:pt x="195322" y="434324"/>
                  </a:lnTo>
                  <a:lnTo>
                    <a:pt x="186823" y="471390"/>
                  </a:lnTo>
                  <a:lnTo>
                    <a:pt x="184950" y="509453"/>
                  </a:lnTo>
                  <a:lnTo>
                    <a:pt x="194606" y="550397"/>
                  </a:lnTo>
                  <a:lnTo>
                    <a:pt x="204284" y="568063"/>
                  </a:lnTo>
                  <a:lnTo>
                    <a:pt x="211437" y="572583"/>
                  </a:lnTo>
                  <a:lnTo>
                    <a:pt x="229545" y="575066"/>
                  </a:lnTo>
                  <a:lnTo>
                    <a:pt x="250292" y="565374"/>
                  </a:lnTo>
                  <a:lnTo>
                    <a:pt x="269356" y="548366"/>
                  </a:lnTo>
                  <a:lnTo>
                    <a:pt x="286396" y="513561"/>
                  </a:lnTo>
                  <a:lnTo>
                    <a:pt x="297467" y="477079"/>
                  </a:lnTo>
                  <a:lnTo>
                    <a:pt x="301181" y="452872"/>
                  </a:lnTo>
                  <a:lnTo>
                    <a:pt x="303658" y="425304"/>
                  </a:lnTo>
                  <a:lnTo>
                    <a:pt x="305309" y="395496"/>
                  </a:lnTo>
                  <a:lnTo>
                    <a:pt x="305457" y="364193"/>
                  </a:lnTo>
                  <a:lnTo>
                    <a:pt x="304603" y="331895"/>
                  </a:lnTo>
                  <a:lnTo>
                    <a:pt x="303081" y="298933"/>
                  </a:lnTo>
                  <a:lnTo>
                    <a:pt x="301114" y="266481"/>
                  </a:lnTo>
                  <a:lnTo>
                    <a:pt x="298850" y="234368"/>
                  </a:lnTo>
                  <a:lnTo>
                    <a:pt x="296389" y="202482"/>
                  </a:lnTo>
                  <a:lnTo>
                    <a:pt x="291890" y="173605"/>
                  </a:lnTo>
                  <a:lnTo>
                    <a:pt x="286033" y="146734"/>
                  </a:lnTo>
                  <a:lnTo>
                    <a:pt x="279271" y="121200"/>
                  </a:lnTo>
                  <a:lnTo>
                    <a:pt x="270001" y="98462"/>
                  </a:lnTo>
                  <a:lnTo>
                    <a:pt x="247001" y="57958"/>
                  </a:lnTo>
                  <a:lnTo>
                    <a:pt x="215823" y="28525"/>
                  </a:lnTo>
                  <a:lnTo>
                    <a:pt x="198175" y="16676"/>
                  </a:lnTo>
                  <a:lnTo>
                    <a:pt x="176884" y="8777"/>
                  </a:lnTo>
                  <a:lnTo>
                    <a:pt x="153165" y="3511"/>
                  </a:lnTo>
                  <a:lnTo>
                    <a:pt x="127828" y="0"/>
                  </a:lnTo>
                  <a:lnTo>
                    <a:pt x="105221" y="1469"/>
                  </a:lnTo>
                  <a:lnTo>
                    <a:pt x="64862" y="13262"/>
                  </a:lnTo>
                  <a:lnTo>
                    <a:pt x="35495" y="33743"/>
                  </a:lnTo>
                  <a:lnTo>
                    <a:pt x="0" y="701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8" name="SMARTInkShape-3560"/>
            <p:cNvSpPr/>
            <p:nvPr>
              <p:custDataLst>
                <p:tags r:id="rId91"/>
              </p:custDataLst>
            </p:nvPr>
          </p:nvSpPr>
          <p:spPr bwMode="auto">
            <a:xfrm>
              <a:off x="555926" y="3866197"/>
              <a:ext cx="216614" cy="471008"/>
            </a:xfrm>
            <a:custGeom>
              <a:avLst/>
              <a:gdLst/>
              <a:ahLst/>
              <a:cxnLst/>
              <a:rect l="0" t="0" r="0" b="0"/>
              <a:pathLst>
                <a:path w="216614" h="471008">
                  <a:moveTo>
                    <a:pt x="12717" y="0"/>
                  </a:moveTo>
                  <a:lnTo>
                    <a:pt x="12717" y="0"/>
                  </a:lnTo>
                  <a:lnTo>
                    <a:pt x="3392" y="33056"/>
                  </a:lnTo>
                  <a:lnTo>
                    <a:pt x="0" y="57554"/>
                  </a:lnTo>
                  <a:lnTo>
                    <a:pt x="1667" y="84317"/>
                  </a:lnTo>
                  <a:lnTo>
                    <a:pt x="6303" y="95264"/>
                  </a:lnTo>
                  <a:lnTo>
                    <a:pt x="21614" y="112507"/>
                  </a:lnTo>
                  <a:lnTo>
                    <a:pt x="48738" y="121441"/>
                  </a:lnTo>
                  <a:lnTo>
                    <a:pt x="82066" y="122554"/>
                  </a:lnTo>
                  <a:lnTo>
                    <a:pt x="115929" y="113524"/>
                  </a:lnTo>
                  <a:lnTo>
                    <a:pt x="147489" y="99985"/>
                  </a:lnTo>
                  <a:lnTo>
                    <a:pt x="175485" y="83491"/>
                  </a:lnTo>
                  <a:lnTo>
                    <a:pt x="197453" y="63459"/>
                  </a:lnTo>
                  <a:lnTo>
                    <a:pt x="209122" y="44397"/>
                  </a:lnTo>
                  <a:lnTo>
                    <a:pt x="216613" y="13427"/>
                  </a:lnTo>
                  <a:lnTo>
                    <a:pt x="216275" y="8951"/>
                  </a:lnTo>
                  <a:lnTo>
                    <a:pt x="215097" y="5968"/>
                  </a:lnTo>
                  <a:lnTo>
                    <a:pt x="213359" y="3979"/>
                  </a:lnTo>
                  <a:lnTo>
                    <a:pt x="211248" y="7415"/>
                  </a:lnTo>
                  <a:lnTo>
                    <a:pt x="204679" y="35958"/>
                  </a:lnTo>
                  <a:lnTo>
                    <a:pt x="202808" y="64559"/>
                  </a:lnTo>
                  <a:lnTo>
                    <a:pt x="201977" y="98861"/>
                  </a:lnTo>
                  <a:lnTo>
                    <a:pt x="201607" y="137283"/>
                  </a:lnTo>
                  <a:lnTo>
                    <a:pt x="201443" y="179760"/>
                  </a:lnTo>
                  <a:lnTo>
                    <a:pt x="201399" y="202707"/>
                  </a:lnTo>
                  <a:lnTo>
                    <a:pt x="201370" y="226579"/>
                  </a:lnTo>
                  <a:lnTo>
                    <a:pt x="201351" y="251065"/>
                  </a:lnTo>
                  <a:lnTo>
                    <a:pt x="201338" y="275009"/>
                  </a:lnTo>
                  <a:lnTo>
                    <a:pt x="201329" y="298592"/>
                  </a:lnTo>
                  <a:lnTo>
                    <a:pt x="201323" y="321934"/>
                  </a:lnTo>
                  <a:lnTo>
                    <a:pt x="201317" y="360569"/>
                  </a:lnTo>
                  <a:lnTo>
                    <a:pt x="200361" y="393616"/>
                  </a:lnTo>
                  <a:lnTo>
                    <a:pt x="196762" y="424178"/>
                  </a:lnTo>
                  <a:lnTo>
                    <a:pt x="186907" y="446017"/>
                  </a:lnTo>
                  <a:lnTo>
                    <a:pt x="180279" y="454507"/>
                  </a:lnTo>
                  <a:lnTo>
                    <a:pt x="162754" y="466481"/>
                  </a:lnTo>
                  <a:lnTo>
                    <a:pt x="152746" y="471007"/>
                  </a:lnTo>
                  <a:lnTo>
                    <a:pt x="126387" y="470957"/>
                  </a:lnTo>
                  <a:lnTo>
                    <a:pt x="96574" y="463632"/>
                  </a:lnTo>
                  <a:lnTo>
                    <a:pt x="67449" y="450852"/>
                  </a:lnTo>
                  <a:lnTo>
                    <a:pt x="33379" y="418489"/>
                  </a:lnTo>
                  <a:lnTo>
                    <a:pt x="14288" y="378738"/>
                  </a:lnTo>
                  <a:lnTo>
                    <a:pt x="13732" y="353430"/>
                  </a:lnTo>
                  <a:lnTo>
                    <a:pt x="16251" y="341348"/>
                  </a:lnTo>
                  <a:lnTo>
                    <a:pt x="42551" y="301589"/>
                  </a:lnTo>
                  <a:lnTo>
                    <a:pt x="80506" y="264197"/>
                  </a:lnTo>
                  <a:lnTo>
                    <a:pt x="121914" y="233538"/>
                  </a:lnTo>
                  <a:lnTo>
                    <a:pt x="164346" y="201806"/>
                  </a:lnTo>
                  <a:lnTo>
                    <a:pt x="192739"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9" name="SMARTInkShape-3561"/>
            <p:cNvSpPr/>
            <p:nvPr>
              <p:custDataLst>
                <p:tags r:id="rId92"/>
              </p:custDataLst>
            </p:nvPr>
          </p:nvSpPr>
          <p:spPr bwMode="auto">
            <a:xfrm>
              <a:off x="492682" y="3677602"/>
              <a:ext cx="255984" cy="40576"/>
            </a:xfrm>
            <a:custGeom>
              <a:avLst/>
              <a:gdLst/>
              <a:ahLst/>
              <a:cxnLst/>
              <a:rect l="0" t="0" r="0" b="0"/>
              <a:pathLst>
                <a:path w="255984" h="40576">
                  <a:moveTo>
                    <a:pt x="7381" y="8573"/>
                  </a:moveTo>
                  <a:lnTo>
                    <a:pt x="7381" y="8573"/>
                  </a:lnTo>
                  <a:lnTo>
                    <a:pt x="0" y="8573"/>
                  </a:lnTo>
                  <a:lnTo>
                    <a:pt x="3712" y="13124"/>
                  </a:lnTo>
                  <a:lnTo>
                    <a:pt x="41828" y="29086"/>
                  </a:lnTo>
                  <a:lnTo>
                    <a:pt x="71268" y="36105"/>
                  </a:lnTo>
                  <a:lnTo>
                    <a:pt x="105943" y="39859"/>
                  </a:lnTo>
                  <a:lnTo>
                    <a:pt x="142626" y="40575"/>
                  </a:lnTo>
                  <a:lnTo>
                    <a:pt x="177980" y="37719"/>
                  </a:lnTo>
                  <a:lnTo>
                    <a:pt x="207662" y="33274"/>
                  </a:lnTo>
                  <a:lnTo>
                    <a:pt x="248661" y="22660"/>
                  </a:lnTo>
                  <a:lnTo>
                    <a:pt x="253007" y="18917"/>
                  </a:lnTo>
                  <a:lnTo>
                    <a:pt x="254951" y="14516"/>
                  </a:lnTo>
                  <a:lnTo>
                    <a:pt x="25598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0" name="SMARTInkShape-3562"/>
            <p:cNvSpPr/>
            <p:nvPr>
              <p:custDataLst>
                <p:tags r:id="rId93"/>
              </p:custDataLst>
            </p:nvPr>
          </p:nvSpPr>
          <p:spPr bwMode="auto">
            <a:xfrm>
              <a:off x="628650" y="3583305"/>
              <a:ext cx="145734" cy="162878"/>
            </a:xfrm>
            <a:custGeom>
              <a:avLst/>
              <a:gdLst/>
              <a:ahLst/>
              <a:cxnLst/>
              <a:rect l="0" t="0" r="0" b="0"/>
              <a:pathLst>
                <a:path w="145734" h="162878">
                  <a:moveTo>
                    <a:pt x="0" y="0"/>
                  </a:moveTo>
                  <a:lnTo>
                    <a:pt x="0" y="0"/>
                  </a:lnTo>
                  <a:lnTo>
                    <a:pt x="37516" y="21034"/>
                  </a:lnTo>
                  <a:lnTo>
                    <a:pt x="71547" y="44015"/>
                  </a:lnTo>
                  <a:lnTo>
                    <a:pt x="105760" y="73472"/>
                  </a:lnTo>
                  <a:lnTo>
                    <a:pt x="130926" y="106330"/>
                  </a:lnTo>
                  <a:lnTo>
                    <a:pt x="142808" y="147756"/>
                  </a:lnTo>
                  <a:lnTo>
                    <a:pt x="145733"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1" name="SMARTInkShape-3563"/>
            <p:cNvSpPr/>
            <p:nvPr>
              <p:custDataLst>
                <p:tags r:id="rId94"/>
              </p:custDataLst>
            </p:nvPr>
          </p:nvSpPr>
          <p:spPr bwMode="auto">
            <a:xfrm>
              <a:off x="821069" y="4766310"/>
              <a:ext cx="64757" cy="86100"/>
            </a:xfrm>
            <a:custGeom>
              <a:avLst/>
              <a:gdLst/>
              <a:ahLst/>
              <a:cxnLst/>
              <a:rect l="0" t="0" r="0" b="0"/>
              <a:pathLst>
                <a:path w="64757" h="86100">
                  <a:moveTo>
                    <a:pt x="0" y="86099"/>
                  </a:moveTo>
                  <a:lnTo>
                    <a:pt x="0" y="86099"/>
                  </a:lnTo>
                  <a:lnTo>
                    <a:pt x="22253" y="66913"/>
                  </a:lnTo>
                  <a:lnTo>
                    <a:pt x="43961" y="34184"/>
                  </a:lnTo>
                  <a:lnTo>
                    <a:pt x="6475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2" name="SMARTInkShape-3564"/>
            <p:cNvSpPr/>
            <p:nvPr>
              <p:custDataLst>
                <p:tags r:id="rId95"/>
              </p:custDataLst>
            </p:nvPr>
          </p:nvSpPr>
          <p:spPr bwMode="auto">
            <a:xfrm>
              <a:off x="191453" y="4533838"/>
              <a:ext cx="263573" cy="317411"/>
            </a:xfrm>
            <a:custGeom>
              <a:avLst/>
              <a:gdLst/>
              <a:ahLst/>
              <a:cxnLst/>
              <a:rect l="0" t="0" r="0" b="0"/>
              <a:pathLst>
                <a:path w="263573" h="317411">
                  <a:moveTo>
                    <a:pt x="230575" y="317410"/>
                  </a:moveTo>
                  <a:lnTo>
                    <a:pt x="230575" y="317410"/>
                  </a:lnTo>
                  <a:lnTo>
                    <a:pt x="234555" y="311679"/>
                  </a:lnTo>
                  <a:lnTo>
                    <a:pt x="245905" y="286229"/>
                  </a:lnTo>
                  <a:lnTo>
                    <a:pt x="254424" y="258785"/>
                  </a:lnTo>
                  <a:lnTo>
                    <a:pt x="261056" y="230012"/>
                  </a:lnTo>
                  <a:lnTo>
                    <a:pt x="263572" y="200351"/>
                  </a:lnTo>
                  <a:lnTo>
                    <a:pt x="263345" y="170101"/>
                  </a:lnTo>
                  <a:lnTo>
                    <a:pt x="261288" y="139456"/>
                  </a:lnTo>
                  <a:lnTo>
                    <a:pt x="255154" y="113312"/>
                  </a:lnTo>
                  <a:lnTo>
                    <a:pt x="246303" y="90167"/>
                  </a:lnTo>
                  <a:lnTo>
                    <a:pt x="235639" y="69022"/>
                  </a:lnTo>
                  <a:lnTo>
                    <a:pt x="198391" y="35367"/>
                  </a:lnTo>
                  <a:lnTo>
                    <a:pt x="175123" y="21059"/>
                  </a:lnTo>
                  <a:lnTo>
                    <a:pt x="151038" y="11520"/>
                  </a:lnTo>
                  <a:lnTo>
                    <a:pt x="126410" y="5161"/>
                  </a:lnTo>
                  <a:lnTo>
                    <a:pt x="101418" y="921"/>
                  </a:lnTo>
                  <a:lnTo>
                    <a:pt x="79042" y="0"/>
                  </a:lnTo>
                  <a:lnTo>
                    <a:pt x="38940" y="4056"/>
                  </a:lnTo>
                  <a:lnTo>
                    <a:pt x="0" y="9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3" name="SMARTInkShape-3565"/>
            <p:cNvSpPr/>
            <p:nvPr>
              <p:custDataLst>
                <p:tags r:id="rId96"/>
              </p:custDataLst>
            </p:nvPr>
          </p:nvSpPr>
          <p:spPr bwMode="auto">
            <a:xfrm>
              <a:off x="285750" y="4337685"/>
              <a:ext cx="591504" cy="42863"/>
            </a:xfrm>
            <a:custGeom>
              <a:avLst/>
              <a:gdLst/>
              <a:ahLst/>
              <a:cxnLst/>
              <a:rect l="0" t="0" r="0" b="0"/>
              <a:pathLst>
                <a:path w="591504" h="42863">
                  <a:moveTo>
                    <a:pt x="0" y="0"/>
                  </a:moveTo>
                  <a:lnTo>
                    <a:pt x="0" y="0"/>
                  </a:lnTo>
                  <a:lnTo>
                    <a:pt x="34686" y="4551"/>
                  </a:lnTo>
                  <a:lnTo>
                    <a:pt x="63994" y="6785"/>
                  </a:lnTo>
                  <a:lnTo>
                    <a:pt x="97974" y="8730"/>
                  </a:lnTo>
                  <a:lnTo>
                    <a:pt x="138477" y="12770"/>
                  </a:lnTo>
                  <a:lnTo>
                    <a:pt x="163755" y="15181"/>
                  </a:lnTo>
                  <a:lnTo>
                    <a:pt x="192038" y="17741"/>
                  </a:lnTo>
                  <a:lnTo>
                    <a:pt x="222323" y="20399"/>
                  </a:lnTo>
                  <a:lnTo>
                    <a:pt x="253943" y="22172"/>
                  </a:lnTo>
                  <a:lnTo>
                    <a:pt x="286453" y="23354"/>
                  </a:lnTo>
                  <a:lnTo>
                    <a:pt x="319556" y="24142"/>
                  </a:lnTo>
                  <a:lnTo>
                    <a:pt x="352102" y="24667"/>
                  </a:lnTo>
                  <a:lnTo>
                    <a:pt x="384278" y="25017"/>
                  </a:lnTo>
                  <a:lnTo>
                    <a:pt x="416205" y="25250"/>
                  </a:lnTo>
                  <a:lnTo>
                    <a:pt x="446063" y="25406"/>
                  </a:lnTo>
                  <a:lnTo>
                    <a:pt x="474540" y="25510"/>
                  </a:lnTo>
                  <a:lnTo>
                    <a:pt x="502098" y="25579"/>
                  </a:lnTo>
                  <a:lnTo>
                    <a:pt x="542877" y="28196"/>
                  </a:lnTo>
                  <a:lnTo>
                    <a:pt x="577095" y="35024"/>
                  </a:lnTo>
                  <a:lnTo>
                    <a:pt x="591503" y="4286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4" name="SMARTInkShape-3566"/>
            <p:cNvSpPr/>
            <p:nvPr>
              <p:custDataLst>
                <p:tags r:id="rId97"/>
              </p:custDataLst>
            </p:nvPr>
          </p:nvSpPr>
          <p:spPr bwMode="auto">
            <a:xfrm>
              <a:off x="229057" y="4635069"/>
              <a:ext cx="202427" cy="197019"/>
            </a:xfrm>
            <a:custGeom>
              <a:avLst/>
              <a:gdLst/>
              <a:ahLst/>
              <a:cxnLst/>
              <a:rect l="0" t="0" r="0" b="0"/>
              <a:pathLst>
                <a:path w="202427" h="197019">
                  <a:moveTo>
                    <a:pt x="202426" y="28371"/>
                  </a:moveTo>
                  <a:lnTo>
                    <a:pt x="202426" y="28371"/>
                  </a:lnTo>
                  <a:lnTo>
                    <a:pt x="202426" y="19269"/>
                  </a:lnTo>
                  <a:lnTo>
                    <a:pt x="199886" y="12261"/>
                  </a:lnTo>
                  <a:lnTo>
                    <a:pt x="197875" y="9058"/>
                  </a:lnTo>
                  <a:lnTo>
                    <a:pt x="181392" y="0"/>
                  </a:lnTo>
                  <a:lnTo>
                    <a:pt x="149309" y="386"/>
                  </a:lnTo>
                  <a:lnTo>
                    <a:pt x="120716" y="6726"/>
                  </a:lnTo>
                  <a:lnTo>
                    <a:pt x="105090" y="11083"/>
                  </a:lnTo>
                  <a:lnTo>
                    <a:pt x="77568" y="31165"/>
                  </a:lnTo>
                  <a:lnTo>
                    <a:pt x="52636" y="61045"/>
                  </a:lnTo>
                  <a:lnTo>
                    <a:pt x="28855" y="99725"/>
                  </a:lnTo>
                  <a:lnTo>
                    <a:pt x="19084" y="121660"/>
                  </a:lnTo>
                  <a:lnTo>
                    <a:pt x="10666" y="144856"/>
                  </a:lnTo>
                  <a:lnTo>
                    <a:pt x="3148" y="168893"/>
                  </a:lnTo>
                  <a:lnTo>
                    <a:pt x="41" y="191584"/>
                  </a:lnTo>
                  <a:lnTo>
                    <a:pt x="0" y="1970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5" name="SMARTInkShape-3567"/>
            <p:cNvSpPr/>
            <p:nvPr>
              <p:custDataLst>
                <p:tags r:id="rId98"/>
              </p:custDataLst>
            </p:nvPr>
          </p:nvSpPr>
          <p:spPr bwMode="auto">
            <a:xfrm>
              <a:off x="561262" y="4637722"/>
              <a:ext cx="155244" cy="230221"/>
            </a:xfrm>
            <a:custGeom>
              <a:avLst/>
              <a:gdLst/>
              <a:ahLst/>
              <a:cxnLst/>
              <a:rect l="0" t="0" r="0" b="0"/>
              <a:pathLst>
                <a:path w="155244" h="230221">
                  <a:moveTo>
                    <a:pt x="7381" y="0"/>
                  </a:moveTo>
                  <a:lnTo>
                    <a:pt x="7381" y="0"/>
                  </a:lnTo>
                  <a:lnTo>
                    <a:pt x="0" y="0"/>
                  </a:lnTo>
                  <a:lnTo>
                    <a:pt x="41345" y="2540"/>
                  </a:lnTo>
                  <a:lnTo>
                    <a:pt x="71054" y="8749"/>
                  </a:lnTo>
                  <a:lnTo>
                    <a:pt x="103307" y="21034"/>
                  </a:lnTo>
                  <a:lnTo>
                    <a:pt x="139943" y="44015"/>
                  </a:lnTo>
                  <a:lnTo>
                    <a:pt x="147191" y="54109"/>
                  </a:lnTo>
                  <a:lnTo>
                    <a:pt x="155243" y="78023"/>
                  </a:lnTo>
                  <a:lnTo>
                    <a:pt x="151202" y="104527"/>
                  </a:lnTo>
                  <a:lnTo>
                    <a:pt x="137976" y="132182"/>
                  </a:lnTo>
                  <a:lnTo>
                    <a:pt x="103755" y="173573"/>
                  </a:lnTo>
                  <a:lnTo>
                    <a:pt x="65358" y="207534"/>
                  </a:lnTo>
                  <a:lnTo>
                    <a:pt x="26638" y="2302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6" name="SMARTInkShape-3568"/>
            <p:cNvSpPr/>
            <p:nvPr>
              <p:custDataLst>
                <p:tags r:id="rId99"/>
              </p:custDataLst>
            </p:nvPr>
          </p:nvSpPr>
          <p:spPr bwMode="auto">
            <a:xfrm>
              <a:off x="683493" y="4612005"/>
              <a:ext cx="65173" cy="248603"/>
            </a:xfrm>
            <a:custGeom>
              <a:avLst/>
              <a:gdLst/>
              <a:ahLst/>
              <a:cxnLst/>
              <a:rect l="0" t="0" r="0" b="0"/>
              <a:pathLst>
                <a:path w="65173" h="248603">
                  <a:moveTo>
                    <a:pt x="65172" y="0"/>
                  </a:moveTo>
                  <a:lnTo>
                    <a:pt x="65172" y="0"/>
                  </a:lnTo>
                  <a:lnTo>
                    <a:pt x="60621" y="0"/>
                  </a:lnTo>
                  <a:lnTo>
                    <a:pt x="48690" y="9102"/>
                  </a:lnTo>
                  <a:lnTo>
                    <a:pt x="21700" y="51680"/>
                  </a:lnTo>
                  <a:lnTo>
                    <a:pt x="9021" y="85199"/>
                  </a:lnTo>
                  <a:lnTo>
                    <a:pt x="2116" y="122321"/>
                  </a:lnTo>
                  <a:lnTo>
                    <a:pt x="0" y="160092"/>
                  </a:lnTo>
                  <a:lnTo>
                    <a:pt x="2234" y="195930"/>
                  </a:lnTo>
                  <a:lnTo>
                    <a:pt x="14022" y="223287"/>
                  </a:lnTo>
                  <a:lnTo>
                    <a:pt x="22500" y="234583"/>
                  </a:lnTo>
                  <a:lnTo>
                    <a:pt x="43049" y="24860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7" name="SMARTInkShape-3569"/>
            <p:cNvSpPr/>
            <p:nvPr>
              <p:custDataLst>
                <p:tags r:id="rId100"/>
              </p:custDataLst>
            </p:nvPr>
          </p:nvSpPr>
          <p:spPr bwMode="auto">
            <a:xfrm>
              <a:off x="482918" y="4491990"/>
              <a:ext cx="291466" cy="77153"/>
            </a:xfrm>
            <a:custGeom>
              <a:avLst/>
              <a:gdLst/>
              <a:ahLst/>
              <a:cxnLst/>
              <a:rect l="0" t="0" r="0" b="0"/>
              <a:pathLst>
                <a:path w="291466" h="77153">
                  <a:moveTo>
                    <a:pt x="0" y="77152"/>
                  </a:moveTo>
                  <a:lnTo>
                    <a:pt x="0" y="77152"/>
                  </a:lnTo>
                  <a:lnTo>
                    <a:pt x="26270" y="67827"/>
                  </a:lnTo>
                  <a:lnTo>
                    <a:pt x="62711" y="59784"/>
                  </a:lnTo>
                  <a:lnTo>
                    <a:pt x="90736" y="55146"/>
                  </a:lnTo>
                  <a:lnTo>
                    <a:pt x="122242" y="53084"/>
                  </a:lnTo>
                  <a:lnTo>
                    <a:pt x="163008" y="47373"/>
                  </a:lnTo>
                  <a:lnTo>
                    <a:pt x="203768" y="39648"/>
                  </a:lnTo>
                  <a:lnTo>
                    <a:pt x="246519" y="22613"/>
                  </a:lnTo>
                  <a:lnTo>
                    <a:pt x="2914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8" name="SMARTInkShape-3570"/>
            <p:cNvSpPr/>
            <p:nvPr>
              <p:custDataLst>
                <p:tags r:id="rId101"/>
              </p:custDataLst>
            </p:nvPr>
          </p:nvSpPr>
          <p:spPr bwMode="auto">
            <a:xfrm>
              <a:off x="697230" y="4457700"/>
              <a:ext cx="137161" cy="145733"/>
            </a:xfrm>
            <a:custGeom>
              <a:avLst/>
              <a:gdLst/>
              <a:ahLst/>
              <a:cxnLst/>
              <a:rect l="0" t="0" r="0" b="0"/>
              <a:pathLst>
                <a:path w="137161" h="145733">
                  <a:moveTo>
                    <a:pt x="0" y="0"/>
                  </a:moveTo>
                  <a:lnTo>
                    <a:pt x="0" y="0"/>
                  </a:lnTo>
                  <a:lnTo>
                    <a:pt x="36106" y="28310"/>
                  </a:lnTo>
                  <a:lnTo>
                    <a:pt x="73669" y="53156"/>
                  </a:lnTo>
                  <a:lnTo>
                    <a:pt x="112104" y="83271"/>
                  </a:lnTo>
                  <a:lnTo>
                    <a:pt x="129516" y="101779"/>
                  </a:lnTo>
                  <a:lnTo>
                    <a:pt x="133969" y="110715"/>
                  </a:lnTo>
                  <a:lnTo>
                    <a:pt x="137160" y="1457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90" name="SMARTInkShape-Group1151"/>
          <p:cNvGrpSpPr/>
          <p:nvPr/>
        </p:nvGrpSpPr>
        <p:grpSpPr>
          <a:xfrm>
            <a:off x="4967319" y="1749143"/>
            <a:ext cx="1799242" cy="734180"/>
            <a:chOff x="4967319" y="1749143"/>
            <a:chExt cx="1799242" cy="734180"/>
          </a:xfrm>
        </p:grpSpPr>
        <p:sp>
          <p:nvSpPr>
            <p:cNvPr id="580" name="SMARTInkShape-3571"/>
            <p:cNvSpPr/>
            <p:nvPr>
              <p:custDataLst>
                <p:tags r:id="rId79"/>
              </p:custDataLst>
            </p:nvPr>
          </p:nvSpPr>
          <p:spPr bwMode="auto">
            <a:xfrm>
              <a:off x="4967319" y="2109541"/>
              <a:ext cx="59025" cy="373782"/>
            </a:xfrm>
            <a:custGeom>
              <a:avLst/>
              <a:gdLst/>
              <a:ahLst/>
              <a:cxnLst/>
              <a:rect l="0" t="0" r="0" b="0"/>
              <a:pathLst>
                <a:path w="59025" h="373782">
                  <a:moveTo>
                    <a:pt x="59024" y="16439"/>
                  </a:moveTo>
                  <a:lnTo>
                    <a:pt x="59024" y="16439"/>
                  </a:lnTo>
                  <a:lnTo>
                    <a:pt x="50804" y="0"/>
                  </a:lnTo>
                  <a:lnTo>
                    <a:pt x="50555" y="4054"/>
                  </a:lnTo>
                  <a:lnTo>
                    <a:pt x="55410" y="38299"/>
                  </a:lnTo>
                  <a:lnTo>
                    <a:pt x="53290" y="73462"/>
                  </a:lnTo>
                  <a:lnTo>
                    <a:pt x="50439" y="96364"/>
                  </a:lnTo>
                  <a:lnTo>
                    <a:pt x="46633" y="122110"/>
                  </a:lnTo>
                  <a:lnTo>
                    <a:pt x="42191" y="149751"/>
                  </a:lnTo>
                  <a:lnTo>
                    <a:pt x="37324" y="176751"/>
                  </a:lnTo>
                  <a:lnTo>
                    <a:pt x="32175" y="203324"/>
                  </a:lnTo>
                  <a:lnTo>
                    <a:pt x="26837" y="229611"/>
                  </a:lnTo>
                  <a:lnTo>
                    <a:pt x="21373" y="253804"/>
                  </a:lnTo>
                  <a:lnTo>
                    <a:pt x="15826" y="276600"/>
                  </a:lnTo>
                  <a:lnTo>
                    <a:pt x="6487" y="316851"/>
                  </a:lnTo>
                  <a:lnTo>
                    <a:pt x="1230" y="358074"/>
                  </a:lnTo>
                  <a:lnTo>
                    <a:pt x="0" y="372429"/>
                  </a:lnTo>
                  <a:lnTo>
                    <a:pt x="1577" y="373781"/>
                  </a:lnTo>
                  <a:lnTo>
                    <a:pt x="4533" y="371824"/>
                  </a:lnTo>
                  <a:lnTo>
                    <a:pt x="16161" y="3593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1" name="SMARTInkShape-3572"/>
            <p:cNvSpPr/>
            <p:nvPr>
              <p:custDataLst>
                <p:tags r:id="rId80"/>
              </p:custDataLst>
            </p:nvPr>
          </p:nvSpPr>
          <p:spPr bwMode="auto">
            <a:xfrm>
              <a:off x="5069591" y="2160270"/>
              <a:ext cx="21311" cy="306289"/>
            </a:xfrm>
            <a:custGeom>
              <a:avLst/>
              <a:gdLst/>
              <a:ahLst/>
              <a:cxnLst/>
              <a:rect l="0" t="0" r="0" b="0"/>
              <a:pathLst>
                <a:path w="21311" h="306289">
                  <a:moveTo>
                    <a:pt x="16759" y="0"/>
                  </a:moveTo>
                  <a:lnTo>
                    <a:pt x="16759" y="0"/>
                  </a:lnTo>
                  <a:lnTo>
                    <a:pt x="21310" y="4551"/>
                  </a:lnTo>
                  <a:lnTo>
                    <a:pt x="21004" y="14405"/>
                  </a:lnTo>
                  <a:lnTo>
                    <a:pt x="18016" y="43638"/>
                  </a:lnTo>
                  <a:lnTo>
                    <a:pt x="16365" y="74640"/>
                  </a:lnTo>
                  <a:lnTo>
                    <a:pt x="12456" y="113818"/>
                  </a:lnTo>
                  <a:lnTo>
                    <a:pt x="10084" y="156631"/>
                  </a:lnTo>
                  <a:lnTo>
                    <a:pt x="8077" y="199154"/>
                  </a:lnTo>
                  <a:lnTo>
                    <a:pt x="4010" y="237103"/>
                  </a:lnTo>
                  <a:lnTo>
                    <a:pt x="1568" y="267939"/>
                  </a:lnTo>
                  <a:lnTo>
                    <a:pt x="0" y="305127"/>
                  </a:lnTo>
                  <a:lnTo>
                    <a:pt x="824" y="306288"/>
                  </a:lnTo>
                  <a:lnTo>
                    <a:pt x="8186" y="2914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2" name="SMARTInkShape-3573"/>
            <p:cNvSpPr/>
            <p:nvPr>
              <p:custDataLst>
                <p:tags r:id="rId81"/>
              </p:custDataLst>
            </p:nvPr>
          </p:nvSpPr>
          <p:spPr bwMode="auto">
            <a:xfrm>
              <a:off x="5030770" y="2052219"/>
              <a:ext cx="295611" cy="404058"/>
            </a:xfrm>
            <a:custGeom>
              <a:avLst/>
              <a:gdLst/>
              <a:ahLst/>
              <a:cxnLst/>
              <a:rect l="0" t="0" r="0" b="0"/>
              <a:pathLst>
                <a:path w="295611" h="404058">
                  <a:moveTo>
                    <a:pt x="12718" y="73761"/>
                  </a:moveTo>
                  <a:lnTo>
                    <a:pt x="12718" y="73761"/>
                  </a:lnTo>
                  <a:lnTo>
                    <a:pt x="786" y="54448"/>
                  </a:lnTo>
                  <a:lnTo>
                    <a:pt x="0" y="49456"/>
                  </a:lnTo>
                  <a:lnTo>
                    <a:pt x="1668" y="36289"/>
                  </a:lnTo>
                  <a:lnTo>
                    <a:pt x="10664" y="23452"/>
                  </a:lnTo>
                  <a:lnTo>
                    <a:pt x="17065" y="17361"/>
                  </a:lnTo>
                  <a:lnTo>
                    <a:pt x="48825" y="4239"/>
                  </a:lnTo>
                  <a:lnTo>
                    <a:pt x="79882" y="0"/>
                  </a:lnTo>
                  <a:lnTo>
                    <a:pt x="114959" y="21"/>
                  </a:lnTo>
                  <a:lnTo>
                    <a:pt x="149598" y="6380"/>
                  </a:lnTo>
                  <a:lnTo>
                    <a:pt x="192128" y="29772"/>
                  </a:lnTo>
                  <a:lnTo>
                    <a:pt x="200904" y="40625"/>
                  </a:lnTo>
                  <a:lnTo>
                    <a:pt x="210656" y="65384"/>
                  </a:lnTo>
                  <a:lnTo>
                    <a:pt x="211595" y="101547"/>
                  </a:lnTo>
                  <a:lnTo>
                    <a:pt x="200485" y="124845"/>
                  </a:lnTo>
                  <a:lnTo>
                    <a:pt x="162308" y="166296"/>
                  </a:lnTo>
                  <a:lnTo>
                    <a:pt x="124774" y="188703"/>
                  </a:lnTo>
                  <a:lnTo>
                    <a:pt x="84065" y="211436"/>
                  </a:lnTo>
                  <a:lnTo>
                    <a:pt x="69510" y="215912"/>
                  </a:lnTo>
                  <a:lnTo>
                    <a:pt x="65819" y="219011"/>
                  </a:lnTo>
                  <a:lnTo>
                    <a:pt x="64311" y="222982"/>
                  </a:lnTo>
                  <a:lnTo>
                    <a:pt x="64258" y="227534"/>
                  </a:lnTo>
                  <a:lnTo>
                    <a:pt x="74359" y="240212"/>
                  </a:lnTo>
                  <a:lnTo>
                    <a:pt x="116440" y="276185"/>
                  </a:lnTo>
                  <a:lnTo>
                    <a:pt x="152141" y="308787"/>
                  </a:lnTo>
                  <a:lnTo>
                    <a:pt x="191400" y="342577"/>
                  </a:lnTo>
                  <a:lnTo>
                    <a:pt x="233644" y="380331"/>
                  </a:lnTo>
                  <a:lnTo>
                    <a:pt x="264426" y="402041"/>
                  </a:lnTo>
                  <a:lnTo>
                    <a:pt x="269105" y="404057"/>
                  </a:lnTo>
                  <a:lnTo>
                    <a:pt x="279386" y="403757"/>
                  </a:lnTo>
                  <a:lnTo>
                    <a:pt x="295610" y="39951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3" name="SMARTInkShape-3574"/>
            <p:cNvSpPr/>
            <p:nvPr>
              <p:custDataLst>
                <p:tags r:id="rId82"/>
              </p:custDataLst>
            </p:nvPr>
          </p:nvSpPr>
          <p:spPr bwMode="auto">
            <a:xfrm>
              <a:off x="5249227" y="1884875"/>
              <a:ext cx="317184" cy="223080"/>
            </a:xfrm>
            <a:custGeom>
              <a:avLst/>
              <a:gdLst/>
              <a:ahLst/>
              <a:cxnLst/>
              <a:rect l="0" t="0" r="0" b="0"/>
              <a:pathLst>
                <a:path w="317184" h="223080">
                  <a:moveTo>
                    <a:pt x="0" y="52510"/>
                  </a:moveTo>
                  <a:lnTo>
                    <a:pt x="0" y="52510"/>
                  </a:lnTo>
                  <a:lnTo>
                    <a:pt x="0" y="45129"/>
                  </a:lnTo>
                  <a:lnTo>
                    <a:pt x="16483" y="77007"/>
                  </a:lnTo>
                  <a:lnTo>
                    <a:pt x="22981" y="117236"/>
                  </a:lnTo>
                  <a:lnTo>
                    <a:pt x="21962" y="146364"/>
                  </a:lnTo>
                  <a:lnTo>
                    <a:pt x="16032" y="186999"/>
                  </a:lnTo>
                  <a:lnTo>
                    <a:pt x="8244" y="215548"/>
                  </a:lnTo>
                  <a:lnTo>
                    <a:pt x="4616" y="223079"/>
                  </a:lnTo>
                  <a:lnTo>
                    <a:pt x="6179" y="220076"/>
                  </a:lnTo>
                  <a:lnTo>
                    <a:pt x="9053" y="187033"/>
                  </a:lnTo>
                  <a:lnTo>
                    <a:pt x="12914" y="158970"/>
                  </a:lnTo>
                  <a:lnTo>
                    <a:pt x="20345" y="122368"/>
                  </a:lnTo>
                  <a:lnTo>
                    <a:pt x="29996" y="83558"/>
                  </a:lnTo>
                  <a:lnTo>
                    <a:pt x="40637" y="50434"/>
                  </a:lnTo>
                  <a:lnTo>
                    <a:pt x="52787" y="23214"/>
                  </a:lnTo>
                  <a:lnTo>
                    <a:pt x="57099" y="19644"/>
                  </a:lnTo>
                  <a:lnTo>
                    <a:pt x="61878" y="18217"/>
                  </a:lnTo>
                  <a:lnTo>
                    <a:pt x="66970" y="18218"/>
                  </a:lnTo>
                  <a:lnTo>
                    <a:pt x="70365" y="22029"/>
                  </a:lnTo>
                  <a:lnTo>
                    <a:pt x="74136" y="36423"/>
                  </a:lnTo>
                  <a:lnTo>
                    <a:pt x="75605" y="76708"/>
                  </a:lnTo>
                  <a:lnTo>
                    <a:pt x="72790" y="118814"/>
                  </a:lnTo>
                  <a:lnTo>
                    <a:pt x="74261" y="134366"/>
                  </a:lnTo>
                  <a:lnTo>
                    <a:pt x="73319" y="138513"/>
                  </a:lnTo>
                  <a:lnTo>
                    <a:pt x="71740" y="141278"/>
                  </a:lnTo>
                  <a:lnTo>
                    <a:pt x="71640" y="143121"/>
                  </a:lnTo>
                  <a:lnTo>
                    <a:pt x="72525" y="144350"/>
                  </a:lnTo>
                  <a:lnTo>
                    <a:pt x="74068" y="145169"/>
                  </a:lnTo>
                  <a:lnTo>
                    <a:pt x="75096" y="142858"/>
                  </a:lnTo>
                  <a:lnTo>
                    <a:pt x="81433" y="101767"/>
                  </a:lnTo>
                  <a:lnTo>
                    <a:pt x="93978" y="73449"/>
                  </a:lnTo>
                  <a:lnTo>
                    <a:pt x="113205" y="43719"/>
                  </a:lnTo>
                  <a:lnTo>
                    <a:pt x="148901" y="9371"/>
                  </a:lnTo>
                  <a:lnTo>
                    <a:pt x="169048" y="0"/>
                  </a:lnTo>
                  <a:lnTo>
                    <a:pt x="178422" y="358"/>
                  </a:lnTo>
                  <a:lnTo>
                    <a:pt x="196456" y="8376"/>
                  </a:lnTo>
                  <a:lnTo>
                    <a:pt x="202409" y="15468"/>
                  </a:lnTo>
                  <a:lnTo>
                    <a:pt x="209022" y="33507"/>
                  </a:lnTo>
                  <a:lnTo>
                    <a:pt x="212745" y="69633"/>
                  </a:lnTo>
                  <a:lnTo>
                    <a:pt x="218399" y="110500"/>
                  </a:lnTo>
                  <a:lnTo>
                    <a:pt x="233592" y="136068"/>
                  </a:lnTo>
                  <a:lnTo>
                    <a:pt x="257171" y="159179"/>
                  </a:lnTo>
                  <a:lnTo>
                    <a:pt x="296862" y="185398"/>
                  </a:lnTo>
                  <a:lnTo>
                    <a:pt x="317183" y="1982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4" name="SMARTInkShape-3575"/>
            <p:cNvSpPr/>
            <p:nvPr>
              <p:custDataLst>
                <p:tags r:id="rId83"/>
              </p:custDataLst>
            </p:nvPr>
          </p:nvSpPr>
          <p:spPr bwMode="auto">
            <a:xfrm>
              <a:off x="5729640" y="2160270"/>
              <a:ext cx="433784" cy="137161"/>
            </a:xfrm>
            <a:custGeom>
              <a:avLst/>
              <a:gdLst/>
              <a:ahLst/>
              <a:cxnLst/>
              <a:rect l="0" t="0" r="0" b="0"/>
              <a:pathLst>
                <a:path w="433784" h="137161">
                  <a:moveTo>
                    <a:pt x="8220" y="137160"/>
                  </a:moveTo>
                  <a:lnTo>
                    <a:pt x="8220" y="137160"/>
                  </a:lnTo>
                  <a:lnTo>
                    <a:pt x="3669" y="137160"/>
                  </a:lnTo>
                  <a:lnTo>
                    <a:pt x="2330" y="136207"/>
                  </a:lnTo>
                  <a:lnTo>
                    <a:pt x="1435" y="134620"/>
                  </a:lnTo>
                  <a:lnTo>
                    <a:pt x="0" y="125228"/>
                  </a:lnTo>
                  <a:lnTo>
                    <a:pt x="9964" y="117252"/>
                  </a:lnTo>
                  <a:lnTo>
                    <a:pt x="28998" y="108310"/>
                  </a:lnTo>
                  <a:lnTo>
                    <a:pt x="56507" y="101160"/>
                  </a:lnTo>
                  <a:lnTo>
                    <a:pt x="92864" y="94807"/>
                  </a:lnTo>
                  <a:lnTo>
                    <a:pt x="113226" y="91780"/>
                  </a:lnTo>
                  <a:lnTo>
                    <a:pt x="136327" y="89762"/>
                  </a:lnTo>
                  <a:lnTo>
                    <a:pt x="161252" y="88416"/>
                  </a:lnTo>
                  <a:lnTo>
                    <a:pt x="187393" y="87519"/>
                  </a:lnTo>
                  <a:lnTo>
                    <a:pt x="215299" y="85968"/>
                  </a:lnTo>
                  <a:lnTo>
                    <a:pt x="244380" y="83982"/>
                  </a:lnTo>
                  <a:lnTo>
                    <a:pt x="274245" y="81706"/>
                  </a:lnTo>
                  <a:lnTo>
                    <a:pt x="301775" y="79236"/>
                  </a:lnTo>
                  <a:lnTo>
                    <a:pt x="327748" y="76636"/>
                  </a:lnTo>
                  <a:lnTo>
                    <a:pt x="352684" y="73951"/>
                  </a:lnTo>
                  <a:lnTo>
                    <a:pt x="390550" y="68427"/>
                  </a:lnTo>
                  <a:lnTo>
                    <a:pt x="425668" y="59962"/>
                  </a:lnTo>
                  <a:lnTo>
                    <a:pt x="432251" y="57120"/>
                  </a:lnTo>
                  <a:lnTo>
                    <a:pt x="433783" y="53320"/>
                  </a:lnTo>
                  <a:lnTo>
                    <a:pt x="431946" y="48882"/>
                  </a:lnTo>
                  <a:lnTo>
                    <a:pt x="38541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5" name="SMARTInkShape-3576"/>
            <p:cNvSpPr/>
            <p:nvPr>
              <p:custDataLst>
                <p:tags r:id="rId84"/>
              </p:custDataLst>
            </p:nvPr>
          </p:nvSpPr>
          <p:spPr bwMode="auto">
            <a:xfrm>
              <a:off x="5999165" y="2084309"/>
              <a:ext cx="108915" cy="221694"/>
            </a:xfrm>
            <a:custGeom>
              <a:avLst/>
              <a:gdLst/>
              <a:ahLst/>
              <a:cxnLst/>
              <a:rect l="0" t="0" r="0" b="0"/>
              <a:pathLst>
                <a:path w="108915" h="221694">
                  <a:moveTo>
                    <a:pt x="30160" y="7381"/>
                  </a:moveTo>
                  <a:lnTo>
                    <a:pt x="30160" y="7381"/>
                  </a:lnTo>
                  <a:lnTo>
                    <a:pt x="635" y="0"/>
                  </a:lnTo>
                  <a:lnTo>
                    <a:pt x="0" y="555"/>
                  </a:lnTo>
                  <a:lnTo>
                    <a:pt x="528" y="1878"/>
                  </a:lnTo>
                  <a:lnTo>
                    <a:pt x="1833" y="3712"/>
                  </a:lnTo>
                  <a:lnTo>
                    <a:pt x="43939" y="34873"/>
                  </a:lnTo>
                  <a:lnTo>
                    <a:pt x="80598" y="64422"/>
                  </a:lnTo>
                  <a:lnTo>
                    <a:pt x="100201" y="89882"/>
                  </a:lnTo>
                  <a:lnTo>
                    <a:pt x="108914" y="117073"/>
                  </a:lnTo>
                  <a:lnTo>
                    <a:pt x="105167" y="142493"/>
                  </a:lnTo>
                  <a:lnTo>
                    <a:pt x="100167" y="154606"/>
                  </a:lnTo>
                  <a:lnTo>
                    <a:pt x="65824" y="189856"/>
                  </a:lnTo>
                  <a:lnTo>
                    <a:pt x="26410" y="214417"/>
                  </a:lnTo>
                  <a:lnTo>
                    <a:pt x="13015" y="2216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6" name="SMARTInkShape-3577"/>
            <p:cNvSpPr/>
            <p:nvPr>
              <p:custDataLst>
                <p:tags r:id="rId85"/>
              </p:custDataLst>
            </p:nvPr>
          </p:nvSpPr>
          <p:spPr bwMode="auto">
            <a:xfrm>
              <a:off x="6274127" y="2023110"/>
              <a:ext cx="98099" cy="377191"/>
            </a:xfrm>
            <a:custGeom>
              <a:avLst/>
              <a:gdLst/>
              <a:ahLst/>
              <a:cxnLst/>
              <a:rect l="0" t="0" r="0" b="0"/>
              <a:pathLst>
                <a:path w="98099" h="377191">
                  <a:moveTo>
                    <a:pt x="98098" y="0"/>
                  </a:moveTo>
                  <a:lnTo>
                    <a:pt x="98098" y="0"/>
                  </a:lnTo>
                  <a:lnTo>
                    <a:pt x="83458" y="8749"/>
                  </a:lnTo>
                  <a:lnTo>
                    <a:pt x="69683" y="21033"/>
                  </a:lnTo>
                  <a:lnTo>
                    <a:pt x="50415" y="57667"/>
                  </a:lnTo>
                  <a:lnTo>
                    <a:pt x="41028" y="96115"/>
                  </a:lnTo>
                  <a:lnTo>
                    <a:pt x="37191" y="118369"/>
                  </a:lnTo>
                  <a:lnTo>
                    <a:pt x="33681" y="141778"/>
                  </a:lnTo>
                  <a:lnTo>
                    <a:pt x="30388" y="165956"/>
                  </a:lnTo>
                  <a:lnTo>
                    <a:pt x="27241" y="190647"/>
                  </a:lnTo>
                  <a:lnTo>
                    <a:pt x="24190" y="214728"/>
                  </a:lnTo>
                  <a:lnTo>
                    <a:pt x="21203" y="238402"/>
                  </a:lnTo>
                  <a:lnTo>
                    <a:pt x="18260" y="261805"/>
                  </a:lnTo>
                  <a:lnTo>
                    <a:pt x="12449" y="303048"/>
                  </a:lnTo>
                  <a:lnTo>
                    <a:pt x="6692" y="337570"/>
                  </a:lnTo>
                  <a:lnTo>
                    <a:pt x="0" y="369261"/>
                  </a:lnTo>
                  <a:lnTo>
                    <a:pt x="314" y="372856"/>
                  </a:lnTo>
                  <a:lnTo>
                    <a:pt x="3800" y="3771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7" name="SMARTInkShape-3578"/>
            <p:cNvSpPr/>
            <p:nvPr>
              <p:custDataLst>
                <p:tags r:id="rId86"/>
              </p:custDataLst>
            </p:nvPr>
          </p:nvSpPr>
          <p:spPr bwMode="auto">
            <a:xfrm>
              <a:off x="6306561" y="1997392"/>
              <a:ext cx="39947" cy="347100"/>
            </a:xfrm>
            <a:custGeom>
              <a:avLst/>
              <a:gdLst/>
              <a:ahLst/>
              <a:cxnLst/>
              <a:rect l="0" t="0" r="0" b="0"/>
              <a:pathLst>
                <a:path w="39947" h="347100">
                  <a:moveTo>
                    <a:pt x="39946" y="0"/>
                  </a:moveTo>
                  <a:lnTo>
                    <a:pt x="39946" y="0"/>
                  </a:lnTo>
                  <a:lnTo>
                    <a:pt x="35395" y="0"/>
                  </a:lnTo>
                  <a:lnTo>
                    <a:pt x="35009" y="1905"/>
                  </a:lnTo>
                  <a:lnTo>
                    <a:pt x="39108" y="32966"/>
                  </a:lnTo>
                  <a:lnTo>
                    <a:pt x="39698" y="73268"/>
                  </a:lnTo>
                  <a:lnTo>
                    <a:pt x="39837" y="107494"/>
                  </a:lnTo>
                  <a:lnTo>
                    <a:pt x="37992" y="146835"/>
                  </a:lnTo>
                  <a:lnTo>
                    <a:pt x="34834" y="169328"/>
                  </a:lnTo>
                  <a:lnTo>
                    <a:pt x="30823" y="192895"/>
                  </a:lnTo>
                  <a:lnTo>
                    <a:pt x="27197" y="215274"/>
                  </a:lnTo>
                  <a:lnTo>
                    <a:pt x="20626" y="257920"/>
                  </a:lnTo>
                  <a:lnTo>
                    <a:pt x="11993" y="294019"/>
                  </a:lnTo>
                  <a:lnTo>
                    <a:pt x="1502" y="333497"/>
                  </a:lnTo>
                  <a:lnTo>
                    <a:pt x="0" y="346341"/>
                  </a:lnTo>
                  <a:lnTo>
                    <a:pt x="933" y="347099"/>
                  </a:lnTo>
                  <a:lnTo>
                    <a:pt x="5657" y="3429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8" name="SMARTInkShape-3579"/>
            <p:cNvSpPr/>
            <p:nvPr>
              <p:custDataLst>
                <p:tags r:id="rId87"/>
              </p:custDataLst>
            </p:nvPr>
          </p:nvSpPr>
          <p:spPr bwMode="auto">
            <a:xfrm>
              <a:off x="6299536" y="1940850"/>
              <a:ext cx="261285" cy="348296"/>
            </a:xfrm>
            <a:custGeom>
              <a:avLst/>
              <a:gdLst/>
              <a:ahLst/>
              <a:cxnLst/>
              <a:rect l="0" t="0" r="0" b="0"/>
              <a:pathLst>
                <a:path w="261285" h="348296">
                  <a:moveTo>
                    <a:pt x="4109" y="73688"/>
                  </a:moveTo>
                  <a:lnTo>
                    <a:pt x="4109" y="73688"/>
                  </a:lnTo>
                  <a:lnTo>
                    <a:pt x="20591" y="45273"/>
                  </a:lnTo>
                  <a:lnTo>
                    <a:pt x="40743" y="26004"/>
                  </a:lnTo>
                  <a:lnTo>
                    <a:pt x="79043" y="4332"/>
                  </a:lnTo>
                  <a:lnTo>
                    <a:pt x="97421" y="0"/>
                  </a:lnTo>
                  <a:lnTo>
                    <a:pt x="106322" y="1703"/>
                  </a:lnTo>
                  <a:lnTo>
                    <a:pt x="123832" y="11214"/>
                  </a:lnTo>
                  <a:lnTo>
                    <a:pt x="136059" y="30047"/>
                  </a:lnTo>
                  <a:lnTo>
                    <a:pt x="140653" y="41736"/>
                  </a:lnTo>
                  <a:lnTo>
                    <a:pt x="138138" y="67424"/>
                  </a:lnTo>
                  <a:lnTo>
                    <a:pt x="118116" y="108662"/>
                  </a:lnTo>
                  <a:lnTo>
                    <a:pt x="97642" y="134952"/>
                  </a:lnTo>
                  <a:lnTo>
                    <a:pt x="60291" y="165817"/>
                  </a:lnTo>
                  <a:lnTo>
                    <a:pt x="18135" y="194227"/>
                  </a:lnTo>
                  <a:lnTo>
                    <a:pt x="0" y="200685"/>
                  </a:lnTo>
                  <a:lnTo>
                    <a:pt x="1370" y="201215"/>
                  </a:lnTo>
                  <a:lnTo>
                    <a:pt x="29179" y="207146"/>
                  </a:lnTo>
                  <a:lnTo>
                    <a:pt x="66465" y="225943"/>
                  </a:lnTo>
                  <a:lnTo>
                    <a:pt x="107674" y="255643"/>
                  </a:lnTo>
                  <a:lnTo>
                    <a:pt x="144968" y="288573"/>
                  </a:lnTo>
                  <a:lnTo>
                    <a:pt x="183169" y="329282"/>
                  </a:lnTo>
                  <a:lnTo>
                    <a:pt x="205013" y="347010"/>
                  </a:lnTo>
                  <a:lnTo>
                    <a:pt x="211388" y="348295"/>
                  </a:lnTo>
                  <a:lnTo>
                    <a:pt x="217542" y="347247"/>
                  </a:lnTo>
                  <a:lnTo>
                    <a:pt x="223550" y="344643"/>
                  </a:lnTo>
                  <a:lnTo>
                    <a:pt x="261284" y="305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9" name="SMARTInkShape-3580"/>
            <p:cNvSpPr/>
            <p:nvPr>
              <p:custDataLst>
                <p:tags r:id="rId88"/>
              </p:custDataLst>
            </p:nvPr>
          </p:nvSpPr>
          <p:spPr bwMode="auto">
            <a:xfrm>
              <a:off x="6499470" y="1749143"/>
              <a:ext cx="267091" cy="223509"/>
            </a:xfrm>
            <a:custGeom>
              <a:avLst/>
              <a:gdLst/>
              <a:ahLst/>
              <a:cxnLst/>
              <a:rect l="0" t="0" r="0" b="0"/>
              <a:pathLst>
                <a:path w="267091" h="223509">
                  <a:moveTo>
                    <a:pt x="121357" y="8220"/>
                  </a:moveTo>
                  <a:lnTo>
                    <a:pt x="121357" y="8220"/>
                  </a:lnTo>
                  <a:lnTo>
                    <a:pt x="121357" y="3669"/>
                  </a:lnTo>
                  <a:lnTo>
                    <a:pt x="120405" y="2328"/>
                  </a:lnTo>
                  <a:lnTo>
                    <a:pt x="118818" y="1434"/>
                  </a:lnTo>
                  <a:lnTo>
                    <a:pt x="109426" y="0"/>
                  </a:lnTo>
                  <a:lnTo>
                    <a:pt x="92104" y="8853"/>
                  </a:lnTo>
                  <a:lnTo>
                    <a:pt x="54760" y="43552"/>
                  </a:lnTo>
                  <a:lnTo>
                    <a:pt x="28600" y="82612"/>
                  </a:lnTo>
                  <a:lnTo>
                    <a:pt x="14726" y="113673"/>
                  </a:lnTo>
                  <a:lnTo>
                    <a:pt x="4751" y="143988"/>
                  </a:lnTo>
                  <a:lnTo>
                    <a:pt x="0" y="172383"/>
                  </a:lnTo>
                  <a:lnTo>
                    <a:pt x="4238" y="197704"/>
                  </a:lnTo>
                  <a:lnTo>
                    <a:pt x="11846" y="206932"/>
                  </a:lnTo>
                  <a:lnTo>
                    <a:pt x="35538" y="219726"/>
                  </a:lnTo>
                  <a:lnTo>
                    <a:pt x="55572" y="222566"/>
                  </a:lnTo>
                  <a:lnTo>
                    <a:pt x="80358" y="223508"/>
                  </a:lnTo>
                  <a:lnTo>
                    <a:pt x="108312" y="223182"/>
                  </a:lnTo>
                  <a:lnTo>
                    <a:pt x="138378" y="220108"/>
                  </a:lnTo>
                  <a:lnTo>
                    <a:pt x="169852" y="215201"/>
                  </a:lnTo>
                  <a:lnTo>
                    <a:pt x="202264" y="209072"/>
                  </a:lnTo>
                  <a:lnTo>
                    <a:pt x="267090" y="1968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95" name="SMARTInkShape-Group1152"/>
          <p:cNvGrpSpPr/>
          <p:nvPr/>
        </p:nvGrpSpPr>
        <p:grpSpPr>
          <a:xfrm>
            <a:off x="4169093" y="2022620"/>
            <a:ext cx="477764" cy="557703"/>
            <a:chOff x="4169093" y="2022620"/>
            <a:chExt cx="477764" cy="557703"/>
          </a:xfrm>
        </p:grpSpPr>
        <p:sp>
          <p:nvSpPr>
            <p:cNvPr id="591" name="SMARTInkShape-3581"/>
            <p:cNvSpPr/>
            <p:nvPr>
              <p:custDataLst>
                <p:tags r:id="rId75"/>
              </p:custDataLst>
            </p:nvPr>
          </p:nvSpPr>
          <p:spPr bwMode="auto">
            <a:xfrm>
              <a:off x="4169093" y="2271713"/>
              <a:ext cx="197168" cy="64559"/>
            </a:xfrm>
            <a:custGeom>
              <a:avLst/>
              <a:gdLst/>
              <a:ahLst/>
              <a:cxnLst/>
              <a:rect l="0" t="0" r="0" b="0"/>
              <a:pathLst>
                <a:path w="197168" h="64559">
                  <a:moveTo>
                    <a:pt x="0" y="60007"/>
                  </a:moveTo>
                  <a:lnTo>
                    <a:pt x="0" y="60007"/>
                  </a:lnTo>
                  <a:lnTo>
                    <a:pt x="13652" y="64558"/>
                  </a:lnTo>
                  <a:lnTo>
                    <a:pt x="44896" y="58286"/>
                  </a:lnTo>
                  <a:lnTo>
                    <a:pt x="75833" y="49400"/>
                  </a:lnTo>
                  <a:lnTo>
                    <a:pt x="112761" y="37195"/>
                  </a:lnTo>
                  <a:lnTo>
                    <a:pt x="154573" y="19071"/>
                  </a:lnTo>
                  <a:lnTo>
                    <a:pt x="19716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2" name="SMARTInkShape-3582"/>
            <p:cNvSpPr/>
            <p:nvPr>
              <p:custDataLst>
                <p:tags r:id="rId76"/>
              </p:custDataLst>
            </p:nvPr>
          </p:nvSpPr>
          <p:spPr bwMode="auto">
            <a:xfrm>
              <a:off x="4546282" y="2383881"/>
              <a:ext cx="67037" cy="24992"/>
            </a:xfrm>
            <a:custGeom>
              <a:avLst/>
              <a:gdLst/>
              <a:ahLst/>
              <a:cxnLst/>
              <a:rect l="0" t="0" r="0" b="0"/>
              <a:pathLst>
                <a:path w="67037" h="24992">
                  <a:moveTo>
                    <a:pt x="51436" y="24991"/>
                  </a:moveTo>
                  <a:lnTo>
                    <a:pt x="51436" y="24991"/>
                  </a:lnTo>
                  <a:lnTo>
                    <a:pt x="63367" y="24991"/>
                  </a:lnTo>
                  <a:lnTo>
                    <a:pt x="65105" y="24039"/>
                  </a:lnTo>
                  <a:lnTo>
                    <a:pt x="66264" y="22451"/>
                  </a:lnTo>
                  <a:lnTo>
                    <a:pt x="67036" y="20440"/>
                  </a:lnTo>
                  <a:lnTo>
                    <a:pt x="65354" y="13126"/>
                  </a:lnTo>
                  <a:lnTo>
                    <a:pt x="61064" y="2010"/>
                  </a:lnTo>
                  <a:lnTo>
                    <a:pt x="59759" y="1098"/>
                  </a:lnTo>
                  <a:lnTo>
                    <a:pt x="55770" y="85"/>
                  </a:lnTo>
                  <a:lnTo>
                    <a:pt x="48283" y="4714"/>
                  </a:lnTo>
                  <a:lnTo>
                    <a:pt x="37054" y="14107"/>
                  </a:lnTo>
                  <a:lnTo>
                    <a:pt x="35519" y="17931"/>
                  </a:lnTo>
                  <a:lnTo>
                    <a:pt x="35109" y="20285"/>
                  </a:lnTo>
                  <a:lnTo>
                    <a:pt x="34836" y="20901"/>
                  </a:lnTo>
                  <a:lnTo>
                    <a:pt x="34655" y="20360"/>
                  </a:lnTo>
                  <a:lnTo>
                    <a:pt x="34362" y="17197"/>
                  </a:lnTo>
                  <a:lnTo>
                    <a:pt x="26916" y="1725"/>
                  </a:lnTo>
                  <a:lnTo>
                    <a:pt x="25564" y="908"/>
                  </a:lnTo>
                  <a:lnTo>
                    <a:pt x="21522" y="0"/>
                  </a:lnTo>
                  <a:lnTo>
                    <a:pt x="14011" y="4677"/>
                  </a:lnTo>
                  <a:lnTo>
                    <a:pt x="0" y="1641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3" name="SMARTInkShape-3583"/>
            <p:cNvSpPr/>
            <p:nvPr>
              <p:custDataLst>
                <p:tags r:id="rId77"/>
              </p:custDataLst>
            </p:nvPr>
          </p:nvSpPr>
          <p:spPr bwMode="auto">
            <a:xfrm>
              <a:off x="4575578" y="2172685"/>
              <a:ext cx="71279" cy="87470"/>
            </a:xfrm>
            <a:custGeom>
              <a:avLst/>
              <a:gdLst/>
              <a:ahLst/>
              <a:cxnLst/>
              <a:rect l="0" t="0" r="0" b="0"/>
              <a:pathLst>
                <a:path w="71279" h="87470">
                  <a:moveTo>
                    <a:pt x="56429" y="13303"/>
                  </a:moveTo>
                  <a:lnTo>
                    <a:pt x="56429" y="13303"/>
                  </a:lnTo>
                  <a:lnTo>
                    <a:pt x="56429" y="1371"/>
                  </a:lnTo>
                  <a:lnTo>
                    <a:pt x="55477" y="585"/>
                  </a:lnTo>
                  <a:lnTo>
                    <a:pt x="53890" y="1014"/>
                  </a:lnTo>
                  <a:lnTo>
                    <a:pt x="51879" y="2253"/>
                  </a:lnTo>
                  <a:lnTo>
                    <a:pt x="20735" y="41625"/>
                  </a:lnTo>
                  <a:lnTo>
                    <a:pt x="1789" y="75341"/>
                  </a:lnTo>
                  <a:lnTo>
                    <a:pt x="0" y="80379"/>
                  </a:lnTo>
                  <a:lnTo>
                    <a:pt x="1665" y="83738"/>
                  </a:lnTo>
                  <a:lnTo>
                    <a:pt x="5632" y="85977"/>
                  </a:lnTo>
                  <a:lnTo>
                    <a:pt x="11134" y="87469"/>
                  </a:lnTo>
                  <a:lnTo>
                    <a:pt x="17661" y="85607"/>
                  </a:lnTo>
                  <a:lnTo>
                    <a:pt x="32531" y="75918"/>
                  </a:lnTo>
                  <a:lnTo>
                    <a:pt x="52418" y="54398"/>
                  </a:lnTo>
                  <a:lnTo>
                    <a:pt x="65824" y="29924"/>
                  </a:lnTo>
                  <a:lnTo>
                    <a:pt x="71278" y="9126"/>
                  </a:lnTo>
                  <a:lnTo>
                    <a:pt x="70139" y="4803"/>
                  </a:lnTo>
                  <a:lnTo>
                    <a:pt x="67474" y="1921"/>
                  </a:lnTo>
                  <a:lnTo>
                    <a:pt x="63793" y="0"/>
                  </a:lnTo>
                  <a:lnTo>
                    <a:pt x="60386" y="624"/>
                  </a:lnTo>
                  <a:lnTo>
                    <a:pt x="47857" y="1330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4" name="SMARTInkShape-3584"/>
            <p:cNvSpPr/>
            <p:nvPr>
              <p:custDataLst>
                <p:tags r:id="rId78"/>
              </p:custDataLst>
            </p:nvPr>
          </p:nvSpPr>
          <p:spPr bwMode="auto">
            <a:xfrm>
              <a:off x="4264717" y="2022620"/>
              <a:ext cx="101544" cy="557703"/>
            </a:xfrm>
            <a:custGeom>
              <a:avLst/>
              <a:gdLst/>
              <a:ahLst/>
              <a:cxnLst/>
              <a:rect l="0" t="0" r="0" b="0"/>
              <a:pathLst>
                <a:path w="101544" h="557703">
                  <a:moveTo>
                    <a:pt x="24390" y="557702"/>
                  </a:moveTo>
                  <a:lnTo>
                    <a:pt x="24390" y="557702"/>
                  </a:lnTo>
                  <a:lnTo>
                    <a:pt x="19840" y="557702"/>
                  </a:lnTo>
                  <a:lnTo>
                    <a:pt x="15065" y="550083"/>
                  </a:lnTo>
                  <a:lnTo>
                    <a:pt x="10721" y="535266"/>
                  </a:lnTo>
                  <a:lnTo>
                    <a:pt x="7323" y="496339"/>
                  </a:lnTo>
                  <a:lnTo>
                    <a:pt x="3152" y="455182"/>
                  </a:lnTo>
                  <a:lnTo>
                    <a:pt x="1659" y="430301"/>
                  </a:lnTo>
                  <a:lnTo>
                    <a:pt x="664" y="403235"/>
                  </a:lnTo>
                  <a:lnTo>
                    <a:pt x="0" y="374714"/>
                  </a:lnTo>
                  <a:lnTo>
                    <a:pt x="510" y="341413"/>
                  </a:lnTo>
                  <a:lnTo>
                    <a:pt x="1803" y="304924"/>
                  </a:lnTo>
                  <a:lnTo>
                    <a:pt x="3617" y="266311"/>
                  </a:lnTo>
                  <a:lnTo>
                    <a:pt x="5779" y="229139"/>
                  </a:lnTo>
                  <a:lnTo>
                    <a:pt x="8173" y="192928"/>
                  </a:lnTo>
                  <a:lnTo>
                    <a:pt x="10721" y="157357"/>
                  </a:lnTo>
                  <a:lnTo>
                    <a:pt x="13373" y="126975"/>
                  </a:lnTo>
                  <a:lnTo>
                    <a:pt x="16093" y="100054"/>
                  </a:lnTo>
                  <a:lnTo>
                    <a:pt x="18859" y="75438"/>
                  </a:lnTo>
                  <a:lnTo>
                    <a:pt x="24472" y="40468"/>
                  </a:lnTo>
                  <a:lnTo>
                    <a:pt x="31094" y="17305"/>
                  </a:lnTo>
                  <a:lnTo>
                    <a:pt x="40387" y="3836"/>
                  </a:lnTo>
                  <a:lnTo>
                    <a:pt x="46485" y="816"/>
                  </a:lnTo>
                  <a:lnTo>
                    <a:pt x="60880" y="0"/>
                  </a:lnTo>
                  <a:lnTo>
                    <a:pt x="67767" y="3021"/>
                  </a:lnTo>
                  <a:lnTo>
                    <a:pt x="80499" y="13997"/>
                  </a:lnTo>
                  <a:lnTo>
                    <a:pt x="93826" y="49895"/>
                  </a:lnTo>
                  <a:lnTo>
                    <a:pt x="99257" y="92175"/>
                  </a:lnTo>
                  <a:lnTo>
                    <a:pt x="100527" y="123154"/>
                  </a:lnTo>
                  <a:lnTo>
                    <a:pt x="101543" y="1719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02" name="SMARTInkShape-Group1153"/>
          <p:cNvGrpSpPr/>
          <p:nvPr/>
        </p:nvGrpSpPr>
        <p:grpSpPr>
          <a:xfrm>
            <a:off x="5737860" y="818456"/>
            <a:ext cx="891541" cy="529103"/>
            <a:chOff x="5737860" y="818456"/>
            <a:chExt cx="891541" cy="529103"/>
          </a:xfrm>
        </p:grpSpPr>
        <p:sp>
          <p:nvSpPr>
            <p:cNvPr id="596" name="SMARTInkShape-3585"/>
            <p:cNvSpPr/>
            <p:nvPr>
              <p:custDataLst>
                <p:tags r:id="rId69"/>
              </p:custDataLst>
            </p:nvPr>
          </p:nvSpPr>
          <p:spPr bwMode="auto">
            <a:xfrm>
              <a:off x="5737860" y="1097280"/>
              <a:ext cx="324366" cy="50978"/>
            </a:xfrm>
            <a:custGeom>
              <a:avLst/>
              <a:gdLst/>
              <a:ahLst/>
              <a:cxnLst/>
              <a:rect l="0" t="0" r="0" b="0"/>
              <a:pathLst>
                <a:path w="324366" h="50978">
                  <a:moveTo>
                    <a:pt x="0" y="34290"/>
                  </a:moveTo>
                  <a:lnTo>
                    <a:pt x="0" y="34290"/>
                  </a:lnTo>
                  <a:lnTo>
                    <a:pt x="15600" y="49890"/>
                  </a:lnTo>
                  <a:lnTo>
                    <a:pt x="30340" y="50977"/>
                  </a:lnTo>
                  <a:lnTo>
                    <a:pt x="66457" y="46749"/>
                  </a:lnTo>
                  <a:lnTo>
                    <a:pt x="104784" y="39510"/>
                  </a:lnTo>
                  <a:lnTo>
                    <a:pt x="127006" y="34912"/>
                  </a:lnTo>
                  <a:lnTo>
                    <a:pt x="149440" y="30895"/>
                  </a:lnTo>
                  <a:lnTo>
                    <a:pt x="172017" y="27264"/>
                  </a:lnTo>
                  <a:lnTo>
                    <a:pt x="194688" y="23891"/>
                  </a:lnTo>
                  <a:lnTo>
                    <a:pt x="235118" y="20143"/>
                  </a:lnTo>
                  <a:lnTo>
                    <a:pt x="270232" y="18477"/>
                  </a:lnTo>
                  <a:lnTo>
                    <a:pt x="308563" y="17540"/>
                  </a:lnTo>
                  <a:lnTo>
                    <a:pt x="322241" y="17320"/>
                  </a:lnTo>
                  <a:lnTo>
                    <a:pt x="324365" y="16309"/>
                  </a:lnTo>
                  <a:lnTo>
                    <a:pt x="323876" y="14683"/>
                  </a:lnTo>
                  <a:lnTo>
                    <a:pt x="321645" y="12646"/>
                  </a:lnTo>
                  <a:lnTo>
                    <a:pt x="2914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7" name="SMARTInkShape-3586"/>
            <p:cNvSpPr/>
            <p:nvPr>
              <p:custDataLst>
                <p:tags r:id="rId70"/>
              </p:custDataLst>
            </p:nvPr>
          </p:nvSpPr>
          <p:spPr bwMode="auto">
            <a:xfrm>
              <a:off x="5915425" y="1040906"/>
              <a:ext cx="140699" cy="167817"/>
            </a:xfrm>
            <a:custGeom>
              <a:avLst/>
              <a:gdLst/>
              <a:ahLst/>
              <a:cxnLst/>
              <a:rect l="0" t="0" r="0" b="0"/>
              <a:pathLst>
                <a:path w="140699" h="167817">
                  <a:moveTo>
                    <a:pt x="11030" y="4939"/>
                  </a:moveTo>
                  <a:lnTo>
                    <a:pt x="11030" y="4939"/>
                  </a:lnTo>
                  <a:lnTo>
                    <a:pt x="1929" y="388"/>
                  </a:lnTo>
                  <a:lnTo>
                    <a:pt x="199" y="0"/>
                  </a:lnTo>
                  <a:lnTo>
                    <a:pt x="0" y="694"/>
                  </a:lnTo>
                  <a:lnTo>
                    <a:pt x="819" y="2109"/>
                  </a:lnTo>
                  <a:lnTo>
                    <a:pt x="11074" y="8651"/>
                  </a:lnTo>
                  <a:lnTo>
                    <a:pt x="52137" y="20348"/>
                  </a:lnTo>
                  <a:lnTo>
                    <a:pt x="91261" y="35645"/>
                  </a:lnTo>
                  <a:lnTo>
                    <a:pt x="124549" y="57852"/>
                  </a:lnTo>
                  <a:lnTo>
                    <a:pt x="137047" y="74176"/>
                  </a:lnTo>
                  <a:lnTo>
                    <a:pt x="140698" y="90956"/>
                  </a:lnTo>
                  <a:lnTo>
                    <a:pt x="140338" y="99431"/>
                  </a:lnTo>
                  <a:lnTo>
                    <a:pt x="135335" y="107939"/>
                  </a:lnTo>
                  <a:lnTo>
                    <a:pt x="93087" y="142125"/>
                  </a:lnTo>
                  <a:lnTo>
                    <a:pt x="68455" y="156398"/>
                  </a:lnTo>
                  <a:lnTo>
                    <a:pt x="28175" y="16781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8" name="SMARTInkShape-3587"/>
            <p:cNvSpPr/>
            <p:nvPr>
              <p:custDataLst>
                <p:tags r:id="rId71"/>
              </p:custDataLst>
            </p:nvPr>
          </p:nvSpPr>
          <p:spPr bwMode="auto">
            <a:xfrm>
              <a:off x="6244341" y="1011908"/>
              <a:ext cx="45875" cy="335651"/>
            </a:xfrm>
            <a:custGeom>
              <a:avLst/>
              <a:gdLst/>
              <a:ahLst/>
              <a:cxnLst/>
              <a:rect l="0" t="0" r="0" b="0"/>
              <a:pathLst>
                <a:path w="45875" h="335651">
                  <a:moveTo>
                    <a:pt x="33586" y="8219"/>
                  </a:moveTo>
                  <a:lnTo>
                    <a:pt x="33586" y="8219"/>
                  </a:lnTo>
                  <a:lnTo>
                    <a:pt x="33586" y="0"/>
                  </a:lnTo>
                  <a:lnTo>
                    <a:pt x="38137" y="4302"/>
                  </a:lnTo>
                  <a:lnTo>
                    <a:pt x="45518" y="29813"/>
                  </a:lnTo>
                  <a:lnTo>
                    <a:pt x="45874" y="61949"/>
                  </a:lnTo>
                  <a:lnTo>
                    <a:pt x="42858" y="102584"/>
                  </a:lnTo>
                  <a:lnTo>
                    <a:pt x="40720" y="125422"/>
                  </a:lnTo>
                  <a:lnTo>
                    <a:pt x="38342" y="149219"/>
                  </a:lnTo>
                  <a:lnTo>
                    <a:pt x="33900" y="172704"/>
                  </a:lnTo>
                  <a:lnTo>
                    <a:pt x="28080" y="195981"/>
                  </a:lnTo>
                  <a:lnTo>
                    <a:pt x="21343" y="219119"/>
                  </a:lnTo>
                  <a:lnTo>
                    <a:pt x="11318" y="260068"/>
                  </a:lnTo>
                  <a:lnTo>
                    <a:pt x="4639" y="294460"/>
                  </a:lnTo>
                  <a:lnTo>
                    <a:pt x="0" y="335650"/>
                  </a:lnTo>
                  <a:lnTo>
                    <a:pt x="7869" y="30825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9" name="SMARTInkShape-3588"/>
            <p:cNvSpPr/>
            <p:nvPr>
              <p:custDataLst>
                <p:tags r:id="rId72"/>
              </p:custDataLst>
            </p:nvPr>
          </p:nvSpPr>
          <p:spPr bwMode="auto">
            <a:xfrm>
              <a:off x="6295530" y="994410"/>
              <a:ext cx="25261" cy="320062"/>
            </a:xfrm>
            <a:custGeom>
              <a:avLst/>
              <a:gdLst/>
              <a:ahLst/>
              <a:cxnLst/>
              <a:rect l="0" t="0" r="0" b="0"/>
              <a:pathLst>
                <a:path w="25261" h="320062">
                  <a:moveTo>
                    <a:pt x="16688" y="0"/>
                  </a:moveTo>
                  <a:lnTo>
                    <a:pt x="16688" y="0"/>
                  </a:lnTo>
                  <a:lnTo>
                    <a:pt x="16688" y="32965"/>
                  </a:lnTo>
                  <a:lnTo>
                    <a:pt x="16688" y="61006"/>
                  </a:lnTo>
                  <a:lnTo>
                    <a:pt x="16688" y="97599"/>
                  </a:lnTo>
                  <a:lnTo>
                    <a:pt x="16688" y="119358"/>
                  </a:lnTo>
                  <a:lnTo>
                    <a:pt x="16688" y="142437"/>
                  </a:lnTo>
                  <a:lnTo>
                    <a:pt x="15735" y="165443"/>
                  </a:lnTo>
                  <a:lnTo>
                    <a:pt x="14148" y="188400"/>
                  </a:lnTo>
                  <a:lnTo>
                    <a:pt x="12137" y="211325"/>
                  </a:lnTo>
                  <a:lnTo>
                    <a:pt x="7363" y="252037"/>
                  </a:lnTo>
                  <a:lnTo>
                    <a:pt x="3018" y="285372"/>
                  </a:lnTo>
                  <a:lnTo>
                    <a:pt x="0" y="320061"/>
                  </a:lnTo>
                  <a:lnTo>
                    <a:pt x="11468" y="280085"/>
                  </a:lnTo>
                  <a:lnTo>
                    <a:pt x="25260" y="23145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0" name="SMARTInkShape-3589"/>
            <p:cNvSpPr/>
            <p:nvPr>
              <p:custDataLst>
                <p:tags r:id="rId73"/>
              </p:custDataLst>
            </p:nvPr>
          </p:nvSpPr>
          <p:spPr bwMode="auto">
            <a:xfrm>
              <a:off x="6238632" y="970051"/>
              <a:ext cx="262182" cy="286290"/>
            </a:xfrm>
            <a:custGeom>
              <a:avLst/>
              <a:gdLst/>
              <a:ahLst/>
              <a:cxnLst/>
              <a:rect l="0" t="0" r="0" b="0"/>
              <a:pathLst>
                <a:path w="262182" h="286290">
                  <a:moveTo>
                    <a:pt x="47868" y="32931"/>
                  </a:moveTo>
                  <a:lnTo>
                    <a:pt x="47868" y="32931"/>
                  </a:lnTo>
                  <a:lnTo>
                    <a:pt x="15829" y="9112"/>
                  </a:lnTo>
                  <a:lnTo>
                    <a:pt x="16983" y="7527"/>
                  </a:lnTo>
                  <a:lnTo>
                    <a:pt x="23345" y="3225"/>
                  </a:lnTo>
                  <a:lnTo>
                    <a:pt x="46741" y="0"/>
                  </a:lnTo>
                  <a:lnTo>
                    <a:pt x="86904" y="8146"/>
                  </a:lnTo>
                  <a:lnTo>
                    <a:pt x="125897" y="31726"/>
                  </a:lnTo>
                  <a:lnTo>
                    <a:pt x="152479" y="62843"/>
                  </a:lnTo>
                  <a:lnTo>
                    <a:pt x="158497" y="87500"/>
                  </a:lnTo>
                  <a:lnTo>
                    <a:pt x="158767" y="100743"/>
                  </a:lnTo>
                  <a:lnTo>
                    <a:pt x="148910" y="128158"/>
                  </a:lnTo>
                  <a:lnTo>
                    <a:pt x="130875" y="154312"/>
                  </a:lnTo>
                  <a:lnTo>
                    <a:pt x="94899" y="184149"/>
                  </a:lnTo>
                  <a:lnTo>
                    <a:pt x="58734" y="203572"/>
                  </a:lnTo>
                  <a:lnTo>
                    <a:pt x="22089" y="209222"/>
                  </a:lnTo>
                  <a:lnTo>
                    <a:pt x="0" y="205207"/>
                  </a:lnTo>
                  <a:lnTo>
                    <a:pt x="15692" y="204626"/>
                  </a:lnTo>
                  <a:lnTo>
                    <a:pt x="44473" y="213556"/>
                  </a:lnTo>
                  <a:lnTo>
                    <a:pt x="81681" y="232817"/>
                  </a:lnTo>
                  <a:lnTo>
                    <a:pt x="118318" y="256622"/>
                  </a:lnTo>
                  <a:lnTo>
                    <a:pt x="153303" y="277222"/>
                  </a:lnTo>
                  <a:lnTo>
                    <a:pt x="187798" y="286289"/>
                  </a:lnTo>
                  <a:lnTo>
                    <a:pt x="208167" y="283330"/>
                  </a:lnTo>
                  <a:lnTo>
                    <a:pt x="217599" y="279874"/>
                  </a:lnTo>
                  <a:lnTo>
                    <a:pt x="262181" y="2386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1" name="SMARTInkShape-3590"/>
            <p:cNvSpPr/>
            <p:nvPr>
              <p:custDataLst>
                <p:tags r:id="rId74"/>
              </p:custDataLst>
            </p:nvPr>
          </p:nvSpPr>
          <p:spPr bwMode="auto">
            <a:xfrm>
              <a:off x="6397943" y="818456"/>
              <a:ext cx="231458" cy="175955"/>
            </a:xfrm>
            <a:custGeom>
              <a:avLst/>
              <a:gdLst/>
              <a:ahLst/>
              <a:cxnLst/>
              <a:rect l="0" t="0" r="0" b="0"/>
              <a:pathLst>
                <a:path w="231458" h="175955">
                  <a:moveTo>
                    <a:pt x="0" y="13076"/>
                  </a:moveTo>
                  <a:lnTo>
                    <a:pt x="0" y="13076"/>
                  </a:lnTo>
                  <a:lnTo>
                    <a:pt x="7381" y="5696"/>
                  </a:lnTo>
                  <a:lnTo>
                    <a:pt x="17320" y="9408"/>
                  </a:lnTo>
                  <a:lnTo>
                    <a:pt x="24525" y="19066"/>
                  </a:lnTo>
                  <a:lnTo>
                    <a:pt x="36912" y="57651"/>
                  </a:lnTo>
                  <a:lnTo>
                    <a:pt x="41099" y="92747"/>
                  </a:lnTo>
                  <a:lnTo>
                    <a:pt x="37789" y="127276"/>
                  </a:lnTo>
                  <a:lnTo>
                    <a:pt x="34494" y="163496"/>
                  </a:lnTo>
                  <a:lnTo>
                    <a:pt x="35260" y="130065"/>
                  </a:lnTo>
                  <a:lnTo>
                    <a:pt x="42091" y="87745"/>
                  </a:lnTo>
                  <a:lnTo>
                    <a:pt x="55757" y="46525"/>
                  </a:lnTo>
                  <a:lnTo>
                    <a:pt x="78509" y="6051"/>
                  </a:lnTo>
                  <a:lnTo>
                    <a:pt x="80914" y="3630"/>
                  </a:lnTo>
                  <a:lnTo>
                    <a:pt x="82518" y="2969"/>
                  </a:lnTo>
                  <a:lnTo>
                    <a:pt x="83586" y="3481"/>
                  </a:lnTo>
                  <a:lnTo>
                    <a:pt x="85091" y="22404"/>
                  </a:lnTo>
                  <a:lnTo>
                    <a:pt x="80986" y="61243"/>
                  </a:lnTo>
                  <a:lnTo>
                    <a:pt x="76316" y="90046"/>
                  </a:lnTo>
                  <a:lnTo>
                    <a:pt x="68331" y="127957"/>
                  </a:lnTo>
                  <a:lnTo>
                    <a:pt x="61651" y="152715"/>
                  </a:lnTo>
                  <a:lnTo>
                    <a:pt x="62056" y="153794"/>
                  </a:lnTo>
                  <a:lnTo>
                    <a:pt x="63278" y="153560"/>
                  </a:lnTo>
                  <a:lnTo>
                    <a:pt x="65045" y="152452"/>
                  </a:lnTo>
                  <a:lnTo>
                    <a:pt x="88413" y="114550"/>
                  </a:lnTo>
                  <a:lnTo>
                    <a:pt x="104064" y="81671"/>
                  </a:lnTo>
                  <a:lnTo>
                    <a:pt x="125625" y="49913"/>
                  </a:lnTo>
                  <a:lnTo>
                    <a:pt x="159460" y="12878"/>
                  </a:lnTo>
                  <a:lnTo>
                    <a:pt x="169171" y="4372"/>
                  </a:lnTo>
                  <a:lnTo>
                    <a:pt x="177550" y="606"/>
                  </a:lnTo>
                  <a:lnTo>
                    <a:pt x="185042" y="0"/>
                  </a:lnTo>
                  <a:lnTo>
                    <a:pt x="191941" y="1502"/>
                  </a:lnTo>
                  <a:lnTo>
                    <a:pt x="196541" y="6312"/>
                  </a:lnTo>
                  <a:lnTo>
                    <a:pt x="201651" y="21818"/>
                  </a:lnTo>
                  <a:lnTo>
                    <a:pt x="204528" y="61069"/>
                  </a:lnTo>
                  <a:lnTo>
                    <a:pt x="207741" y="89969"/>
                  </a:lnTo>
                  <a:lnTo>
                    <a:pt x="213297" y="118688"/>
                  </a:lnTo>
                  <a:lnTo>
                    <a:pt x="225229" y="156870"/>
                  </a:lnTo>
                  <a:lnTo>
                    <a:pt x="231457" y="17595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07" name="SMARTInkShape-Group1154"/>
          <p:cNvGrpSpPr/>
          <p:nvPr/>
        </p:nvGrpSpPr>
        <p:grpSpPr>
          <a:xfrm>
            <a:off x="5037950" y="825126"/>
            <a:ext cx="434164" cy="520411"/>
            <a:chOff x="5037950" y="825126"/>
            <a:chExt cx="434164" cy="520411"/>
          </a:xfrm>
        </p:grpSpPr>
        <p:sp>
          <p:nvSpPr>
            <p:cNvPr id="603" name="SMARTInkShape-3591"/>
            <p:cNvSpPr/>
            <p:nvPr>
              <p:custDataLst>
                <p:tags r:id="rId65"/>
              </p:custDataLst>
            </p:nvPr>
          </p:nvSpPr>
          <p:spPr bwMode="auto">
            <a:xfrm>
              <a:off x="5037950" y="996164"/>
              <a:ext cx="35454" cy="348378"/>
            </a:xfrm>
            <a:custGeom>
              <a:avLst/>
              <a:gdLst/>
              <a:ahLst/>
              <a:cxnLst/>
              <a:rect l="0" t="0" r="0" b="0"/>
              <a:pathLst>
                <a:path w="35454" h="348378">
                  <a:moveTo>
                    <a:pt x="22682" y="32536"/>
                  </a:moveTo>
                  <a:lnTo>
                    <a:pt x="22682" y="32536"/>
                  </a:lnTo>
                  <a:lnTo>
                    <a:pt x="22682" y="4165"/>
                  </a:lnTo>
                  <a:lnTo>
                    <a:pt x="23635" y="2192"/>
                  </a:lnTo>
                  <a:lnTo>
                    <a:pt x="25222" y="877"/>
                  </a:lnTo>
                  <a:lnTo>
                    <a:pt x="27233" y="0"/>
                  </a:lnTo>
                  <a:lnTo>
                    <a:pt x="28574" y="368"/>
                  </a:lnTo>
                  <a:lnTo>
                    <a:pt x="29467" y="1566"/>
                  </a:lnTo>
                  <a:lnTo>
                    <a:pt x="35453" y="19433"/>
                  </a:lnTo>
                  <a:lnTo>
                    <a:pt x="33981" y="51408"/>
                  </a:lnTo>
                  <a:lnTo>
                    <a:pt x="29926" y="87596"/>
                  </a:lnTo>
                  <a:lnTo>
                    <a:pt x="27512" y="109248"/>
                  </a:lnTo>
                  <a:lnTo>
                    <a:pt x="23997" y="132255"/>
                  </a:lnTo>
                  <a:lnTo>
                    <a:pt x="19749" y="156165"/>
                  </a:lnTo>
                  <a:lnTo>
                    <a:pt x="15012" y="180678"/>
                  </a:lnTo>
                  <a:lnTo>
                    <a:pt x="10901" y="204640"/>
                  </a:lnTo>
                  <a:lnTo>
                    <a:pt x="7208" y="228234"/>
                  </a:lnTo>
                  <a:lnTo>
                    <a:pt x="3794" y="251584"/>
                  </a:lnTo>
                  <a:lnTo>
                    <a:pt x="0" y="290228"/>
                  </a:lnTo>
                  <a:lnTo>
                    <a:pt x="404" y="331139"/>
                  </a:lnTo>
                  <a:lnTo>
                    <a:pt x="4017" y="347706"/>
                  </a:lnTo>
                  <a:lnTo>
                    <a:pt x="4524" y="348377"/>
                  </a:lnTo>
                  <a:lnTo>
                    <a:pt x="5337" y="308214"/>
                  </a:lnTo>
                  <a:lnTo>
                    <a:pt x="5538" y="28971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4" name="SMARTInkShape-3592"/>
            <p:cNvSpPr/>
            <p:nvPr>
              <p:custDataLst>
                <p:tags r:id="rId66"/>
              </p:custDataLst>
            </p:nvPr>
          </p:nvSpPr>
          <p:spPr bwMode="auto">
            <a:xfrm>
              <a:off x="5129213" y="1045845"/>
              <a:ext cx="8043" cy="299692"/>
            </a:xfrm>
            <a:custGeom>
              <a:avLst/>
              <a:gdLst/>
              <a:ahLst/>
              <a:cxnLst/>
              <a:rect l="0" t="0" r="0" b="0"/>
              <a:pathLst>
                <a:path w="8043" h="299692">
                  <a:moveTo>
                    <a:pt x="0" y="0"/>
                  </a:moveTo>
                  <a:lnTo>
                    <a:pt x="0" y="0"/>
                  </a:lnTo>
                  <a:lnTo>
                    <a:pt x="4550" y="0"/>
                  </a:lnTo>
                  <a:lnTo>
                    <a:pt x="6784" y="10160"/>
                  </a:lnTo>
                  <a:lnTo>
                    <a:pt x="8042" y="44920"/>
                  </a:lnTo>
                  <a:lnTo>
                    <a:pt x="7384" y="79972"/>
                  </a:lnTo>
                  <a:lnTo>
                    <a:pt x="3917" y="120951"/>
                  </a:lnTo>
                  <a:lnTo>
                    <a:pt x="2611" y="142546"/>
                  </a:lnTo>
                  <a:lnTo>
                    <a:pt x="1740" y="164563"/>
                  </a:lnTo>
                  <a:lnTo>
                    <a:pt x="773" y="206489"/>
                  </a:lnTo>
                  <a:lnTo>
                    <a:pt x="343" y="240998"/>
                  </a:lnTo>
                  <a:lnTo>
                    <a:pt x="101" y="278099"/>
                  </a:lnTo>
                  <a:lnTo>
                    <a:pt x="19" y="299691"/>
                  </a:lnTo>
                  <a:lnTo>
                    <a:pt x="0" y="2914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5" name="SMARTInkShape-3593"/>
            <p:cNvSpPr/>
            <p:nvPr>
              <p:custDataLst>
                <p:tags r:id="rId67"/>
              </p:custDataLst>
            </p:nvPr>
          </p:nvSpPr>
          <p:spPr bwMode="auto">
            <a:xfrm>
              <a:off x="5050837" y="949666"/>
              <a:ext cx="258399" cy="339287"/>
            </a:xfrm>
            <a:custGeom>
              <a:avLst/>
              <a:gdLst/>
              <a:ahLst/>
              <a:cxnLst/>
              <a:rect l="0" t="0" r="0" b="0"/>
              <a:pathLst>
                <a:path w="258399" h="339287">
                  <a:moveTo>
                    <a:pt x="35513" y="70461"/>
                  </a:moveTo>
                  <a:lnTo>
                    <a:pt x="35513" y="70461"/>
                  </a:lnTo>
                  <a:lnTo>
                    <a:pt x="35513" y="52258"/>
                  </a:lnTo>
                  <a:lnTo>
                    <a:pt x="44616" y="27285"/>
                  </a:lnTo>
                  <a:lnTo>
                    <a:pt x="64324" y="15395"/>
                  </a:lnTo>
                  <a:lnTo>
                    <a:pt x="92134" y="6935"/>
                  </a:lnTo>
                  <a:lnTo>
                    <a:pt x="123543" y="0"/>
                  </a:lnTo>
                  <a:lnTo>
                    <a:pt x="151472" y="1363"/>
                  </a:lnTo>
                  <a:lnTo>
                    <a:pt x="164254" y="4393"/>
                  </a:lnTo>
                  <a:lnTo>
                    <a:pt x="183536" y="17920"/>
                  </a:lnTo>
                  <a:lnTo>
                    <a:pt x="191345" y="26862"/>
                  </a:lnTo>
                  <a:lnTo>
                    <a:pt x="197481" y="49496"/>
                  </a:lnTo>
                  <a:lnTo>
                    <a:pt x="197784" y="62200"/>
                  </a:lnTo>
                  <a:lnTo>
                    <a:pt x="187961" y="89014"/>
                  </a:lnTo>
                  <a:lnTo>
                    <a:pt x="158471" y="130886"/>
                  </a:lnTo>
                  <a:lnTo>
                    <a:pt x="132071" y="156372"/>
                  </a:lnTo>
                  <a:lnTo>
                    <a:pt x="101287" y="174049"/>
                  </a:lnTo>
                  <a:lnTo>
                    <a:pt x="71096" y="185715"/>
                  </a:lnTo>
                  <a:lnTo>
                    <a:pt x="29863" y="195098"/>
                  </a:lnTo>
                  <a:lnTo>
                    <a:pt x="0" y="198269"/>
                  </a:lnTo>
                  <a:lnTo>
                    <a:pt x="409" y="199481"/>
                  </a:lnTo>
                  <a:lnTo>
                    <a:pt x="8481" y="203369"/>
                  </a:lnTo>
                  <a:lnTo>
                    <a:pt x="38193" y="210912"/>
                  </a:lnTo>
                  <a:lnTo>
                    <a:pt x="68771" y="221467"/>
                  </a:lnTo>
                  <a:lnTo>
                    <a:pt x="102682" y="235682"/>
                  </a:lnTo>
                  <a:lnTo>
                    <a:pt x="133629" y="251525"/>
                  </a:lnTo>
                  <a:lnTo>
                    <a:pt x="173275" y="281061"/>
                  </a:lnTo>
                  <a:lnTo>
                    <a:pt x="212056" y="316426"/>
                  </a:lnTo>
                  <a:lnTo>
                    <a:pt x="234327" y="337966"/>
                  </a:lnTo>
                  <a:lnTo>
                    <a:pt x="237588" y="339286"/>
                  </a:lnTo>
                  <a:lnTo>
                    <a:pt x="240715" y="339213"/>
                  </a:lnTo>
                  <a:lnTo>
                    <a:pt x="243751" y="338211"/>
                  </a:lnTo>
                  <a:lnTo>
                    <a:pt x="249666" y="324399"/>
                  </a:lnTo>
                  <a:lnTo>
                    <a:pt x="258398" y="29334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6" name="SMARTInkShape-3594"/>
            <p:cNvSpPr/>
            <p:nvPr>
              <p:custDataLst>
                <p:tags r:id="rId68"/>
              </p:custDataLst>
            </p:nvPr>
          </p:nvSpPr>
          <p:spPr bwMode="auto">
            <a:xfrm>
              <a:off x="5281121" y="825126"/>
              <a:ext cx="190993" cy="203575"/>
            </a:xfrm>
            <a:custGeom>
              <a:avLst/>
              <a:gdLst/>
              <a:ahLst/>
              <a:cxnLst/>
              <a:rect l="0" t="0" r="0" b="0"/>
              <a:pathLst>
                <a:path w="190993" h="203575">
                  <a:moveTo>
                    <a:pt x="105267" y="186429"/>
                  </a:moveTo>
                  <a:lnTo>
                    <a:pt x="105267" y="186429"/>
                  </a:lnTo>
                  <a:lnTo>
                    <a:pt x="105267" y="145040"/>
                  </a:lnTo>
                  <a:lnTo>
                    <a:pt x="103361" y="140739"/>
                  </a:lnTo>
                  <a:lnTo>
                    <a:pt x="85955" y="123944"/>
                  </a:lnTo>
                  <a:lnTo>
                    <a:pt x="74776" y="120558"/>
                  </a:lnTo>
                  <a:lnTo>
                    <a:pt x="67794" y="119655"/>
                  </a:lnTo>
                  <a:lnTo>
                    <a:pt x="49878" y="126272"/>
                  </a:lnTo>
                  <a:lnTo>
                    <a:pt x="16432" y="149252"/>
                  </a:lnTo>
                  <a:lnTo>
                    <a:pt x="2004" y="170969"/>
                  </a:lnTo>
                  <a:lnTo>
                    <a:pt x="230" y="177075"/>
                  </a:lnTo>
                  <a:lnTo>
                    <a:pt x="0" y="182098"/>
                  </a:lnTo>
                  <a:lnTo>
                    <a:pt x="798" y="186399"/>
                  </a:lnTo>
                  <a:lnTo>
                    <a:pt x="3236" y="188314"/>
                  </a:lnTo>
                  <a:lnTo>
                    <a:pt x="6767" y="188638"/>
                  </a:lnTo>
                  <a:lnTo>
                    <a:pt x="11025" y="187902"/>
                  </a:lnTo>
                  <a:lnTo>
                    <a:pt x="30670" y="173213"/>
                  </a:lnTo>
                  <a:lnTo>
                    <a:pt x="50038" y="146212"/>
                  </a:lnTo>
                  <a:lnTo>
                    <a:pt x="67842" y="104980"/>
                  </a:lnTo>
                  <a:lnTo>
                    <a:pt x="76886" y="75617"/>
                  </a:lnTo>
                  <a:lnTo>
                    <a:pt x="82176" y="47644"/>
                  </a:lnTo>
                  <a:lnTo>
                    <a:pt x="80083" y="5146"/>
                  </a:lnTo>
                  <a:lnTo>
                    <a:pt x="79707" y="0"/>
                  </a:lnTo>
                  <a:lnTo>
                    <a:pt x="78702" y="231"/>
                  </a:lnTo>
                  <a:lnTo>
                    <a:pt x="75045" y="3027"/>
                  </a:lnTo>
                  <a:lnTo>
                    <a:pt x="72182" y="23608"/>
                  </a:lnTo>
                  <a:lnTo>
                    <a:pt x="71334" y="58388"/>
                  </a:lnTo>
                  <a:lnTo>
                    <a:pt x="76216" y="87612"/>
                  </a:lnTo>
                  <a:lnTo>
                    <a:pt x="85687" y="117745"/>
                  </a:lnTo>
                  <a:lnTo>
                    <a:pt x="108038" y="155177"/>
                  </a:lnTo>
                  <a:lnTo>
                    <a:pt x="127771" y="175397"/>
                  </a:lnTo>
                  <a:lnTo>
                    <a:pt x="164850" y="193744"/>
                  </a:lnTo>
                  <a:lnTo>
                    <a:pt x="190992" y="20357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11" name="SMARTInkShape-Group1155"/>
          <p:cNvGrpSpPr/>
          <p:nvPr/>
        </p:nvGrpSpPr>
        <p:grpSpPr>
          <a:xfrm>
            <a:off x="4247491" y="1106341"/>
            <a:ext cx="483754" cy="549340"/>
            <a:chOff x="4247491" y="1106341"/>
            <a:chExt cx="483754" cy="549340"/>
          </a:xfrm>
        </p:grpSpPr>
        <p:sp>
          <p:nvSpPr>
            <p:cNvPr id="608" name="SMARTInkShape-3595"/>
            <p:cNvSpPr/>
            <p:nvPr>
              <p:custDataLst>
                <p:tags r:id="rId62"/>
              </p:custDataLst>
            </p:nvPr>
          </p:nvSpPr>
          <p:spPr bwMode="auto">
            <a:xfrm>
              <a:off x="4651994" y="1280700"/>
              <a:ext cx="43610" cy="59814"/>
            </a:xfrm>
            <a:custGeom>
              <a:avLst/>
              <a:gdLst/>
              <a:ahLst/>
              <a:cxnLst/>
              <a:rect l="0" t="0" r="0" b="0"/>
              <a:pathLst>
                <a:path w="43610" h="59814">
                  <a:moveTo>
                    <a:pt x="31449" y="13747"/>
                  </a:moveTo>
                  <a:lnTo>
                    <a:pt x="31449" y="13747"/>
                  </a:lnTo>
                  <a:lnTo>
                    <a:pt x="19517" y="13747"/>
                  </a:lnTo>
                  <a:lnTo>
                    <a:pt x="11541" y="23907"/>
                  </a:lnTo>
                  <a:lnTo>
                    <a:pt x="1420" y="43428"/>
                  </a:lnTo>
                  <a:lnTo>
                    <a:pt x="0" y="47822"/>
                  </a:lnTo>
                  <a:lnTo>
                    <a:pt x="5" y="51704"/>
                  </a:lnTo>
                  <a:lnTo>
                    <a:pt x="2551" y="58557"/>
                  </a:lnTo>
                  <a:lnTo>
                    <a:pt x="4564" y="59813"/>
                  </a:lnTo>
                  <a:lnTo>
                    <a:pt x="6858" y="59698"/>
                  </a:lnTo>
                  <a:lnTo>
                    <a:pt x="9340" y="58669"/>
                  </a:lnTo>
                  <a:lnTo>
                    <a:pt x="21934" y="48118"/>
                  </a:lnTo>
                  <a:lnTo>
                    <a:pt x="42545" y="8980"/>
                  </a:lnTo>
                  <a:lnTo>
                    <a:pt x="43609" y="4854"/>
                  </a:lnTo>
                  <a:lnTo>
                    <a:pt x="43365" y="2104"/>
                  </a:lnTo>
                  <a:lnTo>
                    <a:pt x="42250" y="270"/>
                  </a:lnTo>
                  <a:lnTo>
                    <a:pt x="39603" y="0"/>
                  </a:lnTo>
                  <a:lnTo>
                    <a:pt x="21664" y="6411"/>
                  </a:lnTo>
                  <a:lnTo>
                    <a:pt x="5731" y="1374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9" name="SMARTInkShape-3596"/>
            <p:cNvSpPr/>
            <p:nvPr>
              <p:custDataLst>
                <p:tags r:id="rId63"/>
              </p:custDataLst>
            </p:nvPr>
          </p:nvSpPr>
          <p:spPr bwMode="auto">
            <a:xfrm>
              <a:off x="4247491" y="1112451"/>
              <a:ext cx="204111" cy="543230"/>
            </a:xfrm>
            <a:custGeom>
              <a:avLst/>
              <a:gdLst/>
              <a:ahLst/>
              <a:cxnLst/>
              <a:rect l="0" t="0" r="0" b="0"/>
              <a:pathLst>
                <a:path w="204111" h="543230">
                  <a:moveTo>
                    <a:pt x="161631" y="70554"/>
                  </a:moveTo>
                  <a:lnTo>
                    <a:pt x="161631" y="70554"/>
                  </a:lnTo>
                  <a:lnTo>
                    <a:pt x="168417" y="54444"/>
                  </a:lnTo>
                  <a:lnTo>
                    <a:pt x="169851" y="37633"/>
                  </a:lnTo>
                  <a:lnTo>
                    <a:pt x="160998" y="16984"/>
                  </a:lnTo>
                  <a:lnTo>
                    <a:pt x="150860" y="1871"/>
                  </a:lnTo>
                  <a:lnTo>
                    <a:pt x="144926" y="0"/>
                  </a:lnTo>
                  <a:lnTo>
                    <a:pt x="128172" y="462"/>
                  </a:lnTo>
                  <a:lnTo>
                    <a:pt x="88217" y="19729"/>
                  </a:lnTo>
                  <a:lnTo>
                    <a:pt x="56613" y="44155"/>
                  </a:lnTo>
                  <a:lnTo>
                    <a:pt x="27326" y="73109"/>
                  </a:lnTo>
                  <a:lnTo>
                    <a:pt x="7960" y="101852"/>
                  </a:lnTo>
                  <a:lnTo>
                    <a:pt x="623" y="127962"/>
                  </a:lnTo>
                  <a:lnTo>
                    <a:pt x="0" y="140258"/>
                  </a:lnTo>
                  <a:lnTo>
                    <a:pt x="4347" y="149408"/>
                  </a:lnTo>
                  <a:lnTo>
                    <a:pt x="21877" y="162115"/>
                  </a:lnTo>
                  <a:lnTo>
                    <a:pt x="50623" y="163318"/>
                  </a:lnTo>
                  <a:lnTo>
                    <a:pt x="84672" y="156550"/>
                  </a:lnTo>
                  <a:lnTo>
                    <a:pt x="118855" y="144017"/>
                  </a:lnTo>
                  <a:lnTo>
                    <a:pt x="150558" y="128922"/>
                  </a:lnTo>
                  <a:lnTo>
                    <a:pt x="185021" y="106898"/>
                  </a:lnTo>
                  <a:lnTo>
                    <a:pt x="191512" y="100498"/>
                  </a:lnTo>
                  <a:lnTo>
                    <a:pt x="194886" y="94327"/>
                  </a:lnTo>
                  <a:lnTo>
                    <a:pt x="196183" y="88308"/>
                  </a:lnTo>
                  <a:lnTo>
                    <a:pt x="195086" y="77492"/>
                  </a:lnTo>
                  <a:lnTo>
                    <a:pt x="188556" y="64212"/>
                  </a:lnTo>
                  <a:lnTo>
                    <a:pt x="188154" y="64421"/>
                  </a:lnTo>
                  <a:lnTo>
                    <a:pt x="187588" y="71171"/>
                  </a:lnTo>
                  <a:lnTo>
                    <a:pt x="189937" y="103167"/>
                  </a:lnTo>
                  <a:lnTo>
                    <a:pt x="194148" y="143717"/>
                  </a:lnTo>
                  <a:lnTo>
                    <a:pt x="196086" y="177366"/>
                  </a:lnTo>
                  <a:lnTo>
                    <a:pt x="200122" y="217721"/>
                  </a:lnTo>
                  <a:lnTo>
                    <a:pt x="201580" y="239150"/>
                  </a:lnTo>
                  <a:lnTo>
                    <a:pt x="202551" y="261057"/>
                  </a:lnTo>
                  <a:lnTo>
                    <a:pt x="203199" y="283281"/>
                  </a:lnTo>
                  <a:lnTo>
                    <a:pt x="203630" y="305717"/>
                  </a:lnTo>
                  <a:lnTo>
                    <a:pt x="203918" y="328294"/>
                  </a:lnTo>
                  <a:lnTo>
                    <a:pt x="204110" y="350966"/>
                  </a:lnTo>
                  <a:lnTo>
                    <a:pt x="203285" y="373700"/>
                  </a:lnTo>
                  <a:lnTo>
                    <a:pt x="201783" y="396476"/>
                  </a:lnTo>
                  <a:lnTo>
                    <a:pt x="199829" y="419281"/>
                  </a:lnTo>
                  <a:lnTo>
                    <a:pt x="192578" y="459859"/>
                  </a:lnTo>
                  <a:lnTo>
                    <a:pt x="183006" y="494086"/>
                  </a:lnTo>
                  <a:lnTo>
                    <a:pt x="172401" y="518823"/>
                  </a:lnTo>
                  <a:lnTo>
                    <a:pt x="158798" y="534262"/>
                  </a:lnTo>
                  <a:lnTo>
                    <a:pt x="151170" y="539713"/>
                  </a:lnTo>
                  <a:lnTo>
                    <a:pt x="129995" y="543229"/>
                  </a:lnTo>
                  <a:lnTo>
                    <a:pt x="117680" y="542833"/>
                  </a:lnTo>
                  <a:lnTo>
                    <a:pt x="91298" y="532233"/>
                  </a:lnTo>
                  <a:lnTo>
                    <a:pt x="64650" y="512917"/>
                  </a:lnTo>
                  <a:lnTo>
                    <a:pt x="40106" y="485282"/>
                  </a:lnTo>
                  <a:lnTo>
                    <a:pt x="26657" y="456490"/>
                  </a:lnTo>
                  <a:lnTo>
                    <a:pt x="22586" y="428771"/>
                  </a:lnTo>
                  <a:lnTo>
                    <a:pt x="27126" y="403752"/>
                  </a:lnTo>
                  <a:lnTo>
                    <a:pt x="43114" y="379932"/>
                  </a:lnTo>
                  <a:lnTo>
                    <a:pt x="83970" y="345102"/>
                  </a:lnTo>
                  <a:lnTo>
                    <a:pt x="119495" y="322115"/>
                  </a:lnTo>
                  <a:lnTo>
                    <a:pt x="157509" y="299199"/>
                  </a:lnTo>
                  <a:lnTo>
                    <a:pt x="195922" y="27629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0" name="SMARTInkShape-3597"/>
            <p:cNvSpPr/>
            <p:nvPr>
              <p:custDataLst>
                <p:tags r:id="rId64"/>
              </p:custDataLst>
            </p:nvPr>
          </p:nvSpPr>
          <p:spPr bwMode="auto">
            <a:xfrm>
              <a:off x="4671338" y="1106341"/>
              <a:ext cx="59907" cy="61661"/>
            </a:xfrm>
            <a:custGeom>
              <a:avLst/>
              <a:gdLst/>
              <a:ahLst/>
              <a:cxnLst/>
              <a:rect l="0" t="0" r="0" b="0"/>
              <a:pathLst>
                <a:path w="59907" h="61661">
                  <a:moveTo>
                    <a:pt x="54967" y="25229"/>
                  </a:moveTo>
                  <a:lnTo>
                    <a:pt x="54967" y="25229"/>
                  </a:lnTo>
                  <a:lnTo>
                    <a:pt x="59518" y="20678"/>
                  </a:lnTo>
                  <a:lnTo>
                    <a:pt x="59906" y="18385"/>
                  </a:lnTo>
                  <a:lnTo>
                    <a:pt x="59212" y="15904"/>
                  </a:lnTo>
                  <a:lnTo>
                    <a:pt x="46821" y="0"/>
                  </a:lnTo>
                  <a:lnTo>
                    <a:pt x="37420" y="4207"/>
                  </a:lnTo>
                  <a:lnTo>
                    <a:pt x="22568" y="20588"/>
                  </a:lnTo>
                  <a:lnTo>
                    <a:pt x="0" y="61301"/>
                  </a:lnTo>
                  <a:lnTo>
                    <a:pt x="225" y="61660"/>
                  </a:lnTo>
                  <a:lnTo>
                    <a:pt x="27202" y="43162"/>
                  </a:lnTo>
                  <a:lnTo>
                    <a:pt x="33102" y="32882"/>
                  </a:lnTo>
                  <a:lnTo>
                    <a:pt x="36890" y="15311"/>
                  </a:lnTo>
                  <a:lnTo>
                    <a:pt x="36248" y="12902"/>
                  </a:lnTo>
                  <a:lnTo>
                    <a:pt x="34868" y="11296"/>
                  </a:lnTo>
                  <a:lnTo>
                    <a:pt x="32995" y="10225"/>
                  </a:lnTo>
                  <a:lnTo>
                    <a:pt x="25834" y="11576"/>
                  </a:lnTo>
                  <a:lnTo>
                    <a:pt x="21258" y="13269"/>
                  </a:lnTo>
                  <a:lnTo>
                    <a:pt x="13633" y="20231"/>
                  </a:lnTo>
                  <a:lnTo>
                    <a:pt x="8021" y="28723"/>
                  </a:lnTo>
                  <a:lnTo>
                    <a:pt x="3532" y="4237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18" name="SMARTInkShape-Group1156"/>
          <p:cNvGrpSpPr/>
          <p:nvPr/>
        </p:nvGrpSpPr>
        <p:grpSpPr>
          <a:xfrm>
            <a:off x="1640205" y="2538787"/>
            <a:ext cx="960121" cy="658756"/>
            <a:chOff x="1640205" y="2538787"/>
            <a:chExt cx="960121" cy="658756"/>
          </a:xfrm>
        </p:grpSpPr>
        <p:sp>
          <p:nvSpPr>
            <p:cNvPr id="612" name="SMARTInkShape-3598"/>
            <p:cNvSpPr/>
            <p:nvPr>
              <p:custDataLst>
                <p:tags r:id="rId56"/>
              </p:custDataLst>
            </p:nvPr>
          </p:nvSpPr>
          <p:spPr bwMode="auto">
            <a:xfrm>
              <a:off x="1702183" y="2855100"/>
              <a:ext cx="255905" cy="315992"/>
            </a:xfrm>
            <a:custGeom>
              <a:avLst/>
              <a:gdLst/>
              <a:ahLst/>
              <a:cxnLst/>
              <a:rect l="0" t="0" r="0" b="0"/>
              <a:pathLst>
                <a:path w="255905" h="315992">
                  <a:moveTo>
                    <a:pt x="195197" y="16688"/>
                  </a:moveTo>
                  <a:lnTo>
                    <a:pt x="195197" y="16688"/>
                  </a:lnTo>
                  <a:lnTo>
                    <a:pt x="195197" y="12137"/>
                  </a:lnTo>
                  <a:lnTo>
                    <a:pt x="192657" y="7362"/>
                  </a:lnTo>
                  <a:lnTo>
                    <a:pt x="190646" y="4756"/>
                  </a:lnTo>
                  <a:lnTo>
                    <a:pt x="183332" y="1860"/>
                  </a:lnTo>
                  <a:lnTo>
                    <a:pt x="158563" y="0"/>
                  </a:lnTo>
                  <a:lnTo>
                    <a:pt x="134495" y="4229"/>
                  </a:lnTo>
                  <a:lnTo>
                    <a:pt x="104715" y="25167"/>
                  </a:lnTo>
                  <a:lnTo>
                    <a:pt x="67211" y="64602"/>
                  </a:lnTo>
                  <a:lnTo>
                    <a:pt x="39889" y="98626"/>
                  </a:lnTo>
                  <a:lnTo>
                    <a:pt x="15682" y="136924"/>
                  </a:lnTo>
                  <a:lnTo>
                    <a:pt x="1747" y="179346"/>
                  </a:lnTo>
                  <a:lnTo>
                    <a:pt x="0" y="218520"/>
                  </a:lnTo>
                  <a:lnTo>
                    <a:pt x="7478" y="253076"/>
                  </a:lnTo>
                  <a:lnTo>
                    <a:pt x="23501" y="281134"/>
                  </a:lnTo>
                  <a:lnTo>
                    <a:pt x="50943" y="301224"/>
                  </a:lnTo>
                  <a:lnTo>
                    <a:pt x="86317" y="313646"/>
                  </a:lnTo>
                  <a:lnTo>
                    <a:pt x="127438" y="315991"/>
                  </a:lnTo>
                  <a:lnTo>
                    <a:pt x="166035" y="311319"/>
                  </a:lnTo>
                  <a:lnTo>
                    <a:pt x="200333" y="301940"/>
                  </a:lnTo>
                  <a:lnTo>
                    <a:pt x="228277" y="288246"/>
                  </a:lnTo>
                  <a:lnTo>
                    <a:pt x="245777" y="272635"/>
                  </a:lnTo>
                  <a:lnTo>
                    <a:pt x="251777" y="264472"/>
                  </a:lnTo>
                  <a:lnTo>
                    <a:pt x="255904" y="245241"/>
                  </a:lnTo>
                  <a:lnTo>
                    <a:pt x="255205" y="2138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3" name="SMARTInkShape-3599"/>
            <p:cNvSpPr/>
            <p:nvPr>
              <p:custDataLst>
                <p:tags r:id="rId57"/>
              </p:custDataLst>
            </p:nvPr>
          </p:nvSpPr>
          <p:spPr bwMode="auto">
            <a:xfrm>
              <a:off x="1640205" y="2957513"/>
              <a:ext cx="385764" cy="102870"/>
            </a:xfrm>
            <a:custGeom>
              <a:avLst/>
              <a:gdLst/>
              <a:ahLst/>
              <a:cxnLst/>
              <a:rect l="0" t="0" r="0" b="0"/>
              <a:pathLst>
                <a:path w="385764" h="102870">
                  <a:moveTo>
                    <a:pt x="0" y="102869"/>
                  </a:moveTo>
                  <a:lnTo>
                    <a:pt x="0" y="102869"/>
                  </a:lnTo>
                  <a:lnTo>
                    <a:pt x="36124" y="100964"/>
                  </a:lnTo>
                  <a:lnTo>
                    <a:pt x="68760" y="93768"/>
                  </a:lnTo>
                  <a:lnTo>
                    <a:pt x="89655" y="88229"/>
                  </a:lnTo>
                  <a:lnTo>
                    <a:pt x="113110" y="81679"/>
                  </a:lnTo>
                  <a:lnTo>
                    <a:pt x="138272" y="74455"/>
                  </a:lnTo>
                  <a:lnTo>
                    <a:pt x="163619" y="67734"/>
                  </a:lnTo>
                  <a:lnTo>
                    <a:pt x="189089" y="61348"/>
                  </a:lnTo>
                  <a:lnTo>
                    <a:pt x="214642" y="55186"/>
                  </a:lnTo>
                  <a:lnTo>
                    <a:pt x="239297" y="48221"/>
                  </a:lnTo>
                  <a:lnTo>
                    <a:pt x="263354" y="40719"/>
                  </a:lnTo>
                  <a:lnTo>
                    <a:pt x="287012" y="32861"/>
                  </a:lnTo>
                  <a:lnTo>
                    <a:pt x="328538" y="19050"/>
                  </a:lnTo>
                  <a:lnTo>
                    <a:pt x="38576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4" name="SMARTInkShape-3600"/>
            <p:cNvSpPr/>
            <p:nvPr>
              <p:custDataLst>
                <p:tags r:id="rId58"/>
              </p:custDataLst>
            </p:nvPr>
          </p:nvSpPr>
          <p:spPr bwMode="auto">
            <a:xfrm>
              <a:off x="2191313" y="2828925"/>
              <a:ext cx="66113" cy="368618"/>
            </a:xfrm>
            <a:custGeom>
              <a:avLst/>
              <a:gdLst/>
              <a:ahLst/>
              <a:cxnLst/>
              <a:rect l="0" t="0" r="0" b="0"/>
              <a:pathLst>
                <a:path w="66113" h="368618">
                  <a:moveTo>
                    <a:pt x="66112" y="0"/>
                  </a:moveTo>
                  <a:lnTo>
                    <a:pt x="66112" y="0"/>
                  </a:lnTo>
                  <a:lnTo>
                    <a:pt x="61561" y="0"/>
                  </a:lnTo>
                  <a:lnTo>
                    <a:pt x="61173" y="953"/>
                  </a:lnTo>
                  <a:lnTo>
                    <a:pt x="64225" y="8749"/>
                  </a:lnTo>
                  <a:lnTo>
                    <a:pt x="65739" y="43638"/>
                  </a:lnTo>
                  <a:lnTo>
                    <a:pt x="64041" y="74640"/>
                  </a:lnTo>
                  <a:lnTo>
                    <a:pt x="56937" y="113818"/>
                  </a:lnTo>
                  <a:lnTo>
                    <a:pt x="51423" y="135886"/>
                  </a:lnTo>
                  <a:lnTo>
                    <a:pt x="44889" y="159171"/>
                  </a:lnTo>
                  <a:lnTo>
                    <a:pt x="37676" y="183266"/>
                  </a:lnTo>
                  <a:lnTo>
                    <a:pt x="30962" y="206950"/>
                  </a:lnTo>
                  <a:lnTo>
                    <a:pt x="24581" y="230359"/>
                  </a:lnTo>
                  <a:lnTo>
                    <a:pt x="18422" y="253585"/>
                  </a:lnTo>
                  <a:lnTo>
                    <a:pt x="9039" y="294632"/>
                  </a:lnTo>
                  <a:lnTo>
                    <a:pt x="2646" y="330020"/>
                  </a:lnTo>
                  <a:lnTo>
                    <a:pt x="0" y="365648"/>
                  </a:lnTo>
                  <a:lnTo>
                    <a:pt x="1082" y="368543"/>
                  </a:lnTo>
                  <a:lnTo>
                    <a:pt x="6105" y="3686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5" name="SMARTInkShape-3601"/>
            <p:cNvSpPr/>
            <p:nvPr>
              <p:custDataLst>
                <p:tags r:id="rId59"/>
              </p:custDataLst>
            </p:nvPr>
          </p:nvSpPr>
          <p:spPr bwMode="auto">
            <a:xfrm>
              <a:off x="2283535" y="2786063"/>
              <a:ext cx="23579" cy="333026"/>
            </a:xfrm>
            <a:custGeom>
              <a:avLst/>
              <a:gdLst/>
              <a:ahLst/>
              <a:cxnLst/>
              <a:rect l="0" t="0" r="0" b="0"/>
              <a:pathLst>
                <a:path w="23579" h="333026">
                  <a:moveTo>
                    <a:pt x="16753" y="0"/>
                  </a:moveTo>
                  <a:lnTo>
                    <a:pt x="16753" y="0"/>
                  </a:lnTo>
                  <a:lnTo>
                    <a:pt x="23538" y="39840"/>
                  </a:lnTo>
                  <a:lnTo>
                    <a:pt x="23578" y="68189"/>
                  </a:lnTo>
                  <a:lnTo>
                    <a:pt x="20421" y="106188"/>
                  </a:lnTo>
                  <a:lnTo>
                    <a:pt x="15843" y="148477"/>
                  </a:lnTo>
                  <a:lnTo>
                    <a:pt x="13289" y="170422"/>
                  </a:lnTo>
                  <a:lnTo>
                    <a:pt x="11586" y="192672"/>
                  </a:lnTo>
                  <a:lnTo>
                    <a:pt x="10451" y="215125"/>
                  </a:lnTo>
                  <a:lnTo>
                    <a:pt x="8237" y="257536"/>
                  </a:lnTo>
                  <a:lnTo>
                    <a:pt x="4078" y="292260"/>
                  </a:lnTo>
                  <a:lnTo>
                    <a:pt x="0" y="333025"/>
                  </a:lnTo>
                  <a:lnTo>
                    <a:pt x="8180" y="29146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6" name="SMARTInkShape-3602"/>
            <p:cNvSpPr/>
            <p:nvPr>
              <p:custDataLst>
                <p:tags r:id="rId60"/>
              </p:custDataLst>
            </p:nvPr>
          </p:nvSpPr>
          <p:spPr bwMode="auto">
            <a:xfrm>
              <a:off x="2233385" y="2712686"/>
              <a:ext cx="332651" cy="426568"/>
            </a:xfrm>
            <a:custGeom>
              <a:avLst/>
              <a:gdLst/>
              <a:ahLst/>
              <a:cxnLst/>
              <a:rect l="0" t="0" r="0" b="0"/>
              <a:pathLst>
                <a:path w="332651" h="426568">
                  <a:moveTo>
                    <a:pt x="41185" y="107667"/>
                  </a:moveTo>
                  <a:lnTo>
                    <a:pt x="41185" y="107667"/>
                  </a:lnTo>
                  <a:lnTo>
                    <a:pt x="42138" y="70626"/>
                  </a:lnTo>
                  <a:lnTo>
                    <a:pt x="48982" y="41235"/>
                  </a:lnTo>
                  <a:lnTo>
                    <a:pt x="62651" y="15911"/>
                  </a:lnTo>
                  <a:lnTo>
                    <a:pt x="73268" y="5609"/>
                  </a:lnTo>
                  <a:lnTo>
                    <a:pt x="89417" y="395"/>
                  </a:lnTo>
                  <a:lnTo>
                    <a:pt x="122468" y="0"/>
                  </a:lnTo>
                  <a:lnTo>
                    <a:pt x="135379" y="1599"/>
                  </a:lnTo>
                  <a:lnTo>
                    <a:pt x="157344" y="13535"/>
                  </a:lnTo>
                  <a:lnTo>
                    <a:pt x="174726" y="31540"/>
                  </a:lnTo>
                  <a:lnTo>
                    <a:pt x="185627" y="52243"/>
                  </a:lnTo>
                  <a:lnTo>
                    <a:pt x="186057" y="64050"/>
                  </a:lnTo>
                  <a:lnTo>
                    <a:pt x="178915" y="89869"/>
                  </a:lnTo>
                  <a:lnTo>
                    <a:pt x="154278" y="131180"/>
                  </a:lnTo>
                  <a:lnTo>
                    <a:pt x="113747" y="169032"/>
                  </a:lnTo>
                  <a:lnTo>
                    <a:pt x="84547" y="190185"/>
                  </a:lnTo>
                  <a:lnTo>
                    <a:pt x="55695" y="206254"/>
                  </a:lnTo>
                  <a:lnTo>
                    <a:pt x="16486" y="216252"/>
                  </a:lnTo>
                  <a:lnTo>
                    <a:pt x="2268" y="221967"/>
                  </a:lnTo>
                  <a:lnTo>
                    <a:pt x="0" y="223872"/>
                  </a:lnTo>
                  <a:lnTo>
                    <a:pt x="393" y="225142"/>
                  </a:lnTo>
                  <a:lnTo>
                    <a:pt x="2561" y="225988"/>
                  </a:lnTo>
                  <a:lnTo>
                    <a:pt x="40258" y="229252"/>
                  </a:lnTo>
                  <a:lnTo>
                    <a:pt x="80704" y="244128"/>
                  </a:lnTo>
                  <a:lnTo>
                    <a:pt x="112089" y="265154"/>
                  </a:lnTo>
                  <a:lnTo>
                    <a:pt x="152787" y="299215"/>
                  </a:lnTo>
                  <a:lnTo>
                    <a:pt x="188976" y="337988"/>
                  </a:lnTo>
                  <a:lnTo>
                    <a:pt x="219277" y="375088"/>
                  </a:lnTo>
                  <a:lnTo>
                    <a:pt x="261008" y="413009"/>
                  </a:lnTo>
                  <a:lnTo>
                    <a:pt x="279854" y="423714"/>
                  </a:lnTo>
                  <a:lnTo>
                    <a:pt x="300295" y="426567"/>
                  </a:lnTo>
                  <a:lnTo>
                    <a:pt x="332650" y="42484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7" name="SMARTInkShape-3603"/>
            <p:cNvSpPr/>
            <p:nvPr>
              <p:custDataLst>
                <p:tags r:id="rId61"/>
              </p:custDataLst>
            </p:nvPr>
          </p:nvSpPr>
          <p:spPr bwMode="auto">
            <a:xfrm>
              <a:off x="2444112" y="2538787"/>
              <a:ext cx="156214" cy="147383"/>
            </a:xfrm>
            <a:custGeom>
              <a:avLst/>
              <a:gdLst/>
              <a:ahLst/>
              <a:cxnLst/>
              <a:rect l="0" t="0" r="0" b="0"/>
              <a:pathLst>
                <a:path w="156214" h="147383">
                  <a:moveTo>
                    <a:pt x="79060" y="24391"/>
                  </a:moveTo>
                  <a:lnTo>
                    <a:pt x="79060" y="24391"/>
                  </a:lnTo>
                  <a:lnTo>
                    <a:pt x="88162" y="24391"/>
                  </a:lnTo>
                  <a:lnTo>
                    <a:pt x="90843" y="23438"/>
                  </a:lnTo>
                  <a:lnTo>
                    <a:pt x="92630" y="21850"/>
                  </a:lnTo>
                  <a:lnTo>
                    <a:pt x="94617" y="17546"/>
                  </a:lnTo>
                  <a:lnTo>
                    <a:pt x="96143" y="3152"/>
                  </a:lnTo>
                  <a:lnTo>
                    <a:pt x="94259" y="1659"/>
                  </a:lnTo>
                  <a:lnTo>
                    <a:pt x="87085" y="0"/>
                  </a:lnTo>
                  <a:lnTo>
                    <a:pt x="77547" y="1803"/>
                  </a:lnTo>
                  <a:lnTo>
                    <a:pt x="65053" y="7684"/>
                  </a:lnTo>
                  <a:lnTo>
                    <a:pt x="37551" y="28965"/>
                  </a:lnTo>
                  <a:lnTo>
                    <a:pt x="12786" y="63634"/>
                  </a:lnTo>
                  <a:lnTo>
                    <a:pt x="2615" y="86917"/>
                  </a:lnTo>
                  <a:lnTo>
                    <a:pt x="0" y="107425"/>
                  </a:lnTo>
                  <a:lnTo>
                    <a:pt x="2013" y="124160"/>
                  </a:lnTo>
                  <a:lnTo>
                    <a:pt x="6082" y="134772"/>
                  </a:lnTo>
                  <a:lnTo>
                    <a:pt x="16146" y="142664"/>
                  </a:lnTo>
                  <a:lnTo>
                    <a:pt x="22830" y="146102"/>
                  </a:lnTo>
                  <a:lnTo>
                    <a:pt x="40417" y="147382"/>
                  </a:lnTo>
                  <a:lnTo>
                    <a:pt x="74278" y="142747"/>
                  </a:lnTo>
                  <a:lnTo>
                    <a:pt x="109393" y="132802"/>
                  </a:lnTo>
                  <a:lnTo>
                    <a:pt x="135356" y="122870"/>
                  </a:lnTo>
                  <a:lnTo>
                    <a:pt x="156213" y="1186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22" name="SMARTInkShape-Group1157"/>
          <p:cNvGrpSpPr/>
          <p:nvPr/>
        </p:nvGrpSpPr>
        <p:grpSpPr>
          <a:xfrm>
            <a:off x="1118474" y="2708910"/>
            <a:ext cx="298847" cy="714436"/>
            <a:chOff x="1118474" y="2708910"/>
            <a:chExt cx="298847" cy="714436"/>
          </a:xfrm>
        </p:grpSpPr>
        <p:sp>
          <p:nvSpPr>
            <p:cNvPr id="619" name="SMARTInkShape-3604"/>
            <p:cNvSpPr/>
            <p:nvPr>
              <p:custDataLst>
                <p:tags r:id="rId53"/>
              </p:custDataLst>
            </p:nvPr>
          </p:nvSpPr>
          <p:spPr bwMode="auto">
            <a:xfrm>
              <a:off x="1118474" y="2726055"/>
              <a:ext cx="235078" cy="59995"/>
            </a:xfrm>
            <a:custGeom>
              <a:avLst/>
              <a:gdLst/>
              <a:ahLst/>
              <a:cxnLst/>
              <a:rect l="0" t="0" r="0" b="0"/>
              <a:pathLst>
                <a:path w="235078" h="59995">
                  <a:moveTo>
                    <a:pt x="7381" y="51435"/>
                  </a:moveTo>
                  <a:lnTo>
                    <a:pt x="7381" y="51435"/>
                  </a:lnTo>
                  <a:lnTo>
                    <a:pt x="2830" y="51435"/>
                  </a:lnTo>
                  <a:lnTo>
                    <a:pt x="1490" y="52387"/>
                  </a:lnTo>
                  <a:lnTo>
                    <a:pt x="596" y="53975"/>
                  </a:lnTo>
                  <a:lnTo>
                    <a:pt x="0" y="55986"/>
                  </a:lnTo>
                  <a:lnTo>
                    <a:pt x="555" y="57326"/>
                  </a:lnTo>
                  <a:lnTo>
                    <a:pt x="1878" y="58220"/>
                  </a:lnTo>
                  <a:lnTo>
                    <a:pt x="7793" y="59213"/>
                  </a:lnTo>
                  <a:lnTo>
                    <a:pt x="42493" y="59851"/>
                  </a:lnTo>
                  <a:lnTo>
                    <a:pt x="72516" y="59938"/>
                  </a:lnTo>
                  <a:lnTo>
                    <a:pt x="108085" y="59976"/>
                  </a:lnTo>
                  <a:lnTo>
                    <a:pt x="141038" y="59994"/>
                  </a:lnTo>
                  <a:lnTo>
                    <a:pt x="171559" y="59049"/>
                  </a:lnTo>
                  <a:lnTo>
                    <a:pt x="211707" y="53162"/>
                  </a:lnTo>
                  <a:lnTo>
                    <a:pt x="226145" y="48075"/>
                  </a:lnTo>
                  <a:lnTo>
                    <a:pt x="233197" y="42639"/>
                  </a:lnTo>
                  <a:lnTo>
                    <a:pt x="235077" y="39856"/>
                  </a:lnTo>
                  <a:lnTo>
                    <a:pt x="234426" y="36096"/>
                  </a:lnTo>
                  <a:lnTo>
                    <a:pt x="228623" y="26837"/>
                  </a:lnTo>
                  <a:lnTo>
                    <a:pt x="19597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0" name="SMARTInkShape-3605"/>
            <p:cNvSpPr/>
            <p:nvPr>
              <p:custDataLst>
                <p:tags r:id="rId54"/>
              </p:custDataLst>
            </p:nvPr>
          </p:nvSpPr>
          <p:spPr bwMode="auto">
            <a:xfrm>
              <a:off x="1240931" y="2708910"/>
              <a:ext cx="133407" cy="188596"/>
            </a:xfrm>
            <a:custGeom>
              <a:avLst/>
              <a:gdLst/>
              <a:ahLst/>
              <a:cxnLst/>
              <a:rect l="0" t="0" r="0" b="0"/>
              <a:pathLst>
                <a:path w="133407" h="188596">
                  <a:moveTo>
                    <a:pt x="4939" y="0"/>
                  </a:moveTo>
                  <a:lnTo>
                    <a:pt x="4939" y="0"/>
                  </a:lnTo>
                  <a:lnTo>
                    <a:pt x="0" y="0"/>
                  </a:lnTo>
                  <a:lnTo>
                    <a:pt x="2109" y="0"/>
                  </a:lnTo>
                  <a:lnTo>
                    <a:pt x="6221" y="2540"/>
                  </a:lnTo>
                  <a:lnTo>
                    <a:pt x="43387" y="26693"/>
                  </a:lnTo>
                  <a:lnTo>
                    <a:pt x="77291" y="45692"/>
                  </a:lnTo>
                  <a:lnTo>
                    <a:pt x="109879" y="69418"/>
                  </a:lnTo>
                  <a:lnTo>
                    <a:pt x="123969" y="87050"/>
                  </a:lnTo>
                  <a:lnTo>
                    <a:pt x="133406" y="107586"/>
                  </a:lnTo>
                  <a:lnTo>
                    <a:pt x="133156" y="129414"/>
                  </a:lnTo>
                  <a:lnTo>
                    <a:pt x="125742" y="150862"/>
                  </a:lnTo>
                  <a:lnTo>
                    <a:pt x="99237"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1" name="SMARTInkShape-3606"/>
            <p:cNvSpPr/>
            <p:nvPr>
              <p:custDataLst>
                <p:tags r:id="rId55"/>
              </p:custDataLst>
            </p:nvPr>
          </p:nvSpPr>
          <p:spPr bwMode="auto">
            <a:xfrm>
              <a:off x="1178138" y="2855834"/>
              <a:ext cx="239183" cy="567512"/>
            </a:xfrm>
            <a:custGeom>
              <a:avLst/>
              <a:gdLst/>
              <a:ahLst/>
              <a:cxnLst/>
              <a:rect l="0" t="0" r="0" b="0"/>
              <a:pathLst>
                <a:path w="239183" h="567512">
                  <a:moveTo>
                    <a:pt x="42015" y="7381"/>
                  </a:moveTo>
                  <a:lnTo>
                    <a:pt x="42015" y="7381"/>
                  </a:lnTo>
                  <a:lnTo>
                    <a:pt x="34634" y="0"/>
                  </a:lnTo>
                  <a:lnTo>
                    <a:pt x="29244" y="8263"/>
                  </a:lnTo>
                  <a:lnTo>
                    <a:pt x="21615" y="40980"/>
                  </a:lnTo>
                  <a:lnTo>
                    <a:pt x="13581" y="78511"/>
                  </a:lnTo>
                  <a:lnTo>
                    <a:pt x="8771" y="100521"/>
                  </a:lnTo>
                  <a:lnTo>
                    <a:pt x="6517" y="122814"/>
                  </a:lnTo>
                  <a:lnTo>
                    <a:pt x="5967" y="145296"/>
                  </a:lnTo>
                  <a:lnTo>
                    <a:pt x="10754" y="187739"/>
                  </a:lnTo>
                  <a:lnTo>
                    <a:pt x="25581" y="222478"/>
                  </a:lnTo>
                  <a:lnTo>
                    <a:pt x="36774" y="233646"/>
                  </a:lnTo>
                  <a:lnTo>
                    <a:pt x="64450" y="246056"/>
                  </a:lnTo>
                  <a:lnTo>
                    <a:pt x="95801" y="243951"/>
                  </a:lnTo>
                  <a:lnTo>
                    <a:pt x="128785" y="230633"/>
                  </a:lnTo>
                  <a:lnTo>
                    <a:pt x="162494" y="205664"/>
                  </a:lnTo>
                  <a:lnTo>
                    <a:pt x="191446" y="175517"/>
                  </a:lnTo>
                  <a:lnTo>
                    <a:pt x="214156" y="143068"/>
                  </a:lnTo>
                  <a:lnTo>
                    <a:pt x="227424" y="109596"/>
                  </a:lnTo>
                  <a:lnTo>
                    <a:pt x="228876" y="83290"/>
                  </a:lnTo>
                  <a:lnTo>
                    <a:pt x="226597" y="72274"/>
                  </a:lnTo>
                  <a:lnTo>
                    <a:pt x="223172" y="64931"/>
                  </a:lnTo>
                  <a:lnTo>
                    <a:pt x="218984" y="60035"/>
                  </a:lnTo>
                  <a:lnTo>
                    <a:pt x="214287" y="56771"/>
                  </a:lnTo>
                  <a:lnTo>
                    <a:pt x="208297" y="57453"/>
                  </a:lnTo>
                  <a:lnTo>
                    <a:pt x="194023" y="65830"/>
                  </a:lnTo>
                  <a:lnTo>
                    <a:pt x="174473" y="91162"/>
                  </a:lnTo>
                  <a:lnTo>
                    <a:pt x="165716" y="131900"/>
                  </a:lnTo>
                  <a:lnTo>
                    <a:pt x="166208" y="166228"/>
                  </a:lnTo>
                  <a:lnTo>
                    <a:pt x="170554" y="204662"/>
                  </a:lnTo>
                  <a:lnTo>
                    <a:pt x="178836" y="247144"/>
                  </a:lnTo>
                  <a:lnTo>
                    <a:pt x="182759" y="270093"/>
                  </a:lnTo>
                  <a:lnTo>
                    <a:pt x="186327" y="293965"/>
                  </a:lnTo>
                  <a:lnTo>
                    <a:pt x="189658" y="318452"/>
                  </a:lnTo>
                  <a:lnTo>
                    <a:pt x="191878" y="343349"/>
                  </a:lnTo>
                  <a:lnTo>
                    <a:pt x="193359" y="368520"/>
                  </a:lnTo>
                  <a:lnTo>
                    <a:pt x="194346" y="393873"/>
                  </a:lnTo>
                  <a:lnTo>
                    <a:pt x="194051" y="417442"/>
                  </a:lnTo>
                  <a:lnTo>
                    <a:pt x="192902" y="439822"/>
                  </a:lnTo>
                  <a:lnTo>
                    <a:pt x="188133" y="481517"/>
                  </a:lnTo>
                  <a:lnTo>
                    <a:pt x="179664" y="519098"/>
                  </a:lnTo>
                  <a:lnTo>
                    <a:pt x="164469" y="544691"/>
                  </a:lnTo>
                  <a:lnTo>
                    <a:pt x="155084" y="554182"/>
                  </a:lnTo>
                  <a:lnTo>
                    <a:pt x="131955" y="564729"/>
                  </a:lnTo>
                  <a:lnTo>
                    <a:pt x="105801" y="567511"/>
                  </a:lnTo>
                  <a:lnTo>
                    <a:pt x="78301" y="562398"/>
                  </a:lnTo>
                  <a:lnTo>
                    <a:pt x="36045" y="539707"/>
                  </a:lnTo>
                  <a:lnTo>
                    <a:pt x="7014" y="508854"/>
                  </a:lnTo>
                  <a:lnTo>
                    <a:pt x="424" y="484258"/>
                  </a:lnTo>
                  <a:lnTo>
                    <a:pt x="0" y="471031"/>
                  </a:lnTo>
                  <a:lnTo>
                    <a:pt x="7149" y="448715"/>
                  </a:lnTo>
                  <a:lnTo>
                    <a:pt x="20804" y="430224"/>
                  </a:lnTo>
                  <a:lnTo>
                    <a:pt x="51817" y="408152"/>
                  </a:lnTo>
                  <a:lnTo>
                    <a:pt x="80661" y="392194"/>
                  </a:lnTo>
                  <a:lnTo>
                    <a:pt x="112531" y="378116"/>
                  </a:lnTo>
                  <a:lnTo>
                    <a:pt x="144793" y="365510"/>
                  </a:lnTo>
                  <a:lnTo>
                    <a:pt x="175006" y="353557"/>
                  </a:lnTo>
                  <a:lnTo>
                    <a:pt x="214240" y="336117"/>
                  </a:lnTo>
                  <a:lnTo>
                    <a:pt x="239182" y="3245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623" name="SMARTInkShape-3607"/>
          <p:cNvSpPr/>
          <p:nvPr>
            <p:custDataLst>
              <p:tags r:id="rId18"/>
            </p:custDataLst>
          </p:nvPr>
        </p:nvSpPr>
        <p:spPr bwMode="auto">
          <a:xfrm>
            <a:off x="2540318" y="1636770"/>
            <a:ext cx="342901" cy="222714"/>
          </a:xfrm>
          <a:custGeom>
            <a:avLst/>
            <a:gdLst/>
            <a:ahLst/>
            <a:cxnLst/>
            <a:rect l="0" t="0" r="0" b="0"/>
            <a:pathLst>
              <a:path w="342901" h="222714">
                <a:moveTo>
                  <a:pt x="0" y="26295"/>
                </a:moveTo>
                <a:lnTo>
                  <a:pt x="0" y="26295"/>
                </a:lnTo>
                <a:lnTo>
                  <a:pt x="0" y="21744"/>
                </a:lnTo>
                <a:lnTo>
                  <a:pt x="952" y="20404"/>
                </a:lnTo>
                <a:lnTo>
                  <a:pt x="2540" y="19510"/>
                </a:lnTo>
                <a:lnTo>
                  <a:pt x="4551" y="18914"/>
                </a:lnTo>
                <a:lnTo>
                  <a:pt x="11931" y="13525"/>
                </a:lnTo>
                <a:lnTo>
                  <a:pt x="13669" y="13019"/>
                </a:lnTo>
                <a:lnTo>
                  <a:pt x="14828" y="13634"/>
                </a:lnTo>
                <a:lnTo>
                  <a:pt x="15600" y="14997"/>
                </a:lnTo>
                <a:lnTo>
                  <a:pt x="16687" y="44220"/>
                </a:lnTo>
                <a:lnTo>
                  <a:pt x="16941" y="73314"/>
                </a:lnTo>
                <a:lnTo>
                  <a:pt x="17054" y="106247"/>
                </a:lnTo>
                <a:lnTo>
                  <a:pt x="17104" y="143109"/>
                </a:lnTo>
                <a:lnTo>
                  <a:pt x="19667" y="174097"/>
                </a:lnTo>
                <a:lnTo>
                  <a:pt x="24933" y="198665"/>
                </a:lnTo>
                <a:lnTo>
                  <a:pt x="33623" y="215934"/>
                </a:lnTo>
                <a:lnTo>
                  <a:pt x="37655" y="220348"/>
                </a:lnTo>
                <a:lnTo>
                  <a:pt x="41296" y="222339"/>
                </a:lnTo>
                <a:lnTo>
                  <a:pt x="44676" y="222713"/>
                </a:lnTo>
                <a:lnTo>
                  <a:pt x="47881" y="218201"/>
                </a:lnTo>
                <a:lnTo>
                  <a:pt x="57896" y="186238"/>
                </a:lnTo>
                <a:lnTo>
                  <a:pt x="67324" y="150085"/>
                </a:lnTo>
                <a:lnTo>
                  <a:pt x="80404" y="108618"/>
                </a:lnTo>
                <a:lnTo>
                  <a:pt x="94790" y="68598"/>
                </a:lnTo>
                <a:lnTo>
                  <a:pt x="113599" y="28458"/>
                </a:lnTo>
                <a:lnTo>
                  <a:pt x="125418" y="17731"/>
                </a:lnTo>
                <a:lnTo>
                  <a:pt x="130284" y="16776"/>
                </a:lnTo>
                <a:lnTo>
                  <a:pt x="134481" y="18044"/>
                </a:lnTo>
                <a:lnTo>
                  <a:pt x="138231" y="20794"/>
                </a:lnTo>
                <a:lnTo>
                  <a:pt x="142398" y="39090"/>
                </a:lnTo>
                <a:lnTo>
                  <a:pt x="144744" y="78981"/>
                </a:lnTo>
                <a:lnTo>
                  <a:pt x="142899" y="118423"/>
                </a:lnTo>
                <a:lnTo>
                  <a:pt x="138860" y="151700"/>
                </a:lnTo>
                <a:lnTo>
                  <a:pt x="136963" y="167756"/>
                </a:lnTo>
                <a:lnTo>
                  <a:pt x="135123" y="172037"/>
                </a:lnTo>
                <a:lnTo>
                  <a:pt x="132945" y="174891"/>
                </a:lnTo>
                <a:lnTo>
                  <a:pt x="130540" y="175842"/>
                </a:lnTo>
                <a:lnTo>
                  <a:pt x="127984" y="175523"/>
                </a:lnTo>
                <a:lnTo>
                  <a:pt x="125327" y="174358"/>
                </a:lnTo>
                <a:lnTo>
                  <a:pt x="124509" y="169771"/>
                </a:lnTo>
                <a:lnTo>
                  <a:pt x="132579" y="129954"/>
                </a:lnTo>
                <a:lnTo>
                  <a:pt x="144649" y="99036"/>
                </a:lnTo>
                <a:lnTo>
                  <a:pt x="165888" y="63069"/>
                </a:lnTo>
                <a:lnTo>
                  <a:pt x="191203" y="32479"/>
                </a:lnTo>
                <a:lnTo>
                  <a:pt x="218329" y="9993"/>
                </a:lnTo>
                <a:lnTo>
                  <a:pt x="246260" y="0"/>
                </a:lnTo>
                <a:lnTo>
                  <a:pt x="269468" y="638"/>
                </a:lnTo>
                <a:lnTo>
                  <a:pt x="279658" y="3476"/>
                </a:lnTo>
                <a:lnTo>
                  <a:pt x="286451" y="11082"/>
                </a:lnTo>
                <a:lnTo>
                  <a:pt x="293999" y="34774"/>
                </a:lnTo>
                <a:lnTo>
                  <a:pt x="298248" y="75691"/>
                </a:lnTo>
                <a:lnTo>
                  <a:pt x="304058" y="117978"/>
                </a:lnTo>
                <a:lnTo>
                  <a:pt x="311812" y="160669"/>
                </a:lnTo>
                <a:lnTo>
                  <a:pt x="316459" y="171123"/>
                </a:lnTo>
                <a:lnTo>
                  <a:pt x="342900" y="1977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629" name="SMARTInkShape-Group1159"/>
          <p:cNvGrpSpPr/>
          <p:nvPr/>
        </p:nvGrpSpPr>
        <p:grpSpPr>
          <a:xfrm>
            <a:off x="1837373" y="1858407"/>
            <a:ext cx="822961" cy="481686"/>
            <a:chOff x="1837373" y="1858407"/>
            <a:chExt cx="822961" cy="481686"/>
          </a:xfrm>
        </p:grpSpPr>
        <p:sp>
          <p:nvSpPr>
            <p:cNvPr id="624" name="SMARTInkShape-3608"/>
            <p:cNvSpPr/>
            <p:nvPr>
              <p:custDataLst>
                <p:tags r:id="rId48"/>
              </p:custDataLst>
            </p:nvPr>
          </p:nvSpPr>
          <p:spPr bwMode="auto">
            <a:xfrm>
              <a:off x="1860426" y="2040713"/>
              <a:ext cx="234123" cy="299380"/>
            </a:xfrm>
            <a:custGeom>
              <a:avLst/>
              <a:gdLst/>
              <a:ahLst/>
              <a:cxnLst/>
              <a:rect l="0" t="0" r="0" b="0"/>
              <a:pathLst>
                <a:path w="234123" h="299380">
                  <a:moveTo>
                    <a:pt x="122679" y="16687"/>
                  </a:moveTo>
                  <a:lnTo>
                    <a:pt x="122679" y="16687"/>
                  </a:lnTo>
                  <a:lnTo>
                    <a:pt x="127230" y="12136"/>
                  </a:lnTo>
                  <a:lnTo>
                    <a:pt x="129464" y="7362"/>
                  </a:lnTo>
                  <a:lnTo>
                    <a:pt x="130899" y="1087"/>
                  </a:lnTo>
                  <a:lnTo>
                    <a:pt x="130064" y="572"/>
                  </a:lnTo>
                  <a:lnTo>
                    <a:pt x="126596" y="0"/>
                  </a:lnTo>
                  <a:lnTo>
                    <a:pt x="114738" y="4228"/>
                  </a:lnTo>
                  <a:lnTo>
                    <a:pt x="94609" y="16065"/>
                  </a:lnTo>
                  <a:lnTo>
                    <a:pt x="70547" y="45289"/>
                  </a:lnTo>
                  <a:lnTo>
                    <a:pt x="48709" y="75754"/>
                  </a:lnTo>
                  <a:lnTo>
                    <a:pt x="25986" y="112471"/>
                  </a:lnTo>
                  <a:lnTo>
                    <a:pt x="9537" y="154190"/>
                  </a:lnTo>
                  <a:lnTo>
                    <a:pt x="956" y="193052"/>
                  </a:lnTo>
                  <a:lnTo>
                    <a:pt x="0" y="227469"/>
                  </a:lnTo>
                  <a:lnTo>
                    <a:pt x="9100" y="255465"/>
                  </a:lnTo>
                  <a:lnTo>
                    <a:pt x="27750" y="275528"/>
                  </a:lnTo>
                  <a:lnTo>
                    <a:pt x="53818" y="289842"/>
                  </a:lnTo>
                  <a:lnTo>
                    <a:pt x="87629" y="299379"/>
                  </a:lnTo>
                  <a:lnTo>
                    <a:pt x="122342" y="296633"/>
                  </a:lnTo>
                  <a:lnTo>
                    <a:pt x="155866" y="286840"/>
                  </a:lnTo>
                  <a:lnTo>
                    <a:pt x="198658" y="270616"/>
                  </a:lnTo>
                  <a:lnTo>
                    <a:pt x="217090" y="259402"/>
                  </a:lnTo>
                  <a:lnTo>
                    <a:pt x="222767" y="252792"/>
                  </a:lnTo>
                  <a:lnTo>
                    <a:pt x="234122" y="22242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5" name="SMARTInkShape-3609"/>
            <p:cNvSpPr/>
            <p:nvPr>
              <p:custDataLst>
                <p:tags r:id="rId49"/>
              </p:custDataLst>
            </p:nvPr>
          </p:nvSpPr>
          <p:spPr bwMode="auto">
            <a:xfrm>
              <a:off x="1837373" y="2168842"/>
              <a:ext cx="308611" cy="85726"/>
            </a:xfrm>
            <a:custGeom>
              <a:avLst/>
              <a:gdLst/>
              <a:ahLst/>
              <a:cxnLst/>
              <a:rect l="0" t="0" r="0" b="0"/>
              <a:pathLst>
                <a:path w="308611" h="85726">
                  <a:moveTo>
                    <a:pt x="0" y="85725"/>
                  </a:moveTo>
                  <a:lnTo>
                    <a:pt x="0" y="85725"/>
                  </a:lnTo>
                  <a:lnTo>
                    <a:pt x="40346" y="85725"/>
                  </a:lnTo>
                  <a:lnTo>
                    <a:pt x="81486" y="76624"/>
                  </a:lnTo>
                  <a:lnTo>
                    <a:pt x="118449" y="67075"/>
                  </a:lnTo>
                  <a:lnTo>
                    <a:pt x="160276" y="56481"/>
                  </a:lnTo>
                  <a:lnTo>
                    <a:pt x="182098" y="50989"/>
                  </a:lnTo>
                  <a:lnTo>
                    <a:pt x="204266" y="45423"/>
                  </a:lnTo>
                  <a:lnTo>
                    <a:pt x="246677" y="29078"/>
                  </a:lnTo>
                  <a:lnTo>
                    <a:pt x="281084" y="12924"/>
                  </a:lnTo>
                  <a:lnTo>
                    <a:pt x="30861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6" name="SMARTInkShape-3610"/>
            <p:cNvSpPr/>
            <p:nvPr>
              <p:custDataLst>
                <p:tags r:id="rId50"/>
              </p:custDataLst>
            </p:nvPr>
          </p:nvSpPr>
          <p:spPr bwMode="auto">
            <a:xfrm>
              <a:off x="2260624" y="1954530"/>
              <a:ext cx="73955" cy="342901"/>
            </a:xfrm>
            <a:custGeom>
              <a:avLst/>
              <a:gdLst/>
              <a:ahLst/>
              <a:cxnLst/>
              <a:rect l="0" t="0" r="0" b="0"/>
              <a:pathLst>
                <a:path w="73955" h="342901">
                  <a:moveTo>
                    <a:pt x="73954" y="0"/>
                  </a:moveTo>
                  <a:lnTo>
                    <a:pt x="73954" y="0"/>
                  </a:lnTo>
                  <a:lnTo>
                    <a:pt x="71414" y="16945"/>
                  </a:lnTo>
                  <a:lnTo>
                    <a:pt x="62088" y="50423"/>
                  </a:lnTo>
                  <a:lnTo>
                    <a:pt x="52488" y="82418"/>
                  </a:lnTo>
                  <a:lnTo>
                    <a:pt x="41871" y="122038"/>
                  </a:lnTo>
                  <a:lnTo>
                    <a:pt x="36373" y="143271"/>
                  </a:lnTo>
                  <a:lnTo>
                    <a:pt x="30802" y="165046"/>
                  </a:lnTo>
                  <a:lnTo>
                    <a:pt x="25183" y="187183"/>
                  </a:lnTo>
                  <a:lnTo>
                    <a:pt x="19533" y="210514"/>
                  </a:lnTo>
                  <a:lnTo>
                    <a:pt x="13860" y="234640"/>
                  </a:lnTo>
                  <a:lnTo>
                    <a:pt x="8174" y="259297"/>
                  </a:lnTo>
                  <a:lnTo>
                    <a:pt x="1856" y="294313"/>
                  </a:lnTo>
                  <a:lnTo>
                    <a:pt x="0" y="317496"/>
                  </a:lnTo>
                  <a:lnTo>
                    <a:pt x="5374" y="3429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7" name="SMARTInkShape-3611"/>
            <p:cNvSpPr/>
            <p:nvPr>
              <p:custDataLst>
                <p:tags r:id="rId51"/>
              </p:custDataLst>
            </p:nvPr>
          </p:nvSpPr>
          <p:spPr bwMode="auto">
            <a:xfrm>
              <a:off x="2381784" y="1971675"/>
              <a:ext cx="38520" cy="321479"/>
            </a:xfrm>
            <a:custGeom>
              <a:avLst/>
              <a:gdLst/>
              <a:ahLst/>
              <a:cxnLst/>
              <a:rect l="0" t="0" r="0" b="0"/>
              <a:pathLst>
                <a:path w="38520" h="321479">
                  <a:moveTo>
                    <a:pt x="38519" y="0"/>
                  </a:moveTo>
                  <a:lnTo>
                    <a:pt x="38519" y="0"/>
                  </a:lnTo>
                  <a:lnTo>
                    <a:pt x="33968" y="0"/>
                  </a:lnTo>
                  <a:lnTo>
                    <a:pt x="22036" y="9102"/>
                  </a:lnTo>
                  <a:lnTo>
                    <a:pt x="16905" y="23730"/>
                  </a:lnTo>
                  <a:lnTo>
                    <a:pt x="11477" y="55926"/>
                  </a:lnTo>
                  <a:lnTo>
                    <a:pt x="7450" y="83911"/>
                  </a:lnTo>
                  <a:lnTo>
                    <a:pt x="5660" y="118574"/>
                  </a:lnTo>
                  <a:lnTo>
                    <a:pt x="4865" y="156204"/>
                  </a:lnTo>
                  <a:lnTo>
                    <a:pt x="4511" y="195154"/>
                  </a:lnTo>
                  <a:lnTo>
                    <a:pt x="4354" y="234690"/>
                  </a:lnTo>
                  <a:lnTo>
                    <a:pt x="1745" y="269407"/>
                  </a:lnTo>
                  <a:lnTo>
                    <a:pt x="0" y="308107"/>
                  </a:lnTo>
                  <a:lnTo>
                    <a:pt x="2349" y="320769"/>
                  </a:lnTo>
                  <a:lnTo>
                    <a:pt x="2976" y="321478"/>
                  </a:lnTo>
                  <a:lnTo>
                    <a:pt x="4229" y="31718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8" name="SMARTInkShape-3612"/>
            <p:cNvSpPr/>
            <p:nvPr>
              <p:custDataLst>
                <p:tags r:id="rId52"/>
              </p:custDataLst>
            </p:nvPr>
          </p:nvSpPr>
          <p:spPr bwMode="auto">
            <a:xfrm>
              <a:off x="2311383" y="1858407"/>
              <a:ext cx="348951" cy="456169"/>
            </a:xfrm>
            <a:custGeom>
              <a:avLst/>
              <a:gdLst/>
              <a:ahLst/>
              <a:cxnLst/>
              <a:rect l="0" t="0" r="0" b="0"/>
              <a:pathLst>
                <a:path w="348951" h="456169">
                  <a:moveTo>
                    <a:pt x="57485" y="78978"/>
                  </a:moveTo>
                  <a:lnTo>
                    <a:pt x="57485" y="78978"/>
                  </a:lnTo>
                  <a:lnTo>
                    <a:pt x="49688" y="59399"/>
                  </a:lnTo>
                  <a:lnTo>
                    <a:pt x="37924" y="41956"/>
                  </a:lnTo>
                  <a:lnTo>
                    <a:pt x="34503" y="30456"/>
                  </a:lnTo>
                  <a:lnTo>
                    <a:pt x="35523" y="18995"/>
                  </a:lnTo>
                  <a:lnTo>
                    <a:pt x="37129" y="13272"/>
                  </a:lnTo>
                  <a:lnTo>
                    <a:pt x="42961" y="8504"/>
                  </a:lnTo>
                  <a:lnTo>
                    <a:pt x="62142" y="666"/>
                  </a:lnTo>
                  <a:lnTo>
                    <a:pt x="104267" y="0"/>
                  </a:lnTo>
                  <a:lnTo>
                    <a:pt x="133839" y="8634"/>
                  </a:lnTo>
                  <a:lnTo>
                    <a:pt x="160953" y="22949"/>
                  </a:lnTo>
                  <a:lnTo>
                    <a:pt x="182528" y="42011"/>
                  </a:lnTo>
                  <a:lnTo>
                    <a:pt x="201638" y="74163"/>
                  </a:lnTo>
                  <a:lnTo>
                    <a:pt x="204737" y="99063"/>
                  </a:lnTo>
                  <a:lnTo>
                    <a:pt x="204231" y="112371"/>
                  </a:lnTo>
                  <a:lnTo>
                    <a:pt x="193508" y="137317"/>
                  </a:lnTo>
                  <a:lnTo>
                    <a:pt x="174137" y="161104"/>
                  </a:lnTo>
                  <a:lnTo>
                    <a:pt x="146477" y="184376"/>
                  </a:lnTo>
                  <a:lnTo>
                    <a:pt x="115135" y="202339"/>
                  </a:lnTo>
                  <a:lnTo>
                    <a:pt x="82154" y="215720"/>
                  </a:lnTo>
                  <a:lnTo>
                    <a:pt x="48446" y="224842"/>
                  </a:lnTo>
                  <a:lnTo>
                    <a:pt x="10992" y="230782"/>
                  </a:lnTo>
                  <a:lnTo>
                    <a:pt x="0" y="232542"/>
                  </a:lnTo>
                  <a:lnTo>
                    <a:pt x="37650" y="254376"/>
                  </a:lnTo>
                  <a:lnTo>
                    <a:pt x="78913" y="279855"/>
                  </a:lnTo>
                  <a:lnTo>
                    <a:pt x="110823" y="300654"/>
                  </a:lnTo>
                  <a:lnTo>
                    <a:pt x="144055" y="322598"/>
                  </a:lnTo>
                  <a:lnTo>
                    <a:pt x="175336" y="347591"/>
                  </a:lnTo>
                  <a:lnTo>
                    <a:pt x="205113" y="372669"/>
                  </a:lnTo>
                  <a:lnTo>
                    <a:pt x="246747" y="402852"/>
                  </a:lnTo>
                  <a:lnTo>
                    <a:pt x="278980" y="427988"/>
                  </a:lnTo>
                  <a:lnTo>
                    <a:pt x="320982" y="445980"/>
                  </a:lnTo>
                  <a:lnTo>
                    <a:pt x="348950" y="4561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33" name="SMARTInkShape-Group1160"/>
          <p:cNvGrpSpPr/>
          <p:nvPr/>
        </p:nvGrpSpPr>
        <p:grpSpPr>
          <a:xfrm>
            <a:off x="1160145" y="1825942"/>
            <a:ext cx="382524" cy="561121"/>
            <a:chOff x="1160145" y="1825942"/>
            <a:chExt cx="382524" cy="561121"/>
          </a:xfrm>
        </p:grpSpPr>
        <p:sp>
          <p:nvSpPr>
            <p:cNvPr id="630" name="SMARTInkShape-3613"/>
            <p:cNvSpPr/>
            <p:nvPr>
              <p:custDataLst>
                <p:tags r:id="rId45"/>
              </p:custDataLst>
            </p:nvPr>
          </p:nvSpPr>
          <p:spPr bwMode="auto">
            <a:xfrm>
              <a:off x="1203780" y="2075733"/>
              <a:ext cx="338467" cy="311330"/>
            </a:xfrm>
            <a:custGeom>
              <a:avLst/>
              <a:gdLst/>
              <a:ahLst/>
              <a:cxnLst/>
              <a:rect l="0" t="0" r="0" b="0"/>
              <a:pathLst>
                <a:path w="338467" h="311330">
                  <a:moveTo>
                    <a:pt x="24945" y="7384"/>
                  </a:moveTo>
                  <a:lnTo>
                    <a:pt x="24945" y="7384"/>
                  </a:lnTo>
                  <a:lnTo>
                    <a:pt x="29496" y="2834"/>
                  </a:lnTo>
                  <a:lnTo>
                    <a:pt x="36810" y="599"/>
                  </a:lnTo>
                  <a:lnTo>
                    <a:pt x="71275" y="0"/>
                  </a:lnTo>
                  <a:lnTo>
                    <a:pt x="107676" y="5726"/>
                  </a:lnTo>
                  <a:lnTo>
                    <a:pt x="149576" y="14407"/>
                  </a:lnTo>
                  <a:lnTo>
                    <a:pt x="181302" y="23523"/>
                  </a:lnTo>
                  <a:lnTo>
                    <a:pt x="211912" y="33925"/>
                  </a:lnTo>
                  <a:lnTo>
                    <a:pt x="241391" y="44898"/>
                  </a:lnTo>
                  <a:lnTo>
                    <a:pt x="282858" y="60833"/>
                  </a:lnTo>
                  <a:lnTo>
                    <a:pt x="304356" y="68604"/>
                  </a:lnTo>
                  <a:lnTo>
                    <a:pt x="310279" y="72963"/>
                  </a:lnTo>
                  <a:lnTo>
                    <a:pt x="313275" y="77773"/>
                  </a:lnTo>
                  <a:lnTo>
                    <a:pt x="314320" y="82885"/>
                  </a:lnTo>
                  <a:lnTo>
                    <a:pt x="310254" y="89151"/>
                  </a:lnTo>
                  <a:lnTo>
                    <a:pt x="277015" y="113527"/>
                  </a:lnTo>
                  <a:lnTo>
                    <a:pt x="256809" y="124818"/>
                  </a:lnTo>
                  <a:lnTo>
                    <a:pt x="233814" y="137109"/>
                  </a:lnTo>
                  <a:lnTo>
                    <a:pt x="208958" y="151017"/>
                  </a:lnTo>
                  <a:lnTo>
                    <a:pt x="182863" y="166005"/>
                  </a:lnTo>
                  <a:lnTo>
                    <a:pt x="155941" y="181711"/>
                  </a:lnTo>
                  <a:lnTo>
                    <a:pt x="129421" y="197897"/>
                  </a:lnTo>
                  <a:lnTo>
                    <a:pt x="103168" y="214403"/>
                  </a:lnTo>
                  <a:lnTo>
                    <a:pt x="77094" y="231122"/>
                  </a:lnTo>
                  <a:lnTo>
                    <a:pt x="37962" y="259858"/>
                  </a:lnTo>
                  <a:lnTo>
                    <a:pt x="4672" y="292377"/>
                  </a:lnTo>
                  <a:lnTo>
                    <a:pt x="0" y="300249"/>
                  </a:lnTo>
                  <a:lnTo>
                    <a:pt x="695" y="305498"/>
                  </a:lnTo>
                  <a:lnTo>
                    <a:pt x="4968" y="308996"/>
                  </a:lnTo>
                  <a:lnTo>
                    <a:pt x="11627" y="311329"/>
                  </a:lnTo>
                  <a:lnTo>
                    <a:pt x="52855" y="310061"/>
                  </a:lnTo>
                  <a:lnTo>
                    <a:pt x="91007" y="303515"/>
                  </a:lnTo>
                  <a:lnTo>
                    <a:pt x="111849" y="299102"/>
                  </a:lnTo>
                  <a:lnTo>
                    <a:pt x="134316" y="294255"/>
                  </a:lnTo>
                  <a:lnTo>
                    <a:pt x="157867" y="289119"/>
                  </a:lnTo>
                  <a:lnTo>
                    <a:pt x="182139" y="283790"/>
                  </a:lnTo>
                  <a:lnTo>
                    <a:pt x="204989" y="279285"/>
                  </a:lnTo>
                  <a:lnTo>
                    <a:pt x="226889" y="275329"/>
                  </a:lnTo>
                  <a:lnTo>
                    <a:pt x="267098" y="269346"/>
                  </a:lnTo>
                  <a:lnTo>
                    <a:pt x="300844" y="266687"/>
                  </a:lnTo>
                  <a:lnTo>
                    <a:pt x="338064" y="264746"/>
                  </a:lnTo>
                  <a:lnTo>
                    <a:pt x="338466" y="263732"/>
                  </a:lnTo>
                  <a:lnTo>
                    <a:pt x="333555" y="2559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1" name="SMARTInkShape-3614"/>
            <p:cNvSpPr/>
            <p:nvPr>
              <p:custDataLst>
                <p:tags r:id="rId46"/>
              </p:custDataLst>
            </p:nvPr>
          </p:nvSpPr>
          <p:spPr bwMode="auto">
            <a:xfrm>
              <a:off x="1160145" y="1885950"/>
              <a:ext cx="347897" cy="28748"/>
            </a:xfrm>
            <a:custGeom>
              <a:avLst/>
              <a:gdLst/>
              <a:ahLst/>
              <a:cxnLst/>
              <a:rect l="0" t="0" r="0" b="0"/>
              <a:pathLst>
                <a:path w="347897" h="28748">
                  <a:moveTo>
                    <a:pt x="0" y="0"/>
                  </a:moveTo>
                  <a:lnTo>
                    <a:pt x="0" y="0"/>
                  </a:lnTo>
                  <a:lnTo>
                    <a:pt x="0" y="4551"/>
                  </a:lnTo>
                  <a:lnTo>
                    <a:pt x="9102" y="16483"/>
                  </a:lnTo>
                  <a:lnTo>
                    <a:pt x="37516" y="27532"/>
                  </a:lnTo>
                  <a:lnTo>
                    <a:pt x="67791" y="28747"/>
                  </a:lnTo>
                  <a:lnTo>
                    <a:pt x="104425" y="27064"/>
                  </a:lnTo>
                  <a:lnTo>
                    <a:pt x="146106" y="26316"/>
                  </a:lnTo>
                  <a:lnTo>
                    <a:pt x="167889" y="25164"/>
                  </a:lnTo>
                  <a:lnTo>
                    <a:pt x="190031" y="23443"/>
                  </a:lnTo>
                  <a:lnTo>
                    <a:pt x="212412" y="21344"/>
                  </a:lnTo>
                  <a:lnTo>
                    <a:pt x="252521" y="19011"/>
                  </a:lnTo>
                  <a:lnTo>
                    <a:pt x="287491" y="17974"/>
                  </a:lnTo>
                  <a:lnTo>
                    <a:pt x="325742" y="17391"/>
                  </a:lnTo>
                  <a:lnTo>
                    <a:pt x="347896" y="17177"/>
                  </a:lnTo>
                  <a:lnTo>
                    <a:pt x="347183" y="15261"/>
                  </a:lnTo>
                  <a:lnTo>
                    <a:pt x="33432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2" name="SMARTInkShape-3615"/>
            <p:cNvSpPr/>
            <p:nvPr>
              <p:custDataLst>
                <p:tags r:id="rId47"/>
              </p:custDataLst>
            </p:nvPr>
          </p:nvSpPr>
          <p:spPr bwMode="auto">
            <a:xfrm>
              <a:off x="1391603" y="1825942"/>
              <a:ext cx="151066" cy="282894"/>
            </a:xfrm>
            <a:custGeom>
              <a:avLst/>
              <a:gdLst/>
              <a:ahLst/>
              <a:cxnLst/>
              <a:rect l="0" t="0" r="0" b="0"/>
              <a:pathLst>
                <a:path w="151066" h="282894">
                  <a:moveTo>
                    <a:pt x="0" y="0"/>
                  </a:moveTo>
                  <a:lnTo>
                    <a:pt x="0" y="0"/>
                  </a:lnTo>
                  <a:lnTo>
                    <a:pt x="0" y="4551"/>
                  </a:lnTo>
                  <a:lnTo>
                    <a:pt x="4550" y="16483"/>
                  </a:lnTo>
                  <a:lnTo>
                    <a:pt x="21033" y="36634"/>
                  </a:lnTo>
                  <a:lnTo>
                    <a:pt x="57667" y="65253"/>
                  </a:lnTo>
                  <a:lnTo>
                    <a:pt x="100165" y="97863"/>
                  </a:lnTo>
                  <a:lnTo>
                    <a:pt x="138369" y="131655"/>
                  </a:lnTo>
                  <a:lnTo>
                    <a:pt x="145586" y="143015"/>
                  </a:lnTo>
                  <a:lnTo>
                    <a:pt x="151065" y="165798"/>
                  </a:lnTo>
                  <a:lnTo>
                    <a:pt x="140165" y="191163"/>
                  </a:lnTo>
                  <a:lnTo>
                    <a:pt x="107252" y="229679"/>
                  </a:lnTo>
                  <a:lnTo>
                    <a:pt x="67338" y="260141"/>
                  </a:lnTo>
                  <a:lnTo>
                    <a:pt x="25717" y="2828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37" name="SMARTInkShape-Group1161"/>
          <p:cNvGrpSpPr/>
          <p:nvPr/>
        </p:nvGrpSpPr>
        <p:grpSpPr>
          <a:xfrm>
            <a:off x="1883698" y="1080697"/>
            <a:ext cx="459453" cy="411692"/>
            <a:chOff x="1883698" y="1080697"/>
            <a:chExt cx="459453" cy="411692"/>
          </a:xfrm>
        </p:grpSpPr>
        <p:sp>
          <p:nvSpPr>
            <p:cNvPr id="634" name="SMARTInkShape-3616"/>
            <p:cNvSpPr/>
            <p:nvPr>
              <p:custDataLst>
                <p:tags r:id="rId42"/>
              </p:custDataLst>
            </p:nvPr>
          </p:nvSpPr>
          <p:spPr bwMode="auto">
            <a:xfrm>
              <a:off x="2235645" y="1080697"/>
              <a:ext cx="30354" cy="411692"/>
            </a:xfrm>
            <a:custGeom>
              <a:avLst/>
              <a:gdLst/>
              <a:ahLst/>
              <a:cxnLst/>
              <a:rect l="0" t="0" r="0" b="0"/>
              <a:pathLst>
                <a:path w="30354" h="411692">
                  <a:moveTo>
                    <a:pt x="30353" y="25155"/>
                  </a:moveTo>
                  <a:lnTo>
                    <a:pt x="30353" y="25155"/>
                  </a:lnTo>
                  <a:lnTo>
                    <a:pt x="13665" y="0"/>
                  </a:lnTo>
                  <a:lnTo>
                    <a:pt x="19189" y="23891"/>
                  </a:lnTo>
                  <a:lnTo>
                    <a:pt x="20629" y="53486"/>
                  </a:lnTo>
                  <a:lnTo>
                    <a:pt x="21268" y="93944"/>
                  </a:lnTo>
                  <a:lnTo>
                    <a:pt x="21439" y="116735"/>
                  </a:lnTo>
                  <a:lnTo>
                    <a:pt x="20600" y="141453"/>
                  </a:lnTo>
                  <a:lnTo>
                    <a:pt x="19088" y="167457"/>
                  </a:lnTo>
                  <a:lnTo>
                    <a:pt x="17128" y="194318"/>
                  </a:lnTo>
                  <a:lnTo>
                    <a:pt x="14869" y="219846"/>
                  </a:lnTo>
                  <a:lnTo>
                    <a:pt x="12410" y="244484"/>
                  </a:lnTo>
                  <a:lnTo>
                    <a:pt x="9818" y="268530"/>
                  </a:lnTo>
                  <a:lnTo>
                    <a:pt x="8091" y="292180"/>
                  </a:lnTo>
                  <a:lnTo>
                    <a:pt x="6939" y="315567"/>
                  </a:lnTo>
                  <a:lnTo>
                    <a:pt x="4706" y="358062"/>
                  </a:lnTo>
                  <a:lnTo>
                    <a:pt x="0" y="399596"/>
                  </a:lnTo>
                  <a:lnTo>
                    <a:pt x="1940" y="410648"/>
                  </a:lnTo>
                  <a:lnTo>
                    <a:pt x="2838" y="411691"/>
                  </a:lnTo>
                  <a:lnTo>
                    <a:pt x="3437" y="410481"/>
                  </a:lnTo>
                  <a:lnTo>
                    <a:pt x="4635" y="4023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5" name="SMARTInkShape-3617"/>
            <p:cNvSpPr/>
            <p:nvPr>
              <p:custDataLst>
                <p:tags r:id="rId43"/>
              </p:custDataLst>
            </p:nvPr>
          </p:nvSpPr>
          <p:spPr bwMode="auto">
            <a:xfrm>
              <a:off x="1883698" y="1159185"/>
              <a:ext cx="210851" cy="287546"/>
            </a:xfrm>
            <a:custGeom>
              <a:avLst/>
              <a:gdLst/>
              <a:ahLst/>
              <a:cxnLst/>
              <a:rect l="0" t="0" r="0" b="0"/>
              <a:pathLst>
                <a:path w="210851" h="287546">
                  <a:moveTo>
                    <a:pt x="133697" y="23820"/>
                  </a:moveTo>
                  <a:lnTo>
                    <a:pt x="133697" y="23820"/>
                  </a:lnTo>
                  <a:lnTo>
                    <a:pt x="153010" y="4507"/>
                  </a:lnTo>
                  <a:lnTo>
                    <a:pt x="154192" y="2372"/>
                  </a:lnTo>
                  <a:lnTo>
                    <a:pt x="154028" y="949"/>
                  </a:lnTo>
                  <a:lnTo>
                    <a:pt x="152966" y="0"/>
                  </a:lnTo>
                  <a:lnTo>
                    <a:pt x="137819" y="7766"/>
                  </a:lnTo>
                  <a:lnTo>
                    <a:pt x="106132" y="31234"/>
                  </a:lnTo>
                  <a:lnTo>
                    <a:pt x="80171" y="59183"/>
                  </a:lnTo>
                  <a:lnTo>
                    <a:pt x="53710" y="94782"/>
                  </a:lnTo>
                  <a:lnTo>
                    <a:pt x="29250" y="136004"/>
                  </a:lnTo>
                  <a:lnTo>
                    <a:pt x="10759" y="177184"/>
                  </a:lnTo>
                  <a:lnTo>
                    <a:pt x="0" y="214854"/>
                  </a:lnTo>
                  <a:lnTo>
                    <a:pt x="1569" y="244297"/>
                  </a:lnTo>
                  <a:lnTo>
                    <a:pt x="11156" y="267542"/>
                  </a:lnTo>
                  <a:lnTo>
                    <a:pt x="17713" y="277741"/>
                  </a:lnTo>
                  <a:lnTo>
                    <a:pt x="27799" y="283588"/>
                  </a:lnTo>
                  <a:lnTo>
                    <a:pt x="54246" y="287545"/>
                  </a:lnTo>
                  <a:lnTo>
                    <a:pt x="96715" y="279867"/>
                  </a:lnTo>
                  <a:lnTo>
                    <a:pt x="139461" y="260976"/>
                  </a:lnTo>
                  <a:lnTo>
                    <a:pt x="177738" y="232730"/>
                  </a:lnTo>
                  <a:lnTo>
                    <a:pt x="210850" y="1866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6" name="SMARTInkShape-3618"/>
            <p:cNvSpPr/>
            <p:nvPr>
              <p:custDataLst>
                <p:tags r:id="rId44"/>
              </p:custDataLst>
            </p:nvPr>
          </p:nvSpPr>
          <p:spPr bwMode="auto">
            <a:xfrm>
              <a:off x="2300509" y="1097280"/>
              <a:ext cx="42642" cy="375977"/>
            </a:xfrm>
            <a:custGeom>
              <a:avLst/>
              <a:gdLst/>
              <a:ahLst/>
              <a:cxnLst/>
              <a:rect l="0" t="0" r="0" b="0"/>
              <a:pathLst>
                <a:path w="42642" h="375977">
                  <a:moveTo>
                    <a:pt x="42641" y="0"/>
                  </a:moveTo>
                  <a:lnTo>
                    <a:pt x="42641" y="0"/>
                  </a:lnTo>
                  <a:lnTo>
                    <a:pt x="38090" y="0"/>
                  </a:lnTo>
                  <a:lnTo>
                    <a:pt x="36750" y="952"/>
                  </a:lnTo>
                  <a:lnTo>
                    <a:pt x="35856" y="2540"/>
                  </a:lnTo>
                  <a:lnTo>
                    <a:pt x="29871" y="34686"/>
                  </a:lnTo>
                  <a:lnTo>
                    <a:pt x="24901" y="66533"/>
                  </a:lnTo>
                  <a:lnTo>
                    <a:pt x="19516" y="104818"/>
                  </a:lnTo>
                  <a:lnTo>
                    <a:pt x="16747" y="127029"/>
                  </a:lnTo>
                  <a:lnTo>
                    <a:pt x="13948" y="150408"/>
                  </a:lnTo>
                  <a:lnTo>
                    <a:pt x="11130" y="173615"/>
                  </a:lnTo>
                  <a:lnTo>
                    <a:pt x="8299" y="196706"/>
                  </a:lnTo>
                  <a:lnTo>
                    <a:pt x="5459" y="219720"/>
                  </a:lnTo>
                  <a:lnTo>
                    <a:pt x="3565" y="241730"/>
                  </a:lnTo>
                  <a:lnTo>
                    <a:pt x="1462" y="283966"/>
                  </a:lnTo>
                  <a:lnTo>
                    <a:pt x="527" y="319882"/>
                  </a:lnTo>
                  <a:lnTo>
                    <a:pt x="0" y="359257"/>
                  </a:lnTo>
                  <a:lnTo>
                    <a:pt x="830" y="373030"/>
                  </a:lnTo>
                  <a:lnTo>
                    <a:pt x="2384" y="375369"/>
                  </a:lnTo>
                  <a:lnTo>
                    <a:pt x="4373" y="375976"/>
                  </a:lnTo>
                  <a:lnTo>
                    <a:pt x="11663" y="366490"/>
                  </a:lnTo>
                  <a:lnTo>
                    <a:pt x="25496" y="3429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45" name="SMARTInkShape-Group1162"/>
          <p:cNvGrpSpPr/>
          <p:nvPr/>
        </p:nvGrpSpPr>
        <p:grpSpPr>
          <a:xfrm>
            <a:off x="1132703" y="848586"/>
            <a:ext cx="1536203" cy="731030"/>
            <a:chOff x="1132703" y="848586"/>
            <a:chExt cx="1536203" cy="731030"/>
          </a:xfrm>
        </p:grpSpPr>
        <p:sp>
          <p:nvSpPr>
            <p:cNvPr id="638" name="SMARTInkShape-3619"/>
            <p:cNvSpPr/>
            <p:nvPr>
              <p:custDataLst>
                <p:tags r:id="rId35"/>
              </p:custDataLst>
            </p:nvPr>
          </p:nvSpPr>
          <p:spPr bwMode="auto">
            <a:xfrm>
              <a:off x="2433213" y="848586"/>
              <a:ext cx="235693" cy="317275"/>
            </a:xfrm>
            <a:custGeom>
              <a:avLst/>
              <a:gdLst/>
              <a:ahLst/>
              <a:cxnLst/>
              <a:rect l="0" t="0" r="0" b="0"/>
              <a:pathLst>
                <a:path w="235693" h="317275">
                  <a:moveTo>
                    <a:pt x="149967" y="145824"/>
                  </a:moveTo>
                  <a:lnTo>
                    <a:pt x="149967" y="145824"/>
                  </a:lnTo>
                  <a:lnTo>
                    <a:pt x="149967" y="141273"/>
                  </a:lnTo>
                  <a:lnTo>
                    <a:pt x="147427" y="136499"/>
                  </a:lnTo>
                  <a:lnTo>
                    <a:pt x="127519" y="110715"/>
                  </a:lnTo>
                  <a:lnTo>
                    <a:pt x="113320" y="101645"/>
                  </a:lnTo>
                  <a:lnTo>
                    <a:pt x="97484" y="97614"/>
                  </a:lnTo>
                  <a:lnTo>
                    <a:pt x="67953" y="99895"/>
                  </a:lnTo>
                  <a:lnTo>
                    <a:pt x="35073" y="115706"/>
                  </a:lnTo>
                  <a:lnTo>
                    <a:pt x="17623" y="135613"/>
                  </a:lnTo>
                  <a:lnTo>
                    <a:pt x="5423" y="159383"/>
                  </a:lnTo>
                  <a:lnTo>
                    <a:pt x="0" y="182648"/>
                  </a:lnTo>
                  <a:lnTo>
                    <a:pt x="1498" y="217166"/>
                  </a:lnTo>
                  <a:lnTo>
                    <a:pt x="6220" y="224817"/>
                  </a:lnTo>
                  <a:lnTo>
                    <a:pt x="13178" y="229919"/>
                  </a:lnTo>
                  <a:lnTo>
                    <a:pt x="21627" y="233320"/>
                  </a:lnTo>
                  <a:lnTo>
                    <a:pt x="41175" y="234558"/>
                  </a:lnTo>
                  <a:lnTo>
                    <a:pt x="62562" y="230029"/>
                  </a:lnTo>
                  <a:lnTo>
                    <a:pt x="84768" y="218491"/>
                  </a:lnTo>
                  <a:lnTo>
                    <a:pt x="102257" y="198758"/>
                  </a:lnTo>
                  <a:lnTo>
                    <a:pt x="109588" y="186828"/>
                  </a:lnTo>
                  <a:lnTo>
                    <a:pt x="117733" y="155793"/>
                  </a:lnTo>
                  <a:lnTo>
                    <a:pt x="121354" y="119775"/>
                  </a:lnTo>
                  <a:lnTo>
                    <a:pt x="122962" y="81542"/>
                  </a:lnTo>
                  <a:lnTo>
                    <a:pt x="121137" y="47404"/>
                  </a:lnTo>
                  <a:lnTo>
                    <a:pt x="114755" y="11570"/>
                  </a:lnTo>
                  <a:lnTo>
                    <a:pt x="112205" y="4886"/>
                  </a:lnTo>
                  <a:lnTo>
                    <a:pt x="109552" y="1383"/>
                  </a:lnTo>
                  <a:lnTo>
                    <a:pt x="106831" y="0"/>
                  </a:lnTo>
                  <a:lnTo>
                    <a:pt x="104065" y="31"/>
                  </a:lnTo>
                  <a:lnTo>
                    <a:pt x="101268" y="2908"/>
                  </a:lnTo>
                  <a:lnTo>
                    <a:pt x="95621" y="13726"/>
                  </a:lnTo>
                  <a:lnTo>
                    <a:pt x="91637" y="54085"/>
                  </a:lnTo>
                  <a:lnTo>
                    <a:pt x="93245" y="92033"/>
                  </a:lnTo>
                  <a:lnTo>
                    <a:pt x="95007" y="112821"/>
                  </a:lnTo>
                  <a:lnTo>
                    <a:pt x="99992" y="135252"/>
                  </a:lnTo>
                  <a:lnTo>
                    <a:pt x="107126" y="158778"/>
                  </a:lnTo>
                  <a:lnTo>
                    <a:pt x="115691" y="183035"/>
                  </a:lnTo>
                  <a:lnTo>
                    <a:pt x="125211" y="205874"/>
                  </a:lnTo>
                  <a:lnTo>
                    <a:pt x="135368" y="227767"/>
                  </a:lnTo>
                  <a:lnTo>
                    <a:pt x="145949" y="249030"/>
                  </a:lnTo>
                  <a:lnTo>
                    <a:pt x="178026" y="280276"/>
                  </a:lnTo>
                  <a:lnTo>
                    <a:pt x="235692" y="31727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9" name="SMARTInkShape-3620"/>
            <p:cNvSpPr/>
            <p:nvPr>
              <p:custDataLst>
                <p:tags r:id="rId36"/>
              </p:custDataLst>
            </p:nvPr>
          </p:nvSpPr>
          <p:spPr bwMode="auto">
            <a:xfrm>
              <a:off x="2205592" y="1060247"/>
              <a:ext cx="309009" cy="432546"/>
            </a:xfrm>
            <a:custGeom>
              <a:avLst/>
              <a:gdLst/>
              <a:ahLst/>
              <a:cxnLst/>
              <a:rect l="0" t="0" r="0" b="0"/>
              <a:pathLst>
                <a:path w="309009" h="432546">
                  <a:moveTo>
                    <a:pt x="60406" y="79895"/>
                  </a:moveTo>
                  <a:lnTo>
                    <a:pt x="60406" y="79895"/>
                  </a:lnTo>
                  <a:lnTo>
                    <a:pt x="24610" y="51481"/>
                  </a:lnTo>
                  <a:lnTo>
                    <a:pt x="4503" y="32212"/>
                  </a:lnTo>
                  <a:lnTo>
                    <a:pt x="1230" y="27152"/>
                  </a:lnTo>
                  <a:lnTo>
                    <a:pt x="0" y="22825"/>
                  </a:lnTo>
                  <a:lnTo>
                    <a:pt x="133" y="18989"/>
                  </a:lnTo>
                  <a:lnTo>
                    <a:pt x="4031" y="15479"/>
                  </a:lnTo>
                  <a:lnTo>
                    <a:pt x="29626" y="5987"/>
                  </a:lnTo>
                  <a:lnTo>
                    <a:pt x="71606" y="0"/>
                  </a:lnTo>
                  <a:lnTo>
                    <a:pt x="100308" y="5016"/>
                  </a:lnTo>
                  <a:lnTo>
                    <a:pt x="128940" y="13596"/>
                  </a:lnTo>
                  <a:lnTo>
                    <a:pt x="169295" y="31676"/>
                  </a:lnTo>
                  <a:lnTo>
                    <a:pt x="189763" y="46082"/>
                  </a:lnTo>
                  <a:lnTo>
                    <a:pt x="198860" y="58835"/>
                  </a:lnTo>
                  <a:lnTo>
                    <a:pt x="199381" y="66808"/>
                  </a:lnTo>
                  <a:lnTo>
                    <a:pt x="194880" y="85826"/>
                  </a:lnTo>
                  <a:lnTo>
                    <a:pt x="172534" y="117954"/>
                  </a:lnTo>
                  <a:lnTo>
                    <a:pt x="137232" y="147052"/>
                  </a:lnTo>
                  <a:lnTo>
                    <a:pt x="96610" y="173771"/>
                  </a:lnTo>
                  <a:lnTo>
                    <a:pt x="55810" y="194712"/>
                  </a:lnTo>
                  <a:lnTo>
                    <a:pt x="42322" y="203979"/>
                  </a:lnTo>
                  <a:lnTo>
                    <a:pt x="41682" y="205481"/>
                  </a:lnTo>
                  <a:lnTo>
                    <a:pt x="42209" y="206481"/>
                  </a:lnTo>
                  <a:lnTo>
                    <a:pt x="76133" y="229341"/>
                  </a:lnTo>
                  <a:lnTo>
                    <a:pt x="111950" y="256996"/>
                  </a:lnTo>
                  <a:lnTo>
                    <a:pt x="152725" y="293872"/>
                  </a:lnTo>
                  <a:lnTo>
                    <a:pt x="183351" y="321046"/>
                  </a:lnTo>
                  <a:lnTo>
                    <a:pt x="214108" y="348046"/>
                  </a:lnTo>
                  <a:lnTo>
                    <a:pt x="251891" y="384667"/>
                  </a:lnTo>
                  <a:lnTo>
                    <a:pt x="285661" y="423554"/>
                  </a:lnTo>
                  <a:lnTo>
                    <a:pt x="290585" y="429016"/>
                  </a:lnTo>
                  <a:lnTo>
                    <a:pt x="294821" y="431705"/>
                  </a:lnTo>
                  <a:lnTo>
                    <a:pt x="298598" y="432545"/>
                  </a:lnTo>
                  <a:lnTo>
                    <a:pt x="309008" y="4313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0" name="SMARTInkShape-3621"/>
            <p:cNvSpPr/>
            <p:nvPr>
              <p:custDataLst>
                <p:tags r:id="rId37"/>
              </p:custDataLst>
            </p:nvPr>
          </p:nvSpPr>
          <p:spPr bwMode="auto">
            <a:xfrm>
              <a:off x="1331595" y="1029892"/>
              <a:ext cx="163796" cy="170259"/>
            </a:xfrm>
            <a:custGeom>
              <a:avLst/>
              <a:gdLst/>
              <a:ahLst/>
              <a:cxnLst/>
              <a:rect l="0" t="0" r="0" b="0"/>
              <a:pathLst>
                <a:path w="163796" h="170259">
                  <a:moveTo>
                    <a:pt x="0" y="7380"/>
                  </a:moveTo>
                  <a:lnTo>
                    <a:pt x="0" y="7380"/>
                  </a:lnTo>
                  <a:lnTo>
                    <a:pt x="13688" y="1489"/>
                  </a:lnTo>
                  <a:lnTo>
                    <a:pt x="23864" y="0"/>
                  </a:lnTo>
                  <a:lnTo>
                    <a:pt x="53955" y="8263"/>
                  </a:lnTo>
                  <a:lnTo>
                    <a:pt x="82082" y="17615"/>
                  </a:lnTo>
                  <a:lnTo>
                    <a:pt x="111729" y="29074"/>
                  </a:lnTo>
                  <a:lnTo>
                    <a:pt x="137605" y="43692"/>
                  </a:lnTo>
                  <a:lnTo>
                    <a:pt x="154185" y="62254"/>
                  </a:lnTo>
                  <a:lnTo>
                    <a:pt x="159940" y="72538"/>
                  </a:lnTo>
                  <a:lnTo>
                    <a:pt x="163795" y="96664"/>
                  </a:lnTo>
                  <a:lnTo>
                    <a:pt x="160428" y="122310"/>
                  </a:lnTo>
                  <a:lnTo>
                    <a:pt x="137160" y="1702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1" name="SMARTInkShape-3622"/>
            <p:cNvSpPr/>
            <p:nvPr>
              <p:custDataLst>
                <p:tags r:id="rId38"/>
              </p:custDataLst>
            </p:nvPr>
          </p:nvSpPr>
          <p:spPr bwMode="auto">
            <a:xfrm>
              <a:off x="1397939" y="1244204"/>
              <a:ext cx="225122" cy="257640"/>
            </a:xfrm>
            <a:custGeom>
              <a:avLst/>
              <a:gdLst/>
              <a:ahLst/>
              <a:cxnLst/>
              <a:rect l="0" t="0" r="0" b="0"/>
              <a:pathLst>
                <a:path w="225122" h="257640">
                  <a:moveTo>
                    <a:pt x="70816" y="7381"/>
                  </a:moveTo>
                  <a:lnTo>
                    <a:pt x="70816" y="7381"/>
                  </a:lnTo>
                  <a:lnTo>
                    <a:pt x="66265" y="2830"/>
                  </a:lnTo>
                  <a:lnTo>
                    <a:pt x="58951" y="596"/>
                  </a:lnTo>
                  <a:lnTo>
                    <a:pt x="54334" y="0"/>
                  </a:lnTo>
                  <a:lnTo>
                    <a:pt x="38733" y="3712"/>
                  </a:lnTo>
                  <a:lnTo>
                    <a:pt x="17495" y="19946"/>
                  </a:lnTo>
                  <a:lnTo>
                    <a:pt x="2207" y="42854"/>
                  </a:lnTo>
                  <a:lnTo>
                    <a:pt x="0" y="64422"/>
                  </a:lnTo>
                  <a:lnTo>
                    <a:pt x="6654" y="103340"/>
                  </a:lnTo>
                  <a:lnTo>
                    <a:pt x="15630" y="131944"/>
                  </a:lnTo>
                  <a:lnTo>
                    <a:pt x="25969" y="163707"/>
                  </a:lnTo>
                  <a:lnTo>
                    <a:pt x="47051" y="204618"/>
                  </a:lnTo>
                  <a:lnTo>
                    <a:pt x="75945" y="236319"/>
                  </a:lnTo>
                  <a:lnTo>
                    <a:pt x="108637" y="254708"/>
                  </a:lnTo>
                  <a:lnTo>
                    <a:pt x="128583" y="257639"/>
                  </a:lnTo>
                  <a:lnTo>
                    <a:pt x="137902" y="257087"/>
                  </a:lnTo>
                  <a:lnTo>
                    <a:pt x="158417" y="243774"/>
                  </a:lnTo>
                  <a:lnTo>
                    <a:pt x="191387" y="209503"/>
                  </a:lnTo>
                  <a:lnTo>
                    <a:pt x="225121" y="17025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2" name="SMARTInkShape-3623"/>
            <p:cNvSpPr/>
            <p:nvPr>
              <p:custDataLst>
                <p:tags r:id="rId39"/>
              </p:custDataLst>
            </p:nvPr>
          </p:nvSpPr>
          <p:spPr bwMode="auto">
            <a:xfrm>
              <a:off x="1811655" y="1311592"/>
              <a:ext cx="205741" cy="51436"/>
            </a:xfrm>
            <a:custGeom>
              <a:avLst/>
              <a:gdLst/>
              <a:ahLst/>
              <a:cxnLst/>
              <a:rect l="0" t="0" r="0" b="0"/>
              <a:pathLst>
                <a:path w="205741" h="51436">
                  <a:moveTo>
                    <a:pt x="0" y="51435"/>
                  </a:moveTo>
                  <a:lnTo>
                    <a:pt x="0" y="51435"/>
                  </a:lnTo>
                  <a:lnTo>
                    <a:pt x="34220" y="51435"/>
                  </a:lnTo>
                  <a:lnTo>
                    <a:pt x="75015" y="49530"/>
                  </a:lnTo>
                  <a:lnTo>
                    <a:pt x="109858" y="42334"/>
                  </a:lnTo>
                  <a:lnTo>
                    <a:pt x="147568" y="27705"/>
                  </a:lnTo>
                  <a:lnTo>
                    <a:pt x="20574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3" name="SMARTInkShape-3624"/>
            <p:cNvSpPr/>
            <p:nvPr>
              <p:custDataLst>
                <p:tags r:id="rId40"/>
              </p:custDataLst>
            </p:nvPr>
          </p:nvSpPr>
          <p:spPr bwMode="auto">
            <a:xfrm>
              <a:off x="1271588" y="1261589"/>
              <a:ext cx="178483" cy="318027"/>
            </a:xfrm>
            <a:custGeom>
              <a:avLst/>
              <a:gdLst/>
              <a:ahLst/>
              <a:cxnLst/>
              <a:rect l="0" t="0" r="0" b="0"/>
              <a:pathLst>
                <a:path w="178483" h="318027">
                  <a:moveTo>
                    <a:pt x="17145" y="32858"/>
                  </a:moveTo>
                  <a:lnTo>
                    <a:pt x="17145" y="32858"/>
                  </a:lnTo>
                  <a:lnTo>
                    <a:pt x="10301" y="25062"/>
                  </a:lnTo>
                  <a:lnTo>
                    <a:pt x="1544" y="9877"/>
                  </a:lnTo>
                  <a:lnTo>
                    <a:pt x="457" y="3401"/>
                  </a:lnTo>
                  <a:lnTo>
                    <a:pt x="2210" y="1790"/>
                  </a:lnTo>
                  <a:lnTo>
                    <a:pt x="9237" y="0"/>
                  </a:lnTo>
                  <a:lnTo>
                    <a:pt x="44863" y="6648"/>
                  </a:lnTo>
                  <a:lnTo>
                    <a:pt x="73279" y="15177"/>
                  </a:lnTo>
                  <a:lnTo>
                    <a:pt x="102418" y="32937"/>
                  </a:lnTo>
                  <a:lnTo>
                    <a:pt x="143058" y="67172"/>
                  </a:lnTo>
                  <a:lnTo>
                    <a:pt x="164546" y="90971"/>
                  </a:lnTo>
                  <a:lnTo>
                    <a:pt x="177271" y="117424"/>
                  </a:lnTo>
                  <a:lnTo>
                    <a:pt x="178482" y="145056"/>
                  </a:lnTo>
                  <a:lnTo>
                    <a:pt x="170765" y="173211"/>
                  </a:lnTo>
                  <a:lnTo>
                    <a:pt x="144048" y="214885"/>
                  </a:lnTo>
                  <a:lnTo>
                    <a:pt x="105440" y="251786"/>
                  </a:lnTo>
                  <a:lnTo>
                    <a:pt x="74484" y="275257"/>
                  </a:lnTo>
                  <a:lnTo>
                    <a:pt x="34028" y="300789"/>
                  </a:lnTo>
                  <a:lnTo>
                    <a:pt x="2770" y="317735"/>
                  </a:lnTo>
                  <a:lnTo>
                    <a:pt x="894" y="318026"/>
                  </a:lnTo>
                  <a:lnTo>
                    <a:pt x="0" y="31575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4" name="SMARTInkShape-3625"/>
            <p:cNvSpPr/>
            <p:nvPr>
              <p:custDataLst>
                <p:tags r:id="rId41"/>
              </p:custDataLst>
            </p:nvPr>
          </p:nvSpPr>
          <p:spPr bwMode="auto">
            <a:xfrm>
              <a:off x="1132703" y="1080135"/>
              <a:ext cx="374460" cy="72111"/>
            </a:xfrm>
            <a:custGeom>
              <a:avLst/>
              <a:gdLst/>
              <a:ahLst/>
              <a:cxnLst/>
              <a:rect l="0" t="0" r="0" b="0"/>
              <a:pathLst>
                <a:path w="374460" h="72111">
                  <a:moveTo>
                    <a:pt x="36015" y="60007"/>
                  </a:moveTo>
                  <a:lnTo>
                    <a:pt x="36015" y="60007"/>
                  </a:lnTo>
                  <a:lnTo>
                    <a:pt x="24083" y="48076"/>
                  </a:lnTo>
                  <a:lnTo>
                    <a:pt x="21393" y="47290"/>
                  </a:lnTo>
                  <a:lnTo>
                    <a:pt x="18647" y="47720"/>
                  </a:lnTo>
                  <a:lnTo>
                    <a:pt x="2845" y="55252"/>
                  </a:lnTo>
                  <a:lnTo>
                    <a:pt x="566" y="57790"/>
                  </a:lnTo>
                  <a:lnTo>
                    <a:pt x="0" y="60434"/>
                  </a:lnTo>
                  <a:lnTo>
                    <a:pt x="575" y="63149"/>
                  </a:lnTo>
                  <a:lnTo>
                    <a:pt x="11373" y="68706"/>
                  </a:lnTo>
                  <a:lnTo>
                    <a:pt x="19587" y="71522"/>
                  </a:lnTo>
                  <a:lnTo>
                    <a:pt x="49034" y="72110"/>
                  </a:lnTo>
                  <a:lnTo>
                    <a:pt x="88473" y="70149"/>
                  </a:lnTo>
                  <a:lnTo>
                    <a:pt x="110992" y="69626"/>
                  </a:lnTo>
                  <a:lnTo>
                    <a:pt x="134577" y="69277"/>
                  </a:lnTo>
                  <a:lnTo>
                    <a:pt x="159825" y="68092"/>
                  </a:lnTo>
                  <a:lnTo>
                    <a:pt x="186183" y="66350"/>
                  </a:lnTo>
                  <a:lnTo>
                    <a:pt x="213279" y="64236"/>
                  </a:lnTo>
                  <a:lnTo>
                    <a:pt x="238011" y="60921"/>
                  </a:lnTo>
                  <a:lnTo>
                    <a:pt x="261166" y="56807"/>
                  </a:lnTo>
                  <a:lnTo>
                    <a:pt x="302770" y="47155"/>
                  </a:lnTo>
                  <a:lnTo>
                    <a:pt x="337135" y="36515"/>
                  </a:lnTo>
                  <a:lnTo>
                    <a:pt x="369605" y="24366"/>
                  </a:lnTo>
                  <a:lnTo>
                    <a:pt x="373660" y="20054"/>
                  </a:lnTo>
                  <a:lnTo>
                    <a:pt x="374459" y="15274"/>
                  </a:lnTo>
                  <a:lnTo>
                    <a:pt x="37034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56" name="SMARTInkShape-Group1163"/>
          <p:cNvGrpSpPr/>
          <p:nvPr/>
        </p:nvGrpSpPr>
        <p:grpSpPr>
          <a:xfrm>
            <a:off x="7403469" y="608647"/>
            <a:ext cx="1655304" cy="968694"/>
            <a:chOff x="7403469" y="608647"/>
            <a:chExt cx="1655304" cy="968694"/>
          </a:xfrm>
        </p:grpSpPr>
        <p:sp>
          <p:nvSpPr>
            <p:cNvPr id="646" name="SMARTInkShape-3626"/>
            <p:cNvSpPr/>
            <p:nvPr>
              <p:custDataLst>
                <p:tags r:id="rId25"/>
              </p:custDataLst>
            </p:nvPr>
          </p:nvSpPr>
          <p:spPr bwMode="auto">
            <a:xfrm>
              <a:off x="7403469" y="907047"/>
              <a:ext cx="340357" cy="670294"/>
            </a:xfrm>
            <a:custGeom>
              <a:avLst/>
              <a:gdLst/>
              <a:ahLst/>
              <a:cxnLst/>
              <a:rect l="0" t="0" r="0" b="0"/>
              <a:pathLst>
                <a:path w="340357" h="670294">
                  <a:moveTo>
                    <a:pt x="280349" y="670293"/>
                  </a:moveTo>
                  <a:lnTo>
                    <a:pt x="280349" y="670293"/>
                  </a:lnTo>
                  <a:lnTo>
                    <a:pt x="268483" y="634698"/>
                  </a:lnTo>
                  <a:lnTo>
                    <a:pt x="258883" y="603990"/>
                  </a:lnTo>
                  <a:lnTo>
                    <a:pt x="248265" y="564943"/>
                  </a:lnTo>
                  <a:lnTo>
                    <a:pt x="241815" y="542909"/>
                  </a:lnTo>
                  <a:lnTo>
                    <a:pt x="234657" y="519648"/>
                  </a:lnTo>
                  <a:lnTo>
                    <a:pt x="227027" y="495568"/>
                  </a:lnTo>
                  <a:lnTo>
                    <a:pt x="219084" y="470942"/>
                  </a:lnTo>
                  <a:lnTo>
                    <a:pt x="210930" y="445953"/>
                  </a:lnTo>
                  <a:lnTo>
                    <a:pt x="202637" y="420720"/>
                  </a:lnTo>
                  <a:lnTo>
                    <a:pt x="194251" y="394374"/>
                  </a:lnTo>
                  <a:lnTo>
                    <a:pt x="185803" y="367284"/>
                  </a:lnTo>
                  <a:lnTo>
                    <a:pt x="177313" y="339700"/>
                  </a:lnTo>
                  <a:lnTo>
                    <a:pt x="168796" y="313690"/>
                  </a:lnTo>
                  <a:lnTo>
                    <a:pt x="160260" y="288730"/>
                  </a:lnTo>
                  <a:lnTo>
                    <a:pt x="151712" y="264470"/>
                  </a:lnTo>
                  <a:lnTo>
                    <a:pt x="145061" y="241629"/>
                  </a:lnTo>
                  <a:lnTo>
                    <a:pt x="139674" y="219735"/>
                  </a:lnTo>
                  <a:lnTo>
                    <a:pt x="133054" y="179532"/>
                  </a:lnTo>
                  <a:lnTo>
                    <a:pt x="133287" y="145790"/>
                  </a:lnTo>
                  <a:lnTo>
                    <a:pt x="139105" y="112378"/>
                  </a:lnTo>
                  <a:lnTo>
                    <a:pt x="149946" y="80383"/>
                  </a:lnTo>
                  <a:lnTo>
                    <a:pt x="167464" y="53463"/>
                  </a:lnTo>
                  <a:lnTo>
                    <a:pt x="207849" y="21439"/>
                  </a:lnTo>
                  <a:lnTo>
                    <a:pt x="242357" y="2954"/>
                  </a:lnTo>
                  <a:lnTo>
                    <a:pt x="259018" y="0"/>
                  </a:lnTo>
                  <a:lnTo>
                    <a:pt x="271821" y="1863"/>
                  </a:lnTo>
                  <a:lnTo>
                    <a:pt x="280686" y="5865"/>
                  </a:lnTo>
                  <a:lnTo>
                    <a:pt x="282478" y="11124"/>
                  </a:lnTo>
                  <a:lnTo>
                    <a:pt x="278512" y="49479"/>
                  </a:lnTo>
                  <a:lnTo>
                    <a:pt x="268691" y="88838"/>
                  </a:lnTo>
                  <a:lnTo>
                    <a:pt x="251177" y="128122"/>
                  </a:lnTo>
                  <a:lnTo>
                    <a:pt x="225350" y="166432"/>
                  </a:lnTo>
                  <a:lnTo>
                    <a:pt x="191027" y="202866"/>
                  </a:lnTo>
                  <a:lnTo>
                    <a:pt x="163498" y="222518"/>
                  </a:lnTo>
                  <a:lnTo>
                    <a:pt x="132212" y="240777"/>
                  </a:lnTo>
                  <a:lnTo>
                    <a:pt x="101797" y="255877"/>
                  </a:lnTo>
                  <a:lnTo>
                    <a:pt x="60439" y="272548"/>
                  </a:lnTo>
                  <a:lnTo>
                    <a:pt x="21433" y="282164"/>
                  </a:lnTo>
                  <a:lnTo>
                    <a:pt x="0" y="284323"/>
                  </a:lnTo>
                  <a:lnTo>
                    <a:pt x="14504" y="283537"/>
                  </a:lnTo>
                  <a:lnTo>
                    <a:pt x="51191" y="276722"/>
                  </a:lnTo>
                  <a:lnTo>
                    <a:pt x="91823" y="268043"/>
                  </a:lnTo>
                  <a:lnTo>
                    <a:pt x="117517" y="262108"/>
                  </a:lnTo>
                  <a:lnTo>
                    <a:pt x="146076" y="255295"/>
                  </a:lnTo>
                  <a:lnTo>
                    <a:pt x="176546" y="247895"/>
                  </a:lnTo>
                  <a:lnTo>
                    <a:pt x="205432" y="242009"/>
                  </a:lnTo>
                  <a:lnTo>
                    <a:pt x="233262" y="237133"/>
                  </a:lnTo>
                  <a:lnTo>
                    <a:pt x="260387" y="232930"/>
                  </a:lnTo>
                  <a:lnTo>
                    <a:pt x="298148" y="228259"/>
                  </a:lnTo>
                  <a:lnTo>
                    <a:pt x="340356" y="2245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7" name="SMARTInkShape-3627"/>
            <p:cNvSpPr/>
            <p:nvPr>
              <p:custDataLst>
                <p:tags r:id="rId26"/>
              </p:custDataLst>
            </p:nvPr>
          </p:nvSpPr>
          <p:spPr bwMode="auto">
            <a:xfrm>
              <a:off x="7815984" y="867014"/>
              <a:ext cx="176444" cy="429080"/>
            </a:xfrm>
            <a:custGeom>
              <a:avLst/>
              <a:gdLst/>
              <a:ahLst/>
              <a:cxnLst/>
              <a:rect l="0" t="0" r="0" b="0"/>
              <a:pathLst>
                <a:path w="176444" h="429080">
                  <a:moveTo>
                    <a:pt x="82146" y="7381"/>
                  </a:moveTo>
                  <a:lnTo>
                    <a:pt x="82146" y="7381"/>
                  </a:lnTo>
                  <a:lnTo>
                    <a:pt x="66036" y="596"/>
                  </a:lnTo>
                  <a:lnTo>
                    <a:pt x="62834" y="0"/>
                  </a:lnTo>
                  <a:lnTo>
                    <a:pt x="60699" y="555"/>
                  </a:lnTo>
                  <a:lnTo>
                    <a:pt x="59275" y="1878"/>
                  </a:lnTo>
                  <a:lnTo>
                    <a:pt x="58326" y="3712"/>
                  </a:lnTo>
                  <a:lnTo>
                    <a:pt x="54139" y="39953"/>
                  </a:lnTo>
                  <a:lnTo>
                    <a:pt x="49696" y="66625"/>
                  </a:lnTo>
                  <a:lnTo>
                    <a:pt x="44546" y="100704"/>
                  </a:lnTo>
                  <a:lnTo>
                    <a:pt x="34003" y="143155"/>
                  </a:lnTo>
                  <a:lnTo>
                    <a:pt x="27191" y="166477"/>
                  </a:lnTo>
                  <a:lnTo>
                    <a:pt x="20744" y="191550"/>
                  </a:lnTo>
                  <a:lnTo>
                    <a:pt x="14541" y="217790"/>
                  </a:lnTo>
                  <a:lnTo>
                    <a:pt x="8501" y="244809"/>
                  </a:lnTo>
                  <a:lnTo>
                    <a:pt x="4475" y="270441"/>
                  </a:lnTo>
                  <a:lnTo>
                    <a:pt x="1790" y="295150"/>
                  </a:lnTo>
                  <a:lnTo>
                    <a:pt x="0" y="319242"/>
                  </a:lnTo>
                  <a:lnTo>
                    <a:pt x="8172" y="361251"/>
                  </a:lnTo>
                  <a:lnTo>
                    <a:pt x="15685" y="380454"/>
                  </a:lnTo>
                  <a:lnTo>
                    <a:pt x="41812" y="409411"/>
                  </a:lnTo>
                  <a:lnTo>
                    <a:pt x="58114" y="421134"/>
                  </a:lnTo>
                  <a:lnTo>
                    <a:pt x="78508" y="427044"/>
                  </a:lnTo>
                  <a:lnTo>
                    <a:pt x="101627" y="429079"/>
                  </a:lnTo>
                  <a:lnTo>
                    <a:pt x="143192" y="428165"/>
                  </a:lnTo>
                  <a:lnTo>
                    <a:pt x="176443" y="4274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8" name="SMARTInkShape-3628"/>
            <p:cNvSpPr/>
            <p:nvPr>
              <p:custDataLst>
                <p:tags r:id="rId27"/>
              </p:custDataLst>
            </p:nvPr>
          </p:nvSpPr>
          <p:spPr bwMode="auto">
            <a:xfrm>
              <a:off x="7981251" y="1006187"/>
              <a:ext cx="226752" cy="478603"/>
            </a:xfrm>
            <a:custGeom>
              <a:avLst/>
              <a:gdLst/>
              <a:ahLst/>
              <a:cxnLst/>
              <a:rect l="0" t="0" r="0" b="0"/>
              <a:pathLst>
                <a:path w="226752" h="478603">
                  <a:moveTo>
                    <a:pt x="131192" y="82520"/>
                  </a:moveTo>
                  <a:lnTo>
                    <a:pt x="131192" y="82520"/>
                  </a:lnTo>
                  <a:lnTo>
                    <a:pt x="144861" y="57263"/>
                  </a:lnTo>
                  <a:lnTo>
                    <a:pt x="146354" y="33550"/>
                  </a:lnTo>
                  <a:lnTo>
                    <a:pt x="136269" y="7609"/>
                  </a:lnTo>
                  <a:lnTo>
                    <a:pt x="131719" y="4005"/>
                  </a:lnTo>
                  <a:lnTo>
                    <a:pt x="119044" y="0"/>
                  </a:lnTo>
                  <a:lnTo>
                    <a:pt x="98805" y="8380"/>
                  </a:lnTo>
                  <a:lnTo>
                    <a:pt x="60636" y="37058"/>
                  </a:lnTo>
                  <a:lnTo>
                    <a:pt x="24243" y="73178"/>
                  </a:lnTo>
                  <a:lnTo>
                    <a:pt x="2983" y="102930"/>
                  </a:lnTo>
                  <a:lnTo>
                    <a:pt x="0" y="110414"/>
                  </a:lnTo>
                  <a:lnTo>
                    <a:pt x="1820" y="115404"/>
                  </a:lnTo>
                  <a:lnTo>
                    <a:pt x="6844" y="118730"/>
                  </a:lnTo>
                  <a:lnTo>
                    <a:pt x="14003" y="120948"/>
                  </a:lnTo>
                  <a:lnTo>
                    <a:pt x="46833" y="119518"/>
                  </a:lnTo>
                  <a:lnTo>
                    <a:pt x="86723" y="103960"/>
                  </a:lnTo>
                  <a:lnTo>
                    <a:pt x="124153" y="81253"/>
                  </a:lnTo>
                  <a:lnTo>
                    <a:pt x="160975" y="52008"/>
                  </a:lnTo>
                  <a:lnTo>
                    <a:pt x="161525" y="53606"/>
                  </a:lnTo>
                  <a:lnTo>
                    <a:pt x="155842" y="73318"/>
                  </a:lnTo>
                  <a:lnTo>
                    <a:pt x="144052" y="102561"/>
                  </a:lnTo>
                  <a:lnTo>
                    <a:pt x="136908" y="137782"/>
                  </a:lnTo>
                  <a:lnTo>
                    <a:pt x="135637" y="177566"/>
                  </a:lnTo>
                  <a:lnTo>
                    <a:pt x="137965" y="200177"/>
                  </a:lnTo>
                  <a:lnTo>
                    <a:pt x="141422" y="223823"/>
                  </a:lnTo>
                  <a:lnTo>
                    <a:pt x="148489" y="248160"/>
                  </a:lnTo>
                  <a:lnTo>
                    <a:pt x="157964" y="272957"/>
                  </a:lnTo>
                  <a:lnTo>
                    <a:pt x="169042" y="298060"/>
                  </a:lnTo>
                  <a:lnTo>
                    <a:pt x="180238" y="321464"/>
                  </a:lnTo>
                  <a:lnTo>
                    <a:pt x="191511" y="343734"/>
                  </a:lnTo>
                  <a:lnTo>
                    <a:pt x="211340" y="385305"/>
                  </a:lnTo>
                  <a:lnTo>
                    <a:pt x="223329" y="422831"/>
                  </a:lnTo>
                  <a:lnTo>
                    <a:pt x="226751" y="448400"/>
                  </a:lnTo>
                  <a:lnTo>
                    <a:pt x="226330" y="457885"/>
                  </a:lnTo>
                  <a:lnTo>
                    <a:pt x="221287" y="465161"/>
                  </a:lnTo>
                  <a:lnTo>
                    <a:pt x="202984" y="475786"/>
                  </a:lnTo>
                  <a:lnTo>
                    <a:pt x="173894" y="478602"/>
                  </a:lnTo>
                  <a:lnTo>
                    <a:pt x="137788" y="474774"/>
                  </a:lnTo>
                  <a:lnTo>
                    <a:pt x="96341" y="463548"/>
                  </a:lnTo>
                  <a:lnTo>
                    <a:pt x="60140" y="446494"/>
                  </a:lnTo>
                  <a:lnTo>
                    <a:pt x="30080" y="424309"/>
                  </a:lnTo>
                  <a:lnTo>
                    <a:pt x="7196" y="395399"/>
                  </a:lnTo>
                  <a:lnTo>
                    <a:pt x="2807" y="377784"/>
                  </a:lnTo>
                  <a:lnTo>
                    <a:pt x="5552" y="337891"/>
                  </a:lnTo>
                  <a:lnTo>
                    <a:pt x="31537" y="297301"/>
                  </a:lnTo>
                  <a:lnTo>
                    <a:pt x="88329" y="2368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9" name="SMARTInkShape-3629"/>
            <p:cNvSpPr/>
            <p:nvPr>
              <p:custDataLst>
                <p:tags r:id="rId28"/>
              </p:custDataLst>
            </p:nvPr>
          </p:nvSpPr>
          <p:spPr bwMode="auto">
            <a:xfrm>
              <a:off x="8321628" y="798302"/>
              <a:ext cx="107998" cy="367559"/>
            </a:xfrm>
            <a:custGeom>
              <a:avLst/>
              <a:gdLst/>
              <a:ahLst/>
              <a:cxnLst/>
              <a:rect l="0" t="0" r="0" b="0"/>
              <a:pathLst>
                <a:path w="107998" h="367559">
                  <a:moveTo>
                    <a:pt x="82279" y="24658"/>
                  </a:moveTo>
                  <a:lnTo>
                    <a:pt x="82279" y="24658"/>
                  </a:lnTo>
                  <a:lnTo>
                    <a:pt x="75435" y="6984"/>
                  </a:lnTo>
                  <a:lnTo>
                    <a:pt x="70347" y="2515"/>
                  </a:lnTo>
                  <a:lnTo>
                    <a:pt x="64911" y="529"/>
                  </a:lnTo>
                  <a:lnTo>
                    <a:pt x="62128" y="0"/>
                  </a:lnTo>
                  <a:lnTo>
                    <a:pt x="44559" y="17458"/>
                  </a:lnTo>
                  <a:lnTo>
                    <a:pt x="31861" y="44000"/>
                  </a:lnTo>
                  <a:lnTo>
                    <a:pt x="19866" y="80880"/>
                  </a:lnTo>
                  <a:lnTo>
                    <a:pt x="14001" y="104049"/>
                  </a:lnTo>
                  <a:lnTo>
                    <a:pt x="8185" y="129020"/>
                  </a:lnTo>
                  <a:lnTo>
                    <a:pt x="4309" y="154240"/>
                  </a:lnTo>
                  <a:lnTo>
                    <a:pt x="1723" y="179626"/>
                  </a:lnTo>
                  <a:lnTo>
                    <a:pt x="0" y="205123"/>
                  </a:lnTo>
                  <a:lnTo>
                    <a:pt x="756" y="228788"/>
                  </a:lnTo>
                  <a:lnTo>
                    <a:pt x="3166" y="251232"/>
                  </a:lnTo>
                  <a:lnTo>
                    <a:pt x="13781" y="291093"/>
                  </a:lnTo>
                  <a:lnTo>
                    <a:pt x="34373" y="321508"/>
                  </a:lnTo>
                  <a:lnTo>
                    <a:pt x="61940" y="342646"/>
                  </a:lnTo>
                  <a:lnTo>
                    <a:pt x="107997" y="3675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0" name="SMARTInkShape-3630"/>
            <p:cNvSpPr/>
            <p:nvPr>
              <p:custDataLst>
                <p:tags r:id="rId29"/>
              </p:custDataLst>
            </p:nvPr>
          </p:nvSpPr>
          <p:spPr bwMode="auto">
            <a:xfrm>
              <a:off x="8455343" y="998044"/>
              <a:ext cx="177896" cy="150672"/>
            </a:xfrm>
            <a:custGeom>
              <a:avLst/>
              <a:gdLst/>
              <a:ahLst/>
              <a:cxnLst/>
              <a:rect l="0" t="0" r="0" b="0"/>
              <a:pathLst>
                <a:path w="177896" h="150672">
                  <a:moveTo>
                    <a:pt x="0" y="4938"/>
                  </a:moveTo>
                  <a:lnTo>
                    <a:pt x="0" y="4938"/>
                  </a:lnTo>
                  <a:lnTo>
                    <a:pt x="30233" y="0"/>
                  </a:lnTo>
                  <a:lnTo>
                    <a:pt x="61378" y="2108"/>
                  </a:lnTo>
                  <a:lnTo>
                    <a:pt x="94906" y="11301"/>
                  </a:lnTo>
                  <a:lnTo>
                    <a:pt x="126953" y="26816"/>
                  </a:lnTo>
                  <a:lnTo>
                    <a:pt x="163557" y="60422"/>
                  </a:lnTo>
                  <a:lnTo>
                    <a:pt x="176831" y="80080"/>
                  </a:lnTo>
                  <a:lnTo>
                    <a:pt x="177895" y="89323"/>
                  </a:lnTo>
                  <a:lnTo>
                    <a:pt x="171457" y="107213"/>
                  </a:lnTo>
                  <a:lnTo>
                    <a:pt x="151451" y="122149"/>
                  </a:lnTo>
                  <a:lnTo>
                    <a:pt x="110596" y="138727"/>
                  </a:lnTo>
                  <a:lnTo>
                    <a:pt x="68579" y="1506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1" name="SMARTInkShape-3631"/>
            <p:cNvSpPr/>
            <p:nvPr>
              <p:custDataLst>
                <p:tags r:id="rId30"/>
              </p:custDataLst>
            </p:nvPr>
          </p:nvSpPr>
          <p:spPr bwMode="auto">
            <a:xfrm>
              <a:off x="8607147" y="951547"/>
              <a:ext cx="156806" cy="197169"/>
            </a:xfrm>
            <a:custGeom>
              <a:avLst/>
              <a:gdLst/>
              <a:ahLst/>
              <a:cxnLst/>
              <a:rect l="0" t="0" r="0" b="0"/>
              <a:pathLst>
                <a:path w="156806" h="197169">
                  <a:moveTo>
                    <a:pt x="36791" y="0"/>
                  </a:moveTo>
                  <a:lnTo>
                    <a:pt x="36791" y="0"/>
                  </a:lnTo>
                  <a:lnTo>
                    <a:pt x="22385" y="19486"/>
                  </a:lnTo>
                  <a:lnTo>
                    <a:pt x="10385" y="42951"/>
                  </a:lnTo>
                  <a:lnTo>
                    <a:pt x="1877" y="72429"/>
                  </a:lnTo>
                  <a:lnTo>
                    <a:pt x="0" y="102041"/>
                  </a:lnTo>
                  <a:lnTo>
                    <a:pt x="834" y="116605"/>
                  </a:lnTo>
                  <a:lnTo>
                    <a:pt x="11921" y="145487"/>
                  </a:lnTo>
                  <a:lnTo>
                    <a:pt x="20210" y="159857"/>
                  </a:lnTo>
                  <a:lnTo>
                    <a:pt x="44661" y="180903"/>
                  </a:lnTo>
                  <a:lnTo>
                    <a:pt x="59183" y="189182"/>
                  </a:lnTo>
                  <a:lnTo>
                    <a:pt x="95638" y="195841"/>
                  </a:lnTo>
                  <a:lnTo>
                    <a:pt x="129620" y="196578"/>
                  </a:lnTo>
                  <a:lnTo>
                    <a:pt x="156805" y="1971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2" name="SMARTInkShape-3632"/>
            <p:cNvSpPr/>
            <p:nvPr>
              <p:custDataLst>
                <p:tags r:id="rId31"/>
              </p:custDataLst>
            </p:nvPr>
          </p:nvSpPr>
          <p:spPr bwMode="auto">
            <a:xfrm>
              <a:off x="8352472" y="848677"/>
              <a:ext cx="248604" cy="25719"/>
            </a:xfrm>
            <a:custGeom>
              <a:avLst/>
              <a:gdLst/>
              <a:ahLst/>
              <a:cxnLst/>
              <a:rect l="0" t="0" r="0" b="0"/>
              <a:pathLst>
                <a:path w="248604" h="25719">
                  <a:moveTo>
                    <a:pt x="0" y="25718"/>
                  </a:moveTo>
                  <a:lnTo>
                    <a:pt x="0" y="25718"/>
                  </a:lnTo>
                  <a:lnTo>
                    <a:pt x="17498" y="18874"/>
                  </a:lnTo>
                  <a:lnTo>
                    <a:pt x="57572" y="12049"/>
                  </a:lnTo>
                  <a:lnTo>
                    <a:pt x="92581" y="10118"/>
                  </a:lnTo>
                  <a:lnTo>
                    <a:pt x="132905" y="9259"/>
                  </a:lnTo>
                  <a:lnTo>
                    <a:pt x="173369" y="8878"/>
                  </a:lnTo>
                  <a:lnTo>
                    <a:pt x="207228" y="8709"/>
                  </a:lnTo>
                  <a:lnTo>
                    <a:pt x="244382" y="2708"/>
                  </a:lnTo>
                  <a:lnTo>
                    <a:pt x="246741" y="1806"/>
                  </a:lnTo>
                  <a:lnTo>
                    <a:pt x="24860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3" name="SMARTInkShape-3633"/>
            <p:cNvSpPr/>
            <p:nvPr>
              <p:custDataLst>
                <p:tags r:id="rId32"/>
              </p:custDataLst>
            </p:nvPr>
          </p:nvSpPr>
          <p:spPr bwMode="auto">
            <a:xfrm>
              <a:off x="8498205" y="789023"/>
              <a:ext cx="102871" cy="33938"/>
            </a:xfrm>
            <a:custGeom>
              <a:avLst/>
              <a:gdLst/>
              <a:ahLst/>
              <a:cxnLst/>
              <a:rect l="0" t="0" r="0" b="0"/>
              <a:pathLst>
                <a:path w="102871" h="33938">
                  <a:moveTo>
                    <a:pt x="0" y="8219"/>
                  </a:moveTo>
                  <a:lnTo>
                    <a:pt x="0" y="8219"/>
                  </a:lnTo>
                  <a:lnTo>
                    <a:pt x="0" y="839"/>
                  </a:lnTo>
                  <a:lnTo>
                    <a:pt x="9101" y="0"/>
                  </a:lnTo>
                  <a:lnTo>
                    <a:pt x="23863" y="4302"/>
                  </a:lnTo>
                  <a:lnTo>
                    <a:pt x="65971" y="23814"/>
                  </a:lnTo>
                  <a:lnTo>
                    <a:pt x="102870" y="339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4" name="SMARTInkShape-3634"/>
            <p:cNvSpPr/>
            <p:nvPr>
              <p:custDataLst>
                <p:tags r:id="rId33"/>
              </p:custDataLst>
            </p:nvPr>
          </p:nvSpPr>
          <p:spPr bwMode="auto">
            <a:xfrm>
              <a:off x="8673677" y="651510"/>
              <a:ext cx="305174" cy="540068"/>
            </a:xfrm>
            <a:custGeom>
              <a:avLst/>
              <a:gdLst/>
              <a:ahLst/>
              <a:cxnLst/>
              <a:rect l="0" t="0" r="0" b="0"/>
              <a:pathLst>
                <a:path w="305174" h="540068">
                  <a:moveTo>
                    <a:pt x="4550" y="0"/>
                  </a:moveTo>
                  <a:lnTo>
                    <a:pt x="4550" y="0"/>
                  </a:lnTo>
                  <a:lnTo>
                    <a:pt x="0" y="22754"/>
                  </a:lnTo>
                  <a:lnTo>
                    <a:pt x="7925" y="54245"/>
                  </a:lnTo>
                  <a:lnTo>
                    <a:pt x="27958" y="94594"/>
                  </a:lnTo>
                  <a:lnTo>
                    <a:pt x="43968" y="117355"/>
                  </a:lnTo>
                  <a:lnTo>
                    <a:pt x="62261" y="141102"/>
                  </a:lnTo>
                  <a:lnTo>
                    <a:pt x="83981" y="166458"/>
                  </a:lnTo>
                  <a:lnTo>
                    <a:pt x="107987" y="192887"/>
                  </a:lnTo>
                  <a:lnTo>
                    <a:pt x="133516" y="220031"/>
                  </a:lnTo>
                  <a:lnTo>
                    <a:pt x="160060" y="248605"/>
                  </a:lnTo>
                  <a:lnTo>
                    <a:pt x="187281" y="278132"/>
                  </a:lnTo>
                  <a:lnTo>
                    <a:pt x="214953" y="308294"/>
                  </a:lnTo>
                  <a:lnTo>
                    <a:pt x="239116" y="336022"/>
                  </a:lnTo>
                  <a:lnTo>
                    <a:pt x="260940" y="362127"/>
                  </a:lnTo>
                  <a:lnTo>
                    <a:pt x="281204" y="387150"/>
                  </a:lnTo>
                  <a:lnTo>
                    <a:pt x="293762" y="409548"/>
                  </a:lnTo>
                  <a:lnTo>
                    <a:pt x="305173" y="449674"/>
                  </a:lnTo>
                  <a:lnTo>
                    <a:pt x="302121" y="466470"/>
                  </a:lnTo>
                  <a:lnTo>
                    <a:pt x="283489" y="495292"/>
                  </a:lnTo>
                  <a:lnTo>
                    <a:pt x="243458" y="515722"/>
                  </a:lnTo>
                  <a:lnTo>
                    <a:pt x="201219" y="529247"/>
                  </a:lnTo>
                  <a:lnTo>
                    <a:pt x="167428" y="54006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5" name="SMARTInkShape-3635"/>
            <p:cNvSpPr/>
            <p:nvPr>
              <p:custDataLst>
                <p:tags r:id="rId34"/>
              </p:custDataLst>
            </p:nvPr>
          </p:nvSpPr>
          <p:spPr bwMode="auto">
            <a:xfrm>
              <a:off x="8686800" y="608647"/>
              <a:ext cx="371973" cy="651512"/>
            </a:xfrm>
            <a:custGeom>
              <a:avLst/>
              <a:gdLst/>
              <a:ahLst/>
              <a:cxnLst/>
              <a:rect l="0" t="0" r="0" b="0"/>
              <a:pathLst>
                <a:path w="371973" h="651512">
                  <a:moveTo>
                    <a:pt x="0" y="0"/>
                  </a:moveTo>
                  <a:lnTo>
                    <a:pt x="0" y="0"/>
                  </a:lnTo>
                  <a:lnTo>
                    <a:pt x="19486" y="14406"/>
                  </a:lnTo>
                  <a:lnTo>
                    <a:pt x="48665" y="32120"/>
                  </a:lnTo>
                  <a:lnTo>
                    <a:pt x="72448" y="46179"/>
                  </a:lnTo>
                  <a:lnTo>
                    <a:pt x="99734" y="62218"/>
                  </a:lnTo>
                  <a:lnTo>
                    <a:pt x="130307" y="82437"/>
                  </a:lnTo>
                  <a:lnTo>
                    <a:pt x="163071" y="105440"/>
                  </a:lnTo>
                  <a:lnTo>
                    <a:pt x="197296" y="130301"/>
                  </a:lnTo>
                  <a:lnTo>
                    <a:pt x="230591" y="158305"/>
                  </a:lnTo>
                  <a:lnTo>
                    <a:pt x="263265" y="188404"/>
                  </a:lnTo>
                  <a:lnTo>
                    <a:pt x="295525" y="219901"/>
                  </a:lnTo>
                  <a:lnTo>
                    <a:pt x="319889" y="252328"/>
                  </a:lnTo>
                  <a:lnTo>
                    <a:pt x="338989" y="285376"/>
                  </a:lnTo>
                  <a:lnTo>
                    <a:pt x="354581" y="318839"/>
                  </a:lnTo>
                  <a:lnTo>
                    <a:pt x="364022" y="351624"/>
                  </a:lnTo>
                  <a:lnTo>
                    <a:pt x="369364" y="383959"/>
                  </a:lnTo>
                  <a:lnTo>
                    <a:pt x="371972" y="415993"/>
                  </a:lnTo>
                  <a:lnTo>
                    <a:pt x="366092" y="446874"/>
                  </a:lnTo>
                  <a:lnTo>
                    <a:pt x="354551" y="476986"/>
                  </a:lnTo>
                  <a:lnTo>
                    <a:pt x="339237" y="506586"/>
                  </a:lnTo>
                  <a:lnTo>
                    <a:pt x="316646" y="535844"/>
                  </a:lnTo>
                  <a:lnTo>
                    <a:pt x="289202" y="564874"/>
                  </a:lnTo>
                  <a:lnTo>
                    <a:pt x="258524" y="593753"/>
                  </a:lnTo>
                  <a:lnTo>
                    <a:pt x="197168" y="65151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657" name="SMARTInkShape-3636"/>
          <p:cNvSpPr/>
          <p:nvPr>
            <p:custDataLst>
              <p:tags r:id="rId19"/>
            </p:custDataLst>
          </p:nvPr>
        </p:nvSpPr>
        <p:spPr bwMode="auto">
          <a:xfrm>
            <a:off x="1888808" y="5042150"/>
            <a:ext cx="3600450" cy="152786"/>
          </a:xfrm>
          <a:custGeom>
            <a:avLst/>
            <a:gdLst/>
            <a:ahLst/>
            <a:cxnLst/>
            <a:rect l="0" t="0" r="0" b="0"/>
            <a:pathLst>
              <a:path w="3600450" h="152786">
                <a:moveTo>
                  <a:pt x="0" y="41343"/>
                </a:moveTo>
                <a:lnTo>
                  <a:pt x="0" y="41343"/>
                </a:lnTo>
                <a:lnTo>
                  <a:pt x="37276" y="23974"/>
                </a:lnTo>
                <a:lnTo>
                  <a:pt x="51809" y="17431"/>
                </a:lnTo>
                <a:lnTo>
                  <a:pt x="70701" y="4942"/>
                </a:lnTo>
                <a:lnTo>
                  <a:pt x="90269" y="395"/>
                </a:lnTo>
                <a:lnTo>
                  <a:pt x="121255" y="0"/>
                </a:lnTo>
                <a:lnTo>
                  <a:pt x="150094" y="3283"/>
                </a:lnTo>
                <a:lnTo>
                  <a:pt x="184501" y="7917"/>
                </a:lnTo>
                <a:lnTo>
                  <a:pt x="222970" y="12199"/>
                </a:lnTo>
                <a:lnTo>
                  <a:pt x="265467" y="14103"/>
                </a:lnTo>
                <a:lnTo>
                  <a:pt x="288421" y="15562"/>
                </a:lnTo>
                <a:lnTo>
                  <a:pt x="312295" y="17488"/>
                </a:lnTo>
                <a:lnTo>
                  <a:pt x="336784" y="19724"/>
                </a:lnTo>
                <a:lnTo>
                  <a:pt x="362635" y="22168"/>
                </a:lnTo>
                <a:lnTo>
                  <a:pt x="389394" y="24749"/>
                </a:lnTo>
                <a:lnTo>
                  <a:pt x="416759" y="27423"/>
                </a:lnTo>
                <a:lnTo>
                  <a:pt x="443574" y="30158"/>
                </a:lnTo>
                <a:lnTo>
                  <a:pt x="470023" y="32934"/>
                </a:lnTo>
                <a:lnTo>
                  <a:pt x="496229" y="35737"/>
                </a:lnTo>
                <a:lnTo>
                  <a:pt x="523224" y="38557"/>
                </a:lnTo>
                <a:lnTo>
                  <a:pt x="550746" y="41391"/>
                </a:lnTo>
                <a:lnTo>
                  <a:pt x="578619" y="44232"/>
                </a:lnTo>
                <a:lnTo>
                  <a:pt x="606726" y="48031"/>
                </a:lnTo>
                <a:lnTo>
                  <a:pt x="634989" y="52469"/>
                </a:lnTo>
                <a:lnTo>
                  <a:pt x="663356" y="57333"/>
                </a:lnTo>
                <a:lnTo>
                  <a:pt x="692745" y="61528"/>
                </a:lnTo>
                <a:lnTo>
                  <a:pt x="722815" y="65277"/>
                </a:lnTo>
                <a:lnTo>
                  <a:pt x="753338" y="68729"/>
                </a:lnTo>
                <a:lnTo>
                  <a:pt x="784166" y="71983"/>
                </a:lnTo>
                <a:lnTo>
                  <a:pt x="815194" y="75104"/>
                </a:lnTo>
                <a:lnTo>
                  <a:pt x="846358" y="78137"/>
                </a:lnTo>
                <a:lnTo>
                  <a:pt x="877611" y="80160"/>
                </a:lnTo>
                <a:lnTo>
                  <a:pt x="908924" y="81508"/>
                </a:lnTo>
                <a:lnTo>
                  <a:pt x="940277" y="82407"/>
                </a:lnTo>
                <a:lnTo>
                  <a:pt x="971656" y="83006"/>
                </a:lnTo>
                <a:lnTo>
                  <a:pt x="1003053" y="83406"/>
                </a:lnTo>
                <a:lnTo>
                  <a:pt x="1034462" y="83672"/>
                </a:lnTo>
                <a:lnTo>
                  <a:pt x="1064926" y="83850"/>
                </a:lnTo>
                <a:lnTo>
                  <a:pt x="1094761" y="83968"/>
                </a:lnTo>
                <a:lnTo>
                  <a:pt x="1124175" y="84047"/>
                </a:lnTo>
                <a:lnTo>
                  <a:pt x="1151405" y="83147"/>
                </a:lnTo>
                <a:lnTo>
                  <a:pt x="1177178" y="81595"/>
                </a:lnTo>
                <a:lnTo>
                  <a:pt x="1201980" y="79607"/>
                </a:lnTo>
                <a:lnTo>
                  <a:pt x="1226135" y="77330"/>
                </a:lnTo>
                <a:lnTo>
                  <a:pt x="1249858" y="74859"/>
                </a:lnTo>
                <a:lnTo>
                  <a:pt x="1273294" y="72260"/>
                </a:lnTo>
                <a:lnTo>
                  <a:pt x="1298442" y="69574"/>
                </a:lnTo>
                <a:lnTo>
                  <a:pt x="1324733" y="66830"/>
                </a:lnTo>
                <a:lnTo>
                  <a:pt x="1351785" y="64049"/>
                </a:lnTo>
                <a:lnTo>
                  <a:pt x="1379345" y="61243"/>
                </a:lnTo>
                <a:lnTo>
                  <a:pt x="1407244" y="58419"/>
                </a:lnTo>
                <a:lnTo>
                  <a:pt x="1435367" y="55585"/>
                </a:lnTo>
                <a:lnTo>
                  <a:pt x="1464594" y="53695"/>
                </a:lnTo>
                <a:lnTo>
                  <a:pt x="1494556" y="52435"/>
                </a:lnTo>
                <a:lnTo>
                  <a:pt x="1525008" y="51595"/>
                </a:lnTo>
                <a:lnTo>
                  <a:pt x="1555787" y="50082"/>
                </a:lnTo>
                <a:lnTo>
                  <a:pt x="1586784" y="48121"/>
                </a:lnTo>
                <a:lnTo>
                  <a:pt x="1617926" y="45862"/>
                </a:lnTo>
                <a:lnTo>
                  <a:pt x="1648212" y="44355"/>
                </a:lnTo>
                <a:lnTo>
                  <a:pt x="1677928" y="43351"/>
                </a:lnTo>
                <a:lnTo>
                  <a:pt x="1707264" y="42681"/>
                </a:lnTo>
                <a:lnTo>
                  <a:pt x="1736346" y="42235"/>
                </a:lnTo>
                <a:lnTo>
                  <a:pt x="1765258" y="41938"/>
                </a:lnTo>
                <a:lnTo>
                  <a:pt x="1794059" y="41739"/>
                </a:lnTo>
                <a:lnTo>
                  <a:pt x="1822784" y="41607"/>
                </a:lnTo>
                <a:lnTo>
                  <a:pt x="1851459" y="41519"/>
                </a:lnTo>
                <a:lnTo>
                  <a:pt x="1880101" y="41460"/>
                </a:lnTo>
                <a:lnTo>
                  <a:pt x="1910626" y="42373"/>
                </a:lnTo>
                <a:lnTo>
                  <a:pt x="1942405" y="43935"/>
                </a:lnTo>
                <a:lnTo>
                  <a:pt x="1975022" y="45929"/>
                </a:lnTo>
                <a:lnTo>
                  <a:pt x="2007243" y="48210"/>
                </a:lnTo>
                <a:lnTo>
                  <a:pt x="2039202" y="50683"/>
                </a:lnTo>
                <a:lnTo>
                  <a:pt x="2070986" y="53284"/>
                </a:lnTo>
                <a:lnTo>
                  <a:pt x="2103604" y="55019"/>
                </a:lnTo>
                <a:lnTo>
                  <a:pt x="2136780" y="56175"/>
                </a:lnTo>
                <a:lnTo>
                  <a:pt x="2170327" y="56946"/>
                </a:lnTo>
                <a:lnTo>
                  <a:pt x="2202217" y="58412"/>
                </a:lnTo>
                <a:lnTo>
                  <a:pt x="2233002" y="60342"/>
                </a:lnTo>
                <a:lnTo>
                  <a:pt x="2263051" y="62581"/>
                </a:lnTo>
                <a:lnTo>
                  <a:pt x="2291655" y="65027"/>
                </a:lnTo>
                <a:lnTo>
                  <a:pt x="2319297" y="67609"/>
                </a:lnTo>
                <a:lnTo>
                  <a:pt x="2346298" y="70284"/>
                </a:lnTo>
                <a:lnTo>
                  <a:pt x="2372871" y="73019"/>
                </a:lnTo>
                <a:lnTo>
                  <a:pt x="2399159" y="75795"/>
                </a:lnTo>
                <a:lnTo>
                  <a:pt x="2425257" y="78599"/>
                </a:lnTo>
                <a:lnTo>
                  <a:pt x="2452180" y="81420"/>
                </a:lnTo>
                <a:lnTo>
                  <a:pt x="2479654" y="84253"/>
                </a:lnTo>
                <a:lnTo>
                  <a:pt x="2507495" y="87094"/>
                </a:lnTo>
                <a:lnTo>
                  <a:pt x="2535581" y="88989"/>
                </a:lnTo>
                <a:lnTo>
                  <a:pt x="2563830" y="90251"/>
                </a:lnTo>
                <a:lnTo>
                  <a:pt x="2592187" y="91094"/>
                </a:lnTo>
                <a:lnTo>
                  <a:pt x="2621569" y="92608"/>
                </a:lnTo>
                <a:lnTo>
                  <a:pt x="2651635" y="94569"/>
                </a:lnTo>
                <a:lnTo>
                  <a:pt x="2682156" y="96829"/>
                </a:lnTo>
                <a:lnTo>
                  <a:pt x="2712029" y="98336"/>
                </a:lnTo>
                <a:lnTo>
                  <a:pt x="2741469" y="99341"/>
                </a:lnTo>
                <a:lnTo>
                  <a:pt x="2770621" y="100011"/>
                </a:lnTo>
                <a:lnTo>
                  <a:pt x="2797675" y="100457"/>
                </a:lnTo>
                <a:lnTo>
                  <a:pt x="2823332" y="100755"/>
                </a:lnTo>
                <a:lnTo>
                  <a:pt x="2848056" y="100953"/>
                </a:lnTo>
                <a:lnTo>
                  <a:pt x="2872159" y="101086"/>
                </a:lnTo>
                <a:lnTo>
                  <a:pt x="2895847" y="101174"/>
                </a:lnTo>
                <a:lnTo>
                  <a:pt x="2919260" y="101233"/>
                </a:lnTo>
                <a:lnTo>
                  <a:pt x="2943440" y="101272"/>
                </a:lnTo>
                <a:lnTo>
                  <a:pt x="2968134" y="101298"/>
                </a:lnTo>
                <a:lnTo>
                  <a:pt x="2993168" y="101315"/>
                </a:lnTo>
                <a:lnTo>
                  <a:pt x="3020335" y="101327"/>
                </a:lnTo>
                <a:lnTo>
                  <a:pt x="3048924" y="101334"/>
                </a:lnTo>
                <a:lnTo>
                  <a:pt x="3078461" y="101340"/>
                </a:lnTo>
                <a:lnTo>
                  <a:pt x="3109582" y="102295"/>
                </a:lnTo>
                <a:lnTo>
                  <a:pt x="3141759" y="103886"/>
                </a:lnTo>
                <a:lnTo>
                  <a:pt x="3174641" y="105898"/>
                </a:lnTo>
                <a:lnTo>
                  <a:pt x="3206087" y="108192"/>
                </a:lnTo>
                <a:lnTo>
                  <a:pt x="3236576" y="110673"/>
                </a:lnTo>
                <a:lnTo>
                  <a:pt x="3266427" y="113281"/>
                </a:lnTo>
                <a:lnTo>
                  <a:pt x="3295853" y="115971"/>
                </a:lnTo>
                <a:lnTo>
                  <a:pt x="3324995" y="118718"/>
                </a:lnTo>
                <a:lnTo>
                  <a:pt x="3353948" y="121501"/>
                </a:lnTo>
                <a:lnTo>
                  <a:pt x="3380870" y="124309"/>
                </a:lnTo>
                <a:lnTo>
                  <a:pt x="3406439" y="127133"/>
                </a:lnTo>
                <a:lnTo>
                  <a:pt x="3431104" y="129968"/>
                </a:lnTo>
                <a:lnTo>
                  <a:pt x="3455167" y="133764"/>
                </a:lnTo>
                <a:lnTo>
                  <a:pt x="3478830" y="138200"/>
                </a:lnTo>
                <a:lnTo>
                  <a:pt x="3502225" y="143061"/>
                </a:lnTo>
                <a:lnTo>
                  <a:pt x="3543459" y="148463"/>
                </a:lnTo>
                <a:lnTo>
                  <a:pt x="3600449" y="1527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660" name="SMARTInkShape-Group1165"/>
          <p:cNvGrpSpPr/>
          <p:nvPr/>
        </p:nvGrpSpPr>
        <p:grpSpPr>
          <a:xfrm>
            <a:off x="6766205" y="1525905"/>
            <a:ext cx="2220634" cy="402909"/>
            <a:chOff x="6766205" y="1525905"/>
            <a:chExt cx="2220634" cy="402909"/>
          </a:xfrm>
        </p:grpSpPr>
        <p:sp>
          <p:nvSpPr>
            <p:cNvPr id="658" name="SMARTInkShape-3637"/>
            <p:cNvSpPr/>
            <p:nvPr>
              <p:custDataLst>
                <p:tags r:id="rId23"/>
              </p:custDataLst>
            </p:nvPr>
          </p:nvSpPr>
          <p:spPr bwMode="auto">
            <a:xfrm>
              <a:off x="6843713" y="1671638"/>
              <a:ext cx="2143126" cy="154305"/>
            </a:xfrm>
            <a:custGeom>
              <a:avLst/>
              <a:gdLst/>
              <a:ahLst/>
              <a:cxnLst/>
              <a:rect l="0" t="0" r="0" b="0"/>
              <a:pathLst>
                <a:path w="2143126" h="154305">
                  <a:moveTo>
                    <a:pt x="2143125" y="154304"/>
                  </a:moveTo>
                  <a:lnTo>
                    <a:pt x="2143125" y="154304"/>
                  </a:lnTo>
                  <a:lnTo>
                    <a:pt x="2136280" y="146508"/>
                  </a:lnTo>
                  <a:lnTo>
                    <a:pt x="2131193" y="137822"/>
                  </a:lnTo>
                  <a:lnTo>
                    <a:pt x="2120676" y="130151"/>
                  </a:lnTo>
                  <a:lnTo>
                    <a:pt x="2090642" y="117466"/>
                  </a:lnTo>
                  <a:lnTo>
                    <a:pt x="2052009" y="113227"/>
                  </a:lnTo>
                  <a:lnTo>
                    <a:pt x="2015633" y="112235"/>
                  </a:lnTo>
                  <a:lnTo>
                    <a:pt x="1995265" y="111971"/>
                  </a:lnTo>
                  <a:lnTo>
                    <a:pt x="1969304" y="110842"/>
                  </a:lnTo>
                  <a:lnTo>
                    <a:pt x="1939614" y="109137"/>
                  </a:lnTo>
                  <a:lnTo>
                    <a:pt x="1907438" y="107048"/>
                  </a:lnTo>
                  <a:lnTo>
                    <a:pt x="1871701" y="104703"/>
                  </a:lnTo>
                  <a:lnTo>
                    <a:pt x="1833588" y="102186"/>
                  </a:lnTo>
                  <a:lnTo>
                    <a:pt x="1793892" y="99557"/>
                  </a:lnTo>
                  <a:lnTo>
                    <a:pt x="1748378" y="97803"/>
                  </a:lnTo>
                  <a:lnTo>
                    <a:pt x="1698985" y="96635"/>
                  </a:lnTo>
                  <a:lnTo>
                    <a:pt x="1647007" y="95855"/>
                  </a:lnTo>
                  <a:lnTo>
                    <a:pt x="1594257" y="94383"/>
                  </a:lnTo>
                  <a:lnTo>
                    <a:pt x="1540992" y="92450"/>
                  </a:lnTo>
                  <a:lnTo>
                    <a:pt x="1487386" y="90208"/>
                  </a:lnTo>
                  <a:lnTo>
                    <a:pt x="1434503" y="87761"/>
                  </a:lnTo>
                  <a:lnTo>
                    <a:pt x="1382103" y="85177"/>
                  </a:lnTo>
                  <a:lnTo>
                    <a:pt x="1330024" y="82502"/>
                  </a:lnTo>
                  <a:lnTo>
                    <a:pt x="1279113" y="78814"/>
                  </a:lnTo>
                  <a:lnTo>
                    <a:pt x="1228979" y="74450"/>
                  </a:lnTo>
                  <a:lnTo>
                    <a:pt x="1179364" y="69636"/>
                  </a:lnTo>
                  <a:lnTo>
                    <a:pt x="1129143" y="65474"/>
                  </a:lnTo>
                  <a:lnTo>
                    <a:pt x="1078517" y="61746"/>
                  </a:lnTo>
                  <a:lnTo>
                    <a:pt x="1027621" y="58309"/>
                  </a:lnTo>
                  <a:lnTo>
                    <a:pt x="977498" y="56017"/>
                  </a:lnTo>
                  <a:lnTo>
                    <a:pt x="927890" y="54490"/>
                  </a:lnTo>
                  <a:lnTo>
                    <a:pt x="878626" y="53471"/>
                  </a:lnTo>
                  <a:lnTo>
                    <a:pt x="829590" y="52792"/>
                  </a:lnTo>
                  <a:lnTo>
                    <a:pt x="780707" y="52340"/>
                  </a:lnTo>
                  <a:lnTo>
                    <a:pt x="731926" y="52038"/>
                  </a:lnTo>
                  <a:lnTo>
                    <a:pt x="686071" y="51837"/>
                  </a:lnTo>
                  <a:lnTo>
                    <a:pt x="642165" y="51703"/>
                  </a:lnTo>
                  <a:lnTo>
                    <a:pt x="599560" y="51613"/>
                  </a:lnTo>
                  <a:lnTo>
                    <a:pt x="559727" y="50601"/>
                  </a:lnTo>
                  <a:lnTo>
                    <a:pt x="521741" y="48974"/>
                  </a:lnTo>
                  <a:lnTo>
                    <a:pt x="484987" y="46937"/>
                  </a:lnTo>
                  <a:lnTo>
                    <a:pt x="449054" y="44626"/>
                  </a:lnTo>
                  <a:lnTo>
                    <a:pt x="413669" y="42133"/>
                  </a:lnTo>
                  <a:lnTo>
                    <a:pt x="378649" y="39518"/>
                  </a:lnTo>
                  <a:lnTo>
                    <a:pt x="345778" y="36823"/>
                  </a:lnTo>
                  <a:lnTo>
                    <a:pt x="314338" y="34073"/>
                  </a:lnTo>
                  <a:lnTo>
                    <a:pt x="283853" y="31288"/>
                  </a:lnTo>
                  <a:lnTo>
                    <a:pt x="254958" y="28478"/>
                  </a:lnTo>
                  <a:lnTo>
                    <a:pt x="227122" y="25653"/>
                  </a:lnTo>
                  <a:lnTo>
                    <a:pt x="199992" y="22817"/>
                  </a:lnTo>
                  <a:lnTo>
                    <a:pt x="157148" y="19665"/>
                  </a:lnTo>
                  <a:lnTo>
                    <a:pt x="122231" y="18265"/>
                  </a:lnTo>
                  <a:lnTo>
                    <a:pt x="90837" y="17642"/>
                  </a:lnTo>
                  <a:lnTo>
                    <a:pt x="52409" y="17243"/>
                  </a:lnTo>
                  <a:lnTo>
                    <a:pt x="33520" y="16221"/>
                  </a:lnTo>
                  <a:lnTo>
                    <a:pt x="15581" y="10365"/>
                  </a:lnTo>
                  <a:lnTo>
                    <a:pt x="10387" y="9767"/>
                  </a:lnTo>
                  <a:lnTo>
                    <a:pt x="6925" y="8416"/>
                  </a:lnTo>
                  <a:lnTo>
                    <a:pt x="4616" y="6563"/>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9" name="SMARTInkShape-3638"/>
            <p:cNvSpPr/>
            <p:nvPr>
              <p:custDataLst>
                <p:tags r:id="rId24"/>
              </p:custDataLst>
            </p:nvPr>
          </p:nvSpPr>
          <p:spPr bwMode="auto">
            <a:xfrm>
              <a:off x="6766205" y="1525905"/>
              <a:ext cx="266103" cy="402909"/>
            </a:xfrm>
            <a:custGeom>
              <a:avLst/>
              <a:gdLst/>
              <a:ahLst/>
              <a:cxnLst/>
              <a:rect l="0" t="0" r="0" b="0"/>
              <a:pathLst>
                <a:path w="266103" h="402909">
                  <a:moveTo>
                    <a:pt x="240384" y="0"/>
                  </a:moveTo>
                  <a:lnTo>
                    <a:pt x="240384" y="0"/>
                  </a:lnTo>
                  <a:lnTo>
                    <a:pt x="235834" y="4551"/>
                  </a:lnTo>
                  <a:lnTo>
                    <a:pt x="194206" y="22448"/>
                  </a:lnTo>
                  <a:lnTo>
                    <a:pt x="160806" y="36647"/>
                  </a:lnTo>
                  <a:lnTo>
                    <a:pt x="123736" y="52483"/>
                  </a:lnTo>
                  <a:lnTo>
                    <a:pt x="85036" y="69046"/>
                  </a:lnTo>
                  <a:lnTo>
                    <a:pt x="48469" y="85932"/>
                  </a:lnTo>
                  <a:lnTo>
                    <a:pt x="19516" y="102962"/>
                  </a:lnTo>
                  <a:lnTo>
                    <a:pt x="10271" y="112456"/>
                  </a:lnTo>
                  <a:lnTo>
                    <a:pt x="0" y="133165"/>
                  </a:lnTo>
                  <a:lnTo>
                    <a:pt x="2023" y="144022"/>
                  </a:lnTo>
                  <a:lnTo>
                    <a:pt x="16971" y="166245"/>
                  </a:lnTo>
                  <a:lnTo>
                    <a:pt x="47110" y="188822"/>
                  </a:lnTo>
                  <a:lnTo>
                    <a:pt x="85905" y="211556"/>
                  </a:lnTo>
                  <a:lnTo>
                    <a:pt x="128547" y="234360"/>
                  </a:lnTo>
                  <a:lnTo>
                    <a:pt x="167819" y="259735"/>
                  </a:lnTo>
                  <a:lnTo>
                    <a:pt x="201466" y="285935"/>
                  </a:lnTo>
                  <a:lnTo>
                    <a:pt x="235520" y="322106"/>
                  </a:lnTo>
                  <a:lnTo>
                    <a:pt x="256195" y="356953"/>
                  </a:lnTo>
                  <a:lnTo>
                    <a:pt x="266102" y="4029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661" name="SMARTInkShape-3639"/>
          <p:cNvSpPr/>
          <p:nvPr>
            <p:custDataLst>
              <p:tags r:id="rId20"/>
            </p:custDataLst>
          </p:nvPr>
        </p:nvSpPr>
        <p:spPr bwMode="auto">
          <a:xfrm>
            <a:off x="6766560" y="1234440"/>
            <a:ext cx="60009" cy="8574"/>
          </a:xfrm>
          <a:custGeom>
            <a:avLst/>
            <a:gdLst/>
            <a:ahLst/>
            <a:cxnLst/>
            <a:rect l="0" t="0" r="0" b="0"/>
            <a:pathLst>
              <a:path w="60009" h="8574">
                <a:moveTo>
                  <a:pt x="0" y="0"/>
                </a:moveTo>
                <a:lnTo>
                  <a:pt x="0" y="0"/>
                </a:lnTo>
                <a:lnTo>
                  <a:pt x="8749" y="952"/>
                </a:lnTo>
                <a:lnTo>
                  <a:pt x="49346" y="7778"/>
                </a:lnTo>
                <a:lnTo>
                  <a:pt x="60008"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62" name="SMARTInkShape-3640"/>
          <p:cNvSpPr/>
          <p:nvPr>
            <p:custDataLst>
              <p:tags r:id="rId21"/>
            </p:custDataLst>
          </p:nvPr>
        </p:nvSpPr>
        <p:spPr bwMode="auto">
          <a:xfrm>
            <a:off x="800100" y="4013121"/>
            <a:ext cx="1" cy="24527"/>
          </a:xfrm>
          <a:custGeom>
            <a:avLst/>
            <a:gdLst/>
            <a:ahLst/>
            <a:cxnLst/>
            <a:rect l="0" t="0" r="0" b="0"/>
            <a:pathLst>
              <a:path w="1" h="24527">
                <a:moveTo>
                  <a:pt x="0" y="7381"/>
                </a:moveTo>
                <a:lnTo>
                  <a:pt x="0" y="7381"/>
                </a:lnTo>
                <a:lnTo>
                  <a:pt x="0" y="0"/>
                </a:lnTo>
                <a:lnTo>
                  <a:pt x="0" y="245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63" name="SMARTInkShape-3641"/>
          <p:cNvSpPr/>
          <p:nvPr>
            <p:custDataLst>
              <p:tags r:id="rId22"/>
            </p:custDataLst>
          </p:nvPr>
        </p:nvSpPr>
        <p:spPr bwMode="auto">
          <a:xfrm>
            <a:off x="877253" y="4612005"/>
            <a:ext cx="17146" cy="8573"/>
          </a:xfrm>
          <a:custGeom>
            <a:avLst/>
            <a:gdLst/>
            <a:ahLst/>
            <a:cxnLst/>
            <a:rect l="0" t="0" r="0" b="0"/>
            <a:pathLst>
              <a:path w="17146" h="8573">
                <a:moveTo>
                  <a:pt x="0" y="0"/>
                </a:moveTo>
                <a:lnTo>
                  <a:pt x="0" y="0"/>
                </a:lnTo>
                <a:lnTo>
                  <a:pt x="17145"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686173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49</a:t>
            </a:fld>
            <a:endParaRPr lang="en-US"/>
          </a:p>
        </p:txBody>
      </p:sp>
      <p:pic>
        <p:nvPicPr>
          <p:cNvPr id="3" name="Picture 2"/>
          <p:cNvPicPr>
            <a:picLocks noChangeAspect="1"/>
          </p:cNvPicPr>
          <p:nvPr/>
        </p:nvPicPr>
        <p:blipFill>
          <a:blip r:embed="rId2"/>
          <a:stretch>
            <a:fillRect/>
          </a:stretch>
        </p:blipFill>
        <p:spPr>
          <a:xfrm>
            <a:off x="12700" y="0"/>
            <a:ext cx="9117419" cy="6858000"/>
          </a:xfrm>
          <a:prstGeom prst="rect">
            <a:avLst/>
          </a:prstGeom>
        </p:spPr>
      </p:pic>
    </p:spTree>
    <p:extLst>
      <p:ext uri="{BB962C8B-B14F-4D97-AF65-F5344CB8AC3E}">
        <p14:creationId xmlns:p14="http://schemas.microsoft.com/office/powerpoint/2010/main" val="714745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Goal</a:t>
            </a:r>
          </a:p>
          <a:p>
            <a:pPr lvl="1"/>
            <a:r>
              <a:rPr lang="en-US" dirty="0" smtClean="0"/>
              <a:t>Chance to try Deep Learning</a:t>
            </a:r>
          </a:p>
          <a:p>
            <a:pPr lvl="1"/>
            <a:r>
              <a:rPr lang="en-US" b="1" dirty="0">
                <a:solidFill>
                  <a:srgbClr val="FF0000"/>
                </a:solidFill>
              </a:rPr>
              <a:t>Combine with other classes / research / credits / anything</a:t>
            </a:r>
          </a:p>
          <a:p>
            <a:pPr lvl="2"/>
            <a:r>
              <a:rPr lang="en-US" dirty="0"/>
              <a:t>You have our blanket permission</a:t>
            </a:r>
          </a:p>
          <a:p>
            <a:pPr lvl="2"/>
            <a:r>
              <a:rPr lang="en-US" dirty="0"/>
              <a:t>Extra credit for shooting for a publication</a:t>
            </a:r>
          </a:p>
          <a:p>
            <a:pPr lvl="1"/>
            <a:r>
              <a:rPr lang="en-US" dirty="0" smtClean="0"/>
              <a:t>Encouraged to apply to your research (computer vision, NLP, robotics,…)</a:t>
            </a:r>
          </a:p>
          <a:p>
            <a:pPr lvl="1"/>
            <a:r>
              <a:rPr lang="en-US" dirty="0" smtClean="0"/>
              <a:t>Must be done this semester. </a:t>
            </a:r>
          </a:p>
          <a:p>
            <a:endParaRPr lang="en-US" dirty="0" smtClean="0"/>
          </a:p>
          <a:p>
            <a:r>
              <a:rPr lang="en-US" dirty="0" smtClean="0"/>
              <a:t>Main categories</a:t>
            </a:r>
          </a:p>
          <a:p>
            <a:pPr lvl="1"/>
            <a:r>
              <a:rPr lang="en-US" dirty="0" smtClean="0">
                <a:solidFill>
                  <a:srgbClr val="FF0000"/>
                </a:solidFill>
              </a:rPr>
              <a:t>Application/Survey</a:t>
            </a:r>
          </a:p>
          <a:p>
            <a:pPr lvl="2"/>
            <a:r>
              <a:rPr lang="en-US" dirty="0" smtClean="0"/>
              <a:t>Compare a bunch of existing algorithms on a new application domain of your interest</a:t>
            </a:r>
          </a:p>
          <a:p>
            <a:pPr lvl="1"/>
            <a:r>
              <a:rPr lang="en-US" dirty="0" smtClean="0">
                <a:solidFill>
                  <a:srgbClr val="FF0000"/>
                </a:solidFill>
              </a:rPr>
              <a:t>Formulation/Development</a:t>
            </a:r>
          </a:p>
          <a:p>
            <a:pPr lvl="2"/>
            <a:r>
              <a:rPr lang="en-US" dirty="0" smtClean="0"/>
              <a:t>Formulate a new model or algorithm for a new or old problem</a:t>
            </a:r>
          </a:p>
          <a:p>
            <a:pPr lvl="1"/>
            <a:r>
              <a:rPr lang="en-US" dirty="0" smtClean="0">
                <a:solidFill>
                  <a:srgbClr val="FF0000"/>
                </a:solidFill>
              </a:rPr>
              <a:t>Theory</a:t>
            </a:r>
          </a:p>
          <a:p>
            <a:pPr lvl="2"/>
            <a:r>
              <a:rPr lang="en-US" dirty="0" smtClean="0"/>
              <a:t>Theoretically analyze an existing algorithm</a:t>
            </a:r>
          </a:p>
          <a:p>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a:t>
            </a:fld>
            <a:endParaRPr lang="en-US"/>
          </a:p>
        </p:txBody>
      </p:sp>
    </p:spTree>
    <p:extLst>
      <p:ext uri="{BB962C8B-B14F-4D97-AF65-F5344CB8AC3E}">
        <p14:creationId xmlns:p14="http://schemas.microsoft.com/office/powerpoint/2010/main" val="1309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Logistic Regression Derivatives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50</a:t>
            </a:fld>
            <a:endParaRPr lang="en-US"/>
          </a:p>
        </p:txBody>
      </p:sp>
    </p:spTree>
    <p:extLst>
      <p:ext uri="{BB962C8B-B14F-4D97-AF65-F5344CB8AC3E}">
        <p14:creationId xmlns:p14="http://schemas.microsoft.com/office/powerpoint/2010/main" val="18503371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Shape 202"/>
          <p:cNvSpPr txBox="1"/>
          <p:nvPr/>
        </p:nvSpPr>
        <p:spPr>
          <a:xfrm>
            <a:off x="1336500" y="2166225"/>
            <a:ext cx="2377800" cy="3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input image</a:t>
            </a:r>
          </a:p>
          <a:p>
            <a:pPr algn="l" eaLnBrk="1" fontAlgn="auto" hangingPunct="1">
              <a:spcBef>
                <a:spcPts val="0"/>
              </a:spcBef>
              <a:spcAft>
                <a:spcPts val="0"/>
              </a:spcAft>
            </a:pPr>
            <a:endParaRPr sz="2400" kern="0">
              <a:solidFill>
                <a:srgbClr val="38761D"/>
              </a:solidFill>
              <a:latin typeface="Arial"/>
              <a:ea typeface="Arial"/>
              <a:cs typeface="Arial"/>
              <a:sym typeface="Arial"/>
            </a:endParaRPr>
          </a:p>
          <a:p>
            <a:pPr algn="l" eaLnBrk="1" fontAlgn="auto" hangingPunct="1">
              <a:spcBef>
                <a:spcPts val="0"/>
              </a:spcBef>
              <a:spcAft>
                <a:spcPts val="0"/>
              </a:spcAft>
            </a:pPr>
            <a:endParaRPr sz="2400" kern="0">
              <a:solidFill>
                <a:srgbClr val="38761D"/>
              </a:solidFill>
              <a:latin typeface="Arial"/>
              <a:ea typeface="Arial"/>
              <a:cs typeface="Arial"/>
              <a:sym typeface="Arial"/>
            </a:endParaRPr>
          </a:p>
        </p:txBody>
      </p:sp>
      <p:sp>
        <p:nvSpPr>
          <p:cNvPr id="203" name="Shape 203"/>
          <p:cNvSpPr txBox="1"/>
          <p:nvPr/>
        </p:nvSpPr>
        <p:spPr>
          <a:xfrm>
            <a:off x="1421075" y="3789175"/>
            <a:ext cx="2377800" cy="3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FF"/>
                </a:solidFill>
                <a:latin typeface="Arial"/>
                <a:ea typeface="Arial"/>
                <a:cs typeface="Arial"/>
                <a:sym typeface="Arial"/>
              </a:rPr>
              <a:t>loss</a:t>
            </a:r>
          </a:p>
        </p:txBody>
      </p:sp>
      <p:pic>
        <p:nvPicPr>
          <p:cNvPr id="204" name="Shape 204"/>
          <p:cNvPicPr preferRelativeResize="0"/>
          <p:nvPr/>
        </p:nvPicPr>
        <p:blipFill>
          <a:blip r:embed="rId3">
            <a:alphaModFix/>
          </a:blip>
          <a:stretch>
            <a:fillRect/>
          </a:stretch>
        </p:blipFill>
        <p:spPr>
          <a:xfrm rot="5400000">
            <a:off x="4181200" y="2475013"/>
            <a:ext cx="4007074" cy="1253149"/>
          </a:xfrm>
          <a:prstGeom prst="rect">
            <a:avLst/>
          </a:prstGeom>
          <a:noFill/>
          <a:ln>
            <a:noFill/>
          </a:ln>
        </p:spPr>
      </p:pic>
      <p:sp>
        <p:nvSpPr>
          <p:cNvPr id="205" name="Shape 205"/>
          <p:cNvSpPr txBox="1"/>
          <p:nvPr/>
        </p:nvSpPr>
        <p:spPr>
          <a:xfrm>
            <a:off x="1368225" y="3019975"/>
            <a:ext cx="2377800" cy="3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38761D"/>
                </a:solidFill>
                <a:latin typeface="Arial"/>
                <a:ea typeface="Arial"/>
                <a:cs typeface="Arial"/>
                <a:sym typeface="Arial"/>
              </a:rPr>
              <a:t>weights</a:t>
            </a:r>
          </a:p>
        </p:txBody>
      </p:sp>
      <p:cxnSp>
        <p:nvCxnSpPr>
          <p:cNvPr id="206" name="Shape 206"/>
          <p:cNvCxnSpPr/>
          <p:nvPr/>
        </p:nvCxnSpPr>
        <p:spPr>
          <a:xfrm>
            <a:off x="2128050" y="4115450"/>
            <a:ext cx="3410100" cy="918600"/>
          </a:xfrm>
          <a:prstGeom prst="straightConnector1">
            <a:avLst/>
          </a:prstGeom>
          <a:noFill/>
          <a:ln w="9525" cap="flat" cmpd="sng">
            <a:solidFill>
              <a:srgbClr val="0000FF"/>
            </a:solidFill>
            <a:prstDash val="solid"/>
            <a:round/>
            <a:headEnd type="none" w="lg" len="lg"/>
            <a:tailEnd type="triangle" w="lg" len="lg"/>
          </a:ln>
        </p:spPr>
      </p:cxnSp>
      <p:cxnSp>
        <p:nvCxnSpPr>
          <p:cNvPr id="207" name="Shape 207"/>
          <p:cNvCxnSpPr/>
          <p:nvPr/>
        </p:nvCxnSpPr>
        <p:spPr>
          <a:xfrm rot="10800000" flipH="1">
            <a:off x="3071925" y="1323150"/>
            <a:ext cx="2403900" cy="1137900"/>
          </a:xfrm>
          <a:prstGeom prst="straightConnector1">
            <a:avLst/>
          </a:prstGeom>
          <a:noFill/>
          <a:ln w="9525" cap="flat" cmpd="sng">
            <a:solidFill>
              <a:srgbClr val="FF0000"/>
            </a:solidFill>
            <a:prstDash val="solid"/>
            <a:round/>
            <a:headEnd type="none" w="lg" len="lg"/>
            <a:tailEnd type="triangle" w="lg" len="lg"/>
          </a:ln>
        </p:spPr>
      </p:cxnSp>
      <p:cxnSp>
        <p:nvCxnSpPr>
          <p:cNvPr id="208" name="Shape 208"/>
          <p:cNvCxnSpPr/>
          <p:nvPr/>
        </p:nvCxnSpPr>
        <p:spPr>
          <a:xfrm rot="10800000" flipH="1">
            <a:off x="2522550" y="2273050"/>
            <a:ext cx="2948100" cy="986700"/>
          </a:xfrm>
          <a:prstGeom prst="straightConnector1">
            <a:avLst/>
          </a:prstGeom>
          <a:noFill/>
          <a:ln w="9525" cap="flat" cmpd="sng">
            <a:solidFill>
              <a:srgbClr val="38761D"/>
            </a:solidFill>
            <a:prstDash val="solid"/>
            <a:round/>
            <a:headEnd type="none" w="lg" len="lg"/>
            <a:tailEnd type="triangle" w="lg" len="lg"/>
          </a:ln>
        </p:spPr>
      </p:cxnSp>
      <p:cxnSp>
        <p:nvCxnSpPr>
          <p:cNvPr id="209" name="Shape 209"/>
          <p:cNvCxnSpPr/>
          <p:nvPr/>
        </p:nvCxnSpPr>
        <p:spPr>
          <a:xfrm rot="10800000" flipH="1">
            <a:off x="2548050" y="2973575"/>
            <a:ext cx="2953500" cy="345000"/>
          </a:xfrm>
          <a:prstGeom prst="straightConnector1">
            <a:avLst/>
          </a:prstGeom>
          <a:noFill/>
          <a:ln w="9525" cap="flat" cmpd="sng">
            <a:solidFill>
              <a:srgbClr val="38761D"/>
            </a:solidFill>
            <a:prstDash val="solid"/>
            <a:round/>
            <a:headEnd type="none" w="lg" len="lg"/>
            <a:tailEnd type="triangle" w="lg" len="lg"/>
          </a:ln>
        </p:spPr>
      </p:cxnSp>
      <p:cxnSp>
        <p:nvCxnSpPr>
          <p:cNvPr id="210" name="Shape 210"/>
          <p:cNvCxnSpPr/>
          <p:nvPr/>
        </p:nvCxnSpPr>
        <p:spPr>
          <a:xfrm>
            <a:off x="2548050" y="3387550"/>
            <a:ext cx="2948400" cy="73800"/>
          </a:xfrm>
          <a:prstGeom prst="straightConnector1">
            <a:avLst/>
          </a:prstGeom>
          <a:noFill/>
          <a:ln w="9525" cap="flat" cmpd="sng">
            <a:solidFill>
              <a:srgbClr val="38761D"/>
            </a:solidFill>
            <a:prstDash val="solid"/>
            <a:round/>
            <a:headEnd type="none" w="lg" len="lg"/>
            <a:tailEnd type="triangle" w="lg" len="lg"/>
          </a:ln>
        </p:spPr>
      </p:cxnSp>
      <p:cxnSp>
        <p:nvCxnSpPr>
          <p:cNvPr id="211" name="Shape 211"/>
          <p:cNvCxnSpPr/>
          <p:nvPr/>
        </p:nvCxnSpPr>
        <p:spPr>
          <a:xfrm>
            <a:off x="2522550" y="3428762"/>
            <a:ext cx="2973900" cy="759300"/>
          </a:xfrm>
          <a:prstGeom prst="straightConnector1">
            <a:avLst/>
          </a:prstGeom>
          <a:noFill/>
          <a:ln w="9525" cap="flat" cmpd="sng">
            <a:solidFill>
              <a:srgbClr val="38761D"/>
            </a:solidFill>
            <a:prstDash val="solid"/>
            <a:round/>
            <a:headEnd type="none" w="lg" len="lg"/>
            <a:tailEnd type="triangle" w="lg" len="lg"/>
          </a:ln>
        </p:spPr>
      </p:cxnSp>
      <p:sp>
        <p:nvSpPr>
          <p:cNvPr id="213" name="Shape 213"/>
          <p:cNvSpPr txBox="1"/>
          <p:nvPr/>
        </p:nvSpPr>
        <p:spPr>
          <a:xfrm>
            <a:off x="6831350" y="4386500"/>
            <a:ext cx="1914600" cy="1312800"/>
          </a:xfrm>
          <a:prstGeom prst="rect">
            <a:avLst/>
          </a:prstGeom>
          <a:noFill/>
          <a:ln>
            <a:noFill/>
          </a:ln>
        </p:spPr>
        <p:txBody>
          <a:bodyPr lIns="91425" tIns="91425" rIns="91425" bIns="91425" anchor="ctr" anchorCtr="0">
            <a:noAutofit/>
          </a:bodyPr>
          <a:lstStyle/>
          <a:p>
            <a:pPr algn="l" eaLnBrk="1" fontAlgn="auto" hangingPunct="1">
              <a:lnSpc>
                <a:spcPct val="115000"/>
              </a:lnSpc>
              <a:spcBef>
                <a:spcPts val="0"/>
              </a:spcBef>
              <a:spcAft>
                <a:spcPts val="0"/>
              </a:spcAft>
            </a:pPr>
            <a:r>
              <a:rPr lang="en" sz="600" kern="0">
                <a:solidFill>
                  <a:srgbClr val="000000"/>
                </a:solidFill>
                <a:latin typeface="Calibri"/>
                <a:ea typeface="Calibri"/>
                <a:cs typeface="Calibri"/>
                <a:sym typeface="Calibri"/>
              </a:rPr>
              <a:t>Figure copyright Alex Krizhevsky, Ilya Sutskever, and Geoffrey Hinton, 2012. Reproduced with permission. </a:t>
            </a:r>
          </a:p>
        </p:txBody>
      </p:sp>
      <p:sp>
        <p:nvSpPr>
          <p:cNvPr id="2" name="Title 1"/>
          <p:cNvSpPr>
            <a:spLocks noGrp="1"/>
          </p:cNvSpPr>
          <p:nvPr>
            <p:ph type="title"/>
          </p:nvPr>
        </p:nvSpPr>
        <p:spPr>
          <a:xfrm>
            <a:off x="311700" y="227000"/>
            <a:ext cx="8520600" cy="763600"/>
          </a:xfrm>
        </p:spPr>
        <p:txBody>
          <a:bodyPr/>
          <a:lstStyle/>
          <a:p>
            <a:r>
              <a:rPr lang="en" dirty="0"/>
              <a:t>Convolutional </a:t>
            </a:r>
            <a:r>
              <a:rPr lang="en" dirty="0" smtClean="0"/>
              <a:t>network</a:t>
            </a:r>
            <a:r>
              <a:rPr lang="en-US" dirty="0" smtClean="0"/>
              <a:t> </a:t>
            </a:r>
            <a:r>
              <a:rPr lang="en" dirty="0" smtClean="0"/>
              <a:t>(</a:t>
            </a:r>
            <a:r>
              <a:rPr lang="en" dirty="0" err="1" smtClean="0"/>
              <a:t>AlexNet</a:t>
            </a:r>
            <a:r>
              <a:rPr lang="en" dirty="0"/>
              <a:t>)</a:t>
            </a:r>
            <a:endParaRPr lang="en-US" dirty="0"/>
          </a:p>
        </p:txBody>
      </p:sp>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83721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9" name="Shape 219"/>
          <p:cNvPicPr preferRelativeResize="0"/>
          <p:nvPr/>
        </p:nvPicPr>
        <p:blipFill>
          <a:blip r:embed="rId3">
            <a:alphaModFix/>
          </a:blip>
          <a:stretch>
            <a:fillRect/>
          </a:stretch>
        </p:blipFill>
        <p:spPr>
          <a:xfrm>
            <a:off x="4587726" y="1220949"/>
            <a:ext cx="3718399" cy="3712200"/>
          </a:xfrm>
          <a:prstGeom prst="rect">
            <a:avLst/>
          </a:prstGeom>
          <a:noFill/>
          <a:ln w="9525" cap="flat" cmpd="sng">
            <a:solidFill>
              <a:schemeClr val="dk2"/>
            </a:solidFill>
            <a:prstDash val="solid"/>
            <a:round/>
            <a:headEnd type="none" w="med" len="med"/>
            <a:tailEnd type="none" w="med" len="med"/>
          </a:ln>
        </p:spPr>
      </p:pic>
      <p:cxnSp>
        <p:nvCxnSpPr>
          <p:cNvPr id="220" name="Shape 220"/>
          <p:cNvCxnSpPr/>
          <p:nvPr/>
        </p:nvCxnSpPr>
        <p:spPr>
          <a:xfrm rot="10800000" flipH="1">
            <a:off x="3051175" y="1276300"/>
            <a:ext cx="2528400" cy="1170900"/>
          </a:xfrm>
          <a:prstGeom prst="straightConnector1">
            <a:avLst/>
          </a:prstGeom>
          <a:noFill/>
          <a:ln w="9525" cap="flat" cmpd="sng">
            <a:solidFill>
              <a:srgbClr val="FF0000"/>
            </a:solidFill>
            <a:prstDash val="solid"/>
            <a:round/>
            <a:headEnd type="none" w="lg" len="lg"/>
            <a:tailEnd type="triangle" w="lg" len="lg"/>
          </a:ln>
        </p:spPr>
      </p:cxnSp>
      <p:cxnSp>
        <p:nvCxnSpPr>
          <p:cNvPr id="221" name="Shape 221"/>
          <p:cNvCxnSpPr/>
          <p:nvPr/>
        </p:nvCxnSpPr>
        <p:spPr>
          <a:xfrm>
            <a:off x="2118350" y="4116175"/>
            <a:ext cx="3315900" cy="772500"/>
          </a:xfrm>
          <a:prstGeom prst="straightConnector1">
            <a:avLst/>
          </a:prstGeom>
          <a:noFill/>
          <a:ln w="9525" cap="flat" cmpd="sng">
            <a:solidFill>
              <a:srgbClr val="0000FF"/>
            </a:solidFill>
            <a:prstDash val="solid"/>
            <a:round/>
            <a:headEnd type="none" w="lg" len="lg"/>
            <a:tailEnd type="triangle" w="lg" len="lg"/>
          </a:ln>
        </p:spPr>
      </p:cxnSp>
      <p:sp>
        <p:nvSpPr>
          <p:cNvPr id="223" name="Shape 223"/>
          <p:cNvSpPr txBox="1"/>
          <p:nvPr/>
        </p:nvSpPr>
        <p:spPr>
          <a:xfrm>
            <a:off x="5670225" y="4933150"/>
            <a:ext cx="27492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kern="0">
                <a:solidFill>
                  <a:srgbClr val="000000"/>
                </a:solidFill>
                <a:latin typeface="Arial"/>
                <a:ea typeface="Arial"/>
                <a:cs typeface="Arial"/>
                <a:sym typeface="Arial"/>
              </a:rPr>
              <a:t>Figure reproduced with permission from a </a:t>
            </a:r>
            <a:r>
              <a:rPr lang="en" sz="600" u="sng" kern="0">
                <a:solidFill>
                  <a:srgbClr val="0097A7"/>
                </a:solidFill>
                <a:latin typeface="Arial"/>
                <a:ea typeface="Arial"/>
                <a:cs typeface="Arial"/>
                <a:sym typeface="Arial"/>
                <a:hlinkClick r:id="rId4"/>
              </a:rPr>
              <a:t>Twitter post</a:t>
            </a:r>
            <a:r>
              <a:rPr lang="en" sz="600" kern="0">
                <a:solidFill>
                  <a:srgbClr val="000000"/>
                </a:solidFill>
                <a:latin typeface="Arial"/>
                <a:ea typeface="Arial"/>
                <a:cs typeface="Arial"/>
                <a:sym typeface="Arial"/>
              </a:rPr>
              <a:t> by Andrej Karpathy.</a:t>
            </a:r>
          </a:p>
        </p:txBody>
      </p:sp>
      <p:sp>
        <p:nvSpPr>
          <p:cNvPr id="224" name="Shape 224"/>
          <p:cNvSpPr txBox="1"/>
          <p:nvPr/>
        </p:nvSpPr>
        <p:spPr>
          <a:xfrm>
            <a:off x="1336500" y="2166225"/>
            <a:ext cx="2377800" cy="3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FF0000"/>
                </a:solidFill>
                <a:latin typeface="Arial"/>
                <a:ea typeface="Arial"/>
                <a:cs typeface="Arial"/>
                <a:sym typeface="Arial"/>
              </a:rPr>
              <a:t>input image</a:t>
            </a:r>
          </a:p>
          <a:p>
            <a:pPr algn="l" eaLnBrk="1" fontAlgn="auto" hangingPunct="1">
              <a:spcBef>
                <a:spcPts val="0"/>
              </a:spcBef>
              <a:spcAft>
                <a:spcPts val="0"/>
              </a:spcAft>
            </a:pPr>
            <a:endParaRPr sz="2400" kern="0">
              <a:solidFill>
                <a:srgbClr val="38761D"/>
              </a:solidFill>
              <a:latin typeface="Arial"/>
              <a:ea typeface="Arial"/>
              <a:cs typeface="Arial"/>
              <a:sym typeface="Arial"/>
            </a:endParaRPr>
          </a:p>
          <a:p>
            <a:pPr algn="l" eaLnBrk="1" fontAlgn="auto" hangingPunct="1">
              <a:spcBef>
                <a:spcPts val="0"/>
              </a:spcBef>
              <a:spcAft>
                <a:spcPts val="0"/>
              </a:spcAft>
            </a:pPr>
            <a:endParaRPr sz="2400" kern="0">
              <a:solidFill>
                <a:srgbClr val="38761D"/>
              </a:solidFill>
              <a:latin typeface="Arial"/>
              <a:ea typeface="Arial"/>
              <a:cs typeface="Arial"/>
              <a:sym typeface="Arial"/>
            </a:endParaRPr>
          </a:p>
        </p:txBody>
      </p:sp>
      <p:sp>
        <p:nvSpPr>
          <p:cNvPr id="225" name="Shape 225"/>
          <p:cNvSpPr txBox="1"/>
          <p:nvPr/>
        </p:nvSpPr>
        <p:spPr>
          <a:xfrm>
            <a:off x="1421075" y="3789175"/>
            <a:ext cx="2377800" cy="327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a:solidFill>
                  <a:srgbClr val="0000FF"/>
                </a:solidFill>
                <a:latin typeface="Arial"/>
                <a:ea typeface="Arial"/>
                <a:cs typeface="Arial"/>
                <a:sym typeface="Arial"/>
              </a:rPr>
              <a:t>loss</a:t>
            </a:r>
          </a:p>
        </p:txBody>
      </p:sp>
      <p:sp>
        <p:nvSpPr>
          <p:cNvPr id="2" name="Title 1"/>
          <p:cNvSpPr>
            <a:spLocks noGrp="1"/>
          </p:cNvSpPr>
          <p:nvPr>
            <p:ph type="title"/>
          </p:nvPr>
        </p:nvSpPr>
        <p:spPr>
          <a:xfrm>
            <a:off x="311700" y="227000"/>
            <a:ext cx="8520600" cy="763600"/>
          </a:xfrm>
        </p:spPr>
        <p:txBody>
          <a:bodyPr/>
          <a:lstStyle/>
          <a:p>
            <a:r>
              <a:rPr lang="en" dirty="0"/>
              <a:t>Neural Turing Machine</a:t>
            </a:r>
            <a:endParaRPr lang="en-US" dirty="0"/>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62063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Shape 230"/>
          <p:cNvPicPr preferRelativeResize="0"/>
          <p:nvPr/>
        </p:nvPicPr>
        <p:blipFill>
          <a:blip r:embed="rId3">
            <a:alphaModFix/>
          </a:blip>
          <a:stretch>
            <a:fillRect/>
          </a:stretch>
        </p:blipFill>
        <p:spPr>
          <a:xfrm>
            <a:off x="4587726" y="1449549"/>
            <a:ext cx="3718399" cy="3712200"/>
          </a:xfrm>
          <a:prstGeom prst="rect">
            <a:avLst/>
          </a:prstGeom>
          <a:noFill/>
          <a:ln w="9525" cap="flat" cmpd="sng">
            <a:solidFill>
              <a:schemeClr val="dk2"/>
            </a:solidFill>
            <a:prstDash val="solid"/>
            <a:round/>
            <a:headEnd type="none" w="med" len="med"/>
            <a:tailEnd type="none" w="med" len="med"/>
          </a:ln>
        </p:spPr>
      </p:pic>
      <p:pic>
        <p:nvPicPr>
          <p:cNvPr id="231" name="Shape 231"/>
          <p:cNvPicPr preferRelativeResize="0"/>
          <p:nvPr/>
        </p:nvPicPr>
        <p:blipFill>
          <a:blip r:embed="rId3">
            <a:alphaModFix/>
          </a:blip>
          <a:stretch>
            <a:fillRect/>
          </a:stretch>
        </p:blipFill>
        <p:spPr>
          <a:xfrm>
            <a:off x="4359126" y="1373349"/>
            <a:ext cx="3718399" cy="3712200"/>
          </a:xfrm>
          <a:prstGeom prst="rect">
            <a:avLst/>
          </a:prstGeom>
          <a:noFill/>
          <a:ln w="9525" cap="flat" cmpd="sng">
            <a:solidFill>
              <a:schemeClr val="dk2"/>
            </a:solidFill>
            <a:prstDash val="solid"/>
            <a:round/>
            <a:headEnd type="none" w="med" len="med"/>
            <a:tailEnd type="none" w="med" len="med"/>
          </a:ln>
        </p:spPr>
      </p:pic>
      <p:pic>
        <p:nvPicPr>
          <p:cNvPr id="232" name="Shape 232"/>
          <p:cNvPicPr preferRelativeResize="0"/>
          <p:nvPr/>
        </p:nvPicPr>
        <p:blipFill>
          <a:blip r:embed="rId3">
            <a:alphaModFix/>
          </a:blip>
          <a:stretch>
            <a:fillRect/>
          </a:stretch>
        </p:blipFill>
        <p:spPr>
          <a:xfrm>
            <a:off x="4130526" y="1297149"/>
            <a:ext cx="3718399" cy="3712200"/>
          </a:xfrm>
          <a:prstGeom prst="rect">
            <a:avLst/>
          </a:prstGeom>
          <a:noFill/>
          <a:ln w="9525" cap="flat" cmpd="sng">
            <a:solidFill>
              <a:schemeClr val="dk2"/>
            </a:solidFill>
            <a:prstDash val="solid"/>
            <a:round/>
            <a:headEnd type="none" w="med" len="med"/>
            <a:tailEnd type="none" w="med" len="med"/>
          </a:ln>
        </p:spPr>
      </p:pic>
      <p:pic>
        <p:nvPicPr>
          <p:cNvPr id="233" name="Shape 233"/>
          <p:cNvPicPr preferRelativeResize="0"/>
          <p:nvPr/>
        </p:nvPicPr>
        <p:blipFill>
          <a:blip r:embed="rId3">
            <a:alphaModFix/>
          </a:blip>
          <a:stretch>
            <a:fillRect/>
          </a:stretch>
        </p:blipFill>
        <p:spPr>
          <a:xfrm>
            <a:off x="3901926" y="1220949"/>
            <a:ext cx="3718399" cy="3712200"/>
          </a:xfrm>
          <a:prstGeom prst="rect">
            <a:avLst/>
          </a:prstGeom>
          <a:noFill/>
          <a:ln w="9525" cap="flat" cmpd="sng">
            <a:solidFill>
              <a:schemeClr val="dk2"/>
            </a:solidFill>
            <a:prstDash val="solid"/>
            <a:round/>
            <a:headEnd type="none" w="med" len="med"/>
            <a:tailEnd type="none" w="med" len="med"/>
          </a:ln>
        </p:spPr>
      </p:pic>
      <p:pic>
        <p:nvPicPr>
          <p:cNvPr id="234" name="Shape 234"/>
          <p:cNvPicPr preferRelativeResize="0"/>
          <p:nvPr/>
        </p:nvPicPr>
        <p:blipFill>
          <a:blip r:embed="rId3">
            <a:alphaModFix/>
          </a:blip>
          <a:stretch>
            <a:fillRect/>
          </a:stretch>
        </p:blipFill>
        <p:spPr>
          <a:xfrm>
            <a:off x="3673326" y="1144749"/>
            <a:ext cx="3718399" cy="3712200"/>
          </a:xfrm>
          <a:prstGeom prst="rect">
            <a:avLst/>
          </a:prstGeom>
          <a:noFill/>
          <a:ln w="9525" cap="flat" cmpd="sng">
            <a:solidFill>
              <a:schemeClr val="dk2"/>
            </a:solidFill>
            <a:prstDash val="solid"/>
            <a:round/>
            <a:headEnd type="none" w="med" len="med"/>
            <a:tailEnd type="none" w="med" len="med"/>
          </a:ln>
        </p:spPr>
      </p:pic>
      <p:pic>
        <p:nvPicPr>
          <p:cNvPr id="235" name="Shape 235"/>
          <p:cNvPicPr preferRelativeResize="0"/>
          <p:nvPr/>
        </p:nvPicPr>
        <p:blipFill>
          <a:blip r:embed="rId3">
            <a:alphaModFix/>
          </a:blip>
          <a:stretch>
            <a:fillRect/>
          </a:stretch>
        </p:blipFill>
        <p:spPr>
          <a:xfrm>
            <a:off x="3444726" y="1068549"/>
            <a:ext cx="3718399" cy="3712200"/>
          </a:xfrm>
          <a:prstGeom prst="rect">
            <a:avLst/>
          </a:prstGeom>
          <a:noFill/>
          <a:ln w="9525" cap="flat" cmpd="sng">
            <a:solidFill>
              <a:schemeClr val="dk2"/>
            </a:solidFill>
            <a:prstDash val="solid"/>
            <a:round/>
            <a:headEnd type="none" w="med" len="med"/>
            <a:tailEnd type="none" w="med" len="med"/>
          </a:ln>
        </p:spPr>
      </p:pic>
      <p:pic>
        <p:nvPicPr>
          <p:cNvPr id="236" name="Shape 236"/>
          <p:cNvPicPr preferRelativeResize="0"/>
          <p:nvPr/>
        </p:nvPicPr>
        <p:blipFill>
          <a:blip r:embed="rId3">
            <a:alphaModFix/>
          </a:blip>
          <a:stretch>
            <a:fillRect/>
          </a:stretch>
        </p:blipFill>
        <p:spPr>
          <a:xfrm>
            <a:off x="3257626" y="1024799"/>
            <a:ext cx="3718399" cy="3712200"/>
          </a:xfrm>
          <a:prstGeom prst="rect">
            <a:avLst/>
          </a:prstGeom>
          <a:noFill/>
          <a:ln w="9525" cap="flat" cmpd="sng">
            <a:solidFill>
              <a:schemeClr val="dk2"/>
            </a:solidFill>
            <a:prstDash val="solid"/>
            <a:round/>
            <a:headEnd type="none" w="med" len="med"/>
            <a:tailEnd type="none" w="med" len="med"/>
          </a:ln>
        </p:spPr>
      </p:pic>
      <p:pic>
        <p:nvPicPr>
          <p:cNvPr id="237" name="Shape 237"/>
          <p:cNvPicPr preferRelativeResize="0"/>
          <p:nvPr/>
        </p:nvPicPr>
        <p:blipFill>
          <a:blip r:embed="rId3">
            <a:alphaModFix/>
          </a:blip>
          <a:stretch>
            <a:fillRect/>
          </a:stretch>
        </p:blipFill>
        <p:spPr>
          <a:xfrm>
            <a:off x="3050701" y="1099199"/>
            <a:ext cx="3718399" cy="3712200"/>
          </a:xfrm>
          <a:prstGeom prst="rect">
            <a:avLst/>
          </a:prstGeom>
          <a:noFill/>
          <a:ln w="9525" cap="flat" cmpd="sng">
            <a:solidFill>
              <a:schemeClr val="dk2"/>
            </a:solidFill>
            <a:prstDash val="solid"/>
            <a:round/>
            <a:headEnd type="none" w="med" len="med"/>
            <a:tailEnd type="none" w="med" len="med"/>
          </a:ln>
        </p:spPr>
      </p:pic>
      <p:pic>
        <p:nvPicPr>
          <p:cNvPr id="238" name="Shape 238"/>
          <p:cNvPicPr preferRelativeResize="0"/>
          <p:nvPr/>
        </p:nvPicPr>
        <p:blipFill>
          <a:blip r:embed="rId3">
            <a:alphaModFix/>
          </a:blip>
          <a:stretch>
            <a:fillRect/>
          </a:stretch>
        </p:blipFill>
        <p:spPr>
          <a:xfrm>
            <a:off x="2838126" y="1173749"/>
            <a:ext cx="3718399" cy="3712200"/>
          </a:xfrm>
          <a:prstGeom prst="rect">
            <a:avLst/>
          </a:prstGeom>
          <a:noFill/>
          <a:ln w="9525" cap="flat" cmpd="sng">
            <a:solidFill>
              <a:schemeClr val="dk2"/>
            </a:solidFill>
            <a:prstDash val="solid"/>
            <a:round/>
            <a:headEnd type="none" w="med" len="med"/>
            <a:tailEnd type="none" w="med" len="med"/>
          </a:ln>
        </p:spPr>
      </p:pic>
      <p:pic>
        <p:nvPicPr>
          <p:cNvPr id="239" name="Shape 239"/>
          <p:cNvPicPr preferRelativeResize="0"/>
          <p:nvPr/>
        </p:nvPicPr>
        <p:blipFill>
          <a:blip r:embed="rId3">
            <a:alphaModFix/>
          </a:blip>
          <a:stretch>
            <a:fillRect/>
          </a:stretch>
        </p:blipFill>
        <p:spPr>
          <a:xfrm>
            <a:off x="2616801" y="1253474"/>
            <a:ext cx="3718399" cy="3712200"/>
          </a:xfrm>
          <a:prstGeom prst="rect">
            <a:avLst/>
          </a:prstGeom>
          <a:noFill/>
          <a:ln w="9525" cap="flat" cmpd="sng">
            <a:solidFill>
              <a:schemeClr val="dk2"/>
            </a:solidFill>
            <a:prstDash val="solid"/>
            <a:round/>
            <a:headEnd type="none" w="med" len="med"/>
            <a:tailEnd type="none" w="med" len="med"/>
          </a:ln>
        </p:spPr>
      </p:pic>
      <p:pic>
        <p:nvPicPr>
          <p:cNvPr id="240" name="Shape 240"/>
          <p:cNvPicPr preferRelativeResize="0"/>
          <p:nvPr/>
        </p:nvPicPr>
        <p:blipFill>
          <a:blip r:embed="rId3">
            <a:alphaModFix/>
          </a:blip>
          <a:stretch>
            <a:fillRect/>
          </a:stretch>
        </p:blipFill>
        <p:spPr>
          <a:xfrm>
            <a:off x="2411076" y="1338424"/>
            <a:ext cx="3718399" cy="3712200"/>
          </a:xfrm>
          <a:prstGeom prst="rect">
            <a:avLst/>
          </a:prstGeom>
          <a:noFill/>
          <a:ln w="9525" cap="flat" cmpd="sng">
            <a:solidFill>
              <a:schemeClr val="dk2"/>
            </a:solidFill>
            <a:prstDash val="solid"/>
            <a:round/>
            <a:headEnd type="none" w="med" len="med"/>
            <a:tailEnd type="none" w="med" len="med"/>
          </a:ln>
        </p:spPr>
      </p:pic>
      <p:pic>
        <p:nvPicPr>
          <p:cNvPr id="241" name="Shape 241"/>
          <p:cNvPicPr preferRelativeResize="0"/>
          <p:nvPr/>
        </p:nvPicPr>
        <p:blipFill>
          <a:blip r:embed="rId3">
            <a:alphaModFix/>
          </a:blip>
          <a:stretch>
            <a:fillRect/>
          </a:stretch>
        </p:blipFill>
        <p:spPr>
          <a:xfrm>
            <a:off x="2195001" y="1418149"/>
            <a:ext cx="3718399" cy="3712200"/>
          </a:xfrm>
          <a:prstGeom prst="rect">
            <a:avLst/>
          </a:prstGeom>
          <a:noFill/>
          <a:ln w="9525" cap="flat" cmpd="sng">
            <a:solidFill>
              <a:schemeClr val="dk2"/>
            </a:solidFill>
            <a:prstDash val="solid"/>
            <a:round/>
            <a:headEnd type="none" w="med" len="med"/>
            <a:tailEnd type="none" w="med" len="med"/>
          </a:ln>
        </p:spPr>
      </p:pic>
      <p:pic>
        <p:nvPicPr>
          <p:cNvPr id="242" name="Shape 242"/>
          <p:cNvPicPr preferRelativeResize="0"/>
          <p:nvPr/>
        </p:nvPicPr>
        <p:blipFill>
          <a:blip r:embed="rId3">
            <a:alphaModFix/>
          </a:blip>
          <a:stretch>
            <a:fillRect/>
          </a:stretch>
        </p:blipFill>
        <p:spPr>
          <a:xfrm>
            <a:off x="1958126" y="1513449"/>
            <a:ext cx="3718399" cy="3712200"/>
          </a:xfrm>
          <a:prstGeom prst="rect">
            <a:avLst/>
          </a:prstGeom>
          <a:noFill/>
          <a:ln w="9525" cap="flat" cmpd="sng">
            <a:solidFill>
              <a:schemeClr val="dk2"/>
            </a:solidFill>
            <a:prstDash val="solid"/>
            <a:round/>
            <a:headEnd type="none" w="med" len="med"/>
            <a:tailEnd type="none" w="med" len="med"/>
          </a:ln>
        </p:spPr>
      </p:pic>
      <p:pic>
        <p:nvPicPr>
          <p:cNvPr id="243" name="Shape 243"/>
          <p:cNvPicPr preferRelativeResize="0"/>
          <p:nvPr/>
        </p:nvPicPr>
        <p:blipFill>
          <a:blip r:embed="rId3">
            <a:alphaModFix/>
          </a:blip>
          <a:stretch>
            <a:fillRect/>
          </a:stretch>
        </p:blipFill>
        <p:spPr>
          <a:xfrm>
            <a:off x="1716076" y="1449549"/>
            <a:ext cx="3718399" cy="3712200"/>
          </a:xfrm>
          <a:prstGeom prst="rect">
            <a:avLst/>
          </a:prstGeom>
          <a:noFill/>
          <a:ln w="9525" cap="flat" cmpd="sng">
            <a:solidFill>
              <a:schemeClr val="dk2"/>
            </a:solidFill>
            <a:prstDash val="solid"/>
            <a:round/>
            <a:headEnd type="none" w="med" len="med"/>
            <a:tailEnd type="none" w="med" len="med"/>
          </a:ln>
        </p:spPr>
      </p:pic>
      <p:pic>
        <p:nvPicPr>
          <p:cNvPr id="244" name="Shape 244"/>
          <p:cNvPicPr preferRelativeResize="0"/>
          <p:nvPr/>
        </p:nvPicPr>
        <p:blipFill>
          <a:blip r:embed="rId3">
            <a:alphaModFix/>
          </a:blip>
          <a:stretch>
            <a:fillRect/>
          </a:stretch>
        </p:blipFill>
        <p:spPr>
          <a:xfrm>
            <a:off x="1494776" y="1373349"/>
            <a:ext cx="3718399" cy="3712200"/>
          </a:xfrm>
          <a:prstGeom prst="rect">
            <a:avLst/>
          </a:prstGeom>
          <a:noFill/>
          <a:ln w="9525" cap="flat" cmpd="sng">
            <a:solidFill>
              <a:schemeClr val="dk2"/>
            </a:solidFill>
            <a:prstDash val="solid"/>
            <a:round/>
            <a:headEnd type="none" w="med" len="med"/>
            <a:tailEnd type="none" w="med" len="med"/>
          </a:ln>
        </p:spPr>
      </p:pic>
      <p:pic>
        <p:nvPicPr>
          <p:cNvPr id="245" name="Shape 245"/>
          <p:cNvPicPr preferRelativeResize="0"/>
          <p:nvPr/>
        </p:nvPicPr>
        <p:blipFill>
          <a:blip r:embed="rId3">
            <a:alphaModFix/>
          </a:blip>
          <a:stretch>
            <a:fillRect/>
          </a:stretch>
        </p:blipFill>
        <p:spPr>
          <a:xfrm>
            <a:off x="1268276" y="1297149"/>
            <a:ext cx="3718399" cy="3712200"/>
          </a:xfrm>
          <a:prstGeom prst="rect">
            <a:avLst/>
          </a:prstGeom>
          <a:noFill/>
          <a:ln w="9525" cap="flat" cmpd="sng">
            <a:solidFill>
              <a:schemeClr val="dk2"/>
            </a:solidFill>
            <a:prstDash val="solid"/>
            <a:round/>
            <a:headEnd type="none" w="med" len="med"/>
            <a:tailEnd type="none" w="med" len="med"/>
          </a:ln>
        </p:spPr>
      </p:pic>
      <p:pic>
        <p:nvPicPr>
          <p:cNvPr id="246" name="Shape 246"/>
          <p:cNvPicPr preferRelativeResize="0"/>
          <p:nvPr/>
        </p:nvPicPr>
        <p:blipFill>
          <a:blip r:embed="rId3">
            <a:alphaModFix/>
          </a:blip>
          <a:stretch>
            <a:fillRect/>
          </a:stretch>
        </p:blipFill>
        <p:spPr>
          <a:xfrm>
            <a:off x="1041851" y="1220949"/>
            <a:ext cx="3718399" cy="3712200"/>
          </a:xfrm>
          <a:prstGeom prst="rect">
            <a:avLst/>
          </a:prstGeom>
          <a:noFill/>
          <a:ln w="9525" cap="flat" cmpd="sng">
            <a:solidFill>
              <a:schemeClr val="dk2"/>
            </a:solidFill>
            <a:prstDash val="solid"/>
            <a:round/>
            <a:headEnd type="none" w="med" len="med"/>
            <a:tailEnd type="none" w="med" len="med"/>
          </a:ln>
        </p:spPr>
      </p:pic>
      <p:sp>
        <p:nvSpPr>
          <p:cNvPr id="248" name="Shape 248"/>
          <p:cNvSpPr txBox="1"/>
          <p:nvPr/>
        </p:nvSpPr>
        <p:spPr>
          <a:xfrm>
            <a:off x="5676525" y="5085550"/>
            <a:ext cx="27429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kern="0">
                <a:solidFill>
                  <a:srgbClr val="000000"/>
                </a:solidFill>
                <a:latin typeface="Arial"/>
                <a:ea typeface="Arial"/>
                <a:cs typeface="Arial"/>
                <a:sym typeface="Arial"/>
              </a:rPr>
              <a:t>Figure reproduced with permission from a </a:t>
            </a:r>
            <a:r>
              <a:rPr lang="en" sz="600" u="sng" kern="0">
                <a:solidFill>
                  <a:srgbClr val="0097A7"/>
                </a:solidFill>
                <a:latin typeface="Arial"/>
                <a:ea typeface="Arial"/>
                <a:cs typeface="Arial"/>
                <a:sym typeface="Arial"/>
                <a:hlinkClick r:id="rId4"/>
              </a:rPr>
              <a:t>Twitter post</a:t>
            </a:r>
            <a:r>
              <a:rPr lang="en" sz="600" kern="0">
                <a:solidFill>
                  <a:srgbClr val="000000"/>
                </a:solidFill>
                <a:latin typeface="Arial"/>
                <a:ea typeface="Arial"/>
                <a:cs typeface="Arial"/>
                <a:sym typeface="Arial"/>
              </a:rPr>
              <a:t> by Andrej Karpathy.</a:t>
            </a:r>
          </a:p>
        </p:txBody>
      </p:sp>
      <p:sp>
        <p:nvSpPr>
          <p:cNvPr id="22" name="Title 1"/>
          <p:cNvSpPr txBox="1">
            <a:spLocks/>
          </p:cNvSpPr>
          <p:nvPr/>
        </p:nvSpPr>
        <p:spPr>
          <a:xfrm>
            <a:off x="311700" y="227000"/>
            <a:ext cx="8520600" cy="7636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 kern="0" smtClean="0"/>
              <a:t>Neural Turing Machine</a:t>
            </a:r>
            <a:endParaRPr lang="en-US" kern="0" dirty="0"/>
          </a:p>
        </p:txBody>
      </p:sp>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7328048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Rule: Vector Case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54</a:t>
            </a:fld>
            <a:endParaRPr lang="en-US"/>
          </a:p>
        </p:txBody>
      </p:sp>
      <p:grpSp>
        <p:nvGrpSpPr>
          <p:cNvPr id="438" name="SMARTInkShape-Group1116"/>
          <p:cNvGrpSpPr/>
          <p:nvPr/>
        </p:nvGrpSpPr>
        <p:grpSpPr>
          <a:xfrm>
            <a:off x="1075204" y="5497702"/>
            <a:ext cx="750468" cy="942338"/>
            <a:chOff x="1075204" y="5497702"/>
            <a:chExt cx="750468" cy="942338"/>
          </a:xfrm>
        </p:grpSpPr>
        <p:sp>
          <p:nvSpPr>
            <p:cNvPr id="436" name="SMARTInkShape-3445"/>
            <p:cNvSpPr/>
            <p:nvPr>
              <p:custDataLst>
                <p:tags r:id="rId196"/>
              </p:custDataLst>
            </p:nvPr>
          </p:nvSpPr>
          <p:spPr bwMode="auto">
            <a:xfrm>
              <a:off x="1134428" y="5497702"/>
              <a:ext cx="691244" cy="942338"/>
            </a:xfrm>
            <a:custGeom>
              <a:avLst/>
              <a:gdLst/>
              <a:ahLst/>
              <a:cxnLst/>
              <a:rect l="0" t="0" r="0" b="0"/>
              <a:pathLst>
                <a:path w="691244" h="942338">
                  <a:moveTo>
                    <a:pt x="0" y="143003"/>
                  </a:moveTo>
                  <a:lnTo>
                    <a:pt x="0" y="143003"/>
                  </a:lnTo>
                  <a:lnTo>
                    <a:pt x="7381" y="116310"/>
                  </a:lnTo>
                  <a:lnTo>
                    <a:pt x="8219" y="101862"/>
                  </a:lnTo>
                  <a:lnTo>
                    <a:pt x="10242" y="97478"/>
                  </a:lnTo>
                  <a:lnTo>
                    <a:pt x="17569" y="90067"/>
                  </a:lnTo>
                  <a:lnTo>
                    <a:pt x="50608" y="75989"/>
                  </a:lnTo>
                  <a:lnTo>
                    <a:pt x="88215" y="62737"/>
                  </a:lnTo>
                  <a:lnTo>
                    <a:pt x="110245" y="55202"/>
                  </a:lnTo>
                  <a:lnTo>
                    <a:pt x="135409" y="49226"/>
                  </a:lnTo>
                  <a:lnTo>
                    <a:pt x="162662" y="44291"/>
                  </a:lnTo>
                  <a:lnTo>
                    <a:pt x="191309" y="40047"/>
                  </a:lnTo>
                  <a:lnTo>
                    <a:pt x="220884" y="35313"/>
                  </a:lnTo>
                  <a:lnTo>
                    <a:pt x="251078" y="30252"/>
                  </a:lnTo>
                  <a:lnTo>
                    <a:pt x="281686" y="24973"/>
                  </a:lnTo>
                  <a:lnTo>
                    <a:pt x="312568" y="20501"/>
                  </a:lnTo>
                  <a:lnTo>
                    <a:pt x="343633" y="16568"/>
                  </a:lnTo>
                  <a:lnTo>
                    <a:pt x="374821" y="12993"/>
                  </a:lnTo>
                  <a:lnTo>
                    <a:pt x="403233" y="9657"/>
                  </a:lnTo>
                  <a:lnTo>
                    <a:pt x="429795" y="6481"/>
                  </a:lnTo>
                  <a:lnTo>
                    <a:pt x="455122" y="3410"/>
                  </a:lnTo>
                  <a:lnTo>
                    <a:pt x="495964" y="0"/>
                  </a:lnTo>
                  <a:lnTo>
                    <a:pt x="538112" y="619"/>
                  </a:lnTo>
                  <a:lnTo>
                    <a:pt x="555391" y="5426"/>
                  </a:lnTo>
                  <a:lnTo>
                    <a:pt x="569420" y="13914"/>
                  </a:lnTo>
                  <a:lnTo>
                    <a:pt x="599801" y="49768"/>
                  </a:lnTo>
                  <a:lnTo>
                    <a:pt x="610430" y="68227"/>
                  </a:lnTo>
                  <a:lnTo>
                    <a:pt x="621770" y="106348"/>
                  </a:lnTo>
                  <a:lnTo>
                    <a:pt x="628132" y="137190"/>
                  </a:lnTo>
                  <a:lnTo>
                    <a:pt x="629054" y="175027"/>
                  </a:lnTo>
                  <a:lnTo>
                    <a:pt x="627967" y="195784"/>
                  </a:lnTo>
                  <a:lnTo>
                    <a:pt x="627242" y="218196"/>
                  </a:lnTo>
                  <a:lnTo>
                    <a:pt x="626759" y="241709"/>
                  </a:lnTo>
                  <a:lnTo>
                    <a:pt x="626437" y="265957"/>
                  </a:lnTo>
                  <a:lnTo>
                    <a:pt x="626222" y="291647"/>
                  </a:lnTo>
                  <a:lnTo>
                    <a:pt x="626079" y="318300"/>
                  </a:lnTo>
                  <a:lnTo>
                    <a:pt x="625983" y="345592"/>
                  </a:lnTo>
                  <a:lnTo>
                    <a:pt x="625919" y="375217"/>
                  </a:lnTo>
                  <a:lnTo>
                    <a:pt x="625877" y="406397"/>
                  </a:lnTo>
                  <a:lnTo>
                    <a:pt x="625849" y="438614"/>
                  </a:lnTo>
                  <a:lnTo>
                    <a:pt x="625830" y="470570"/>
                  </a:lnTo>
                  <a:lnTo>
                    <a:pt x="625817" y="502350"/>
                  </a:lnTo>
                  <a:lnTo>
                    <a:pt x="625809" y="534015"/>
                  </a:lnTo>
                  <a:lnTo>
                    <a:pt x="626756" y="564650"/>
                  </a:lnTo>
                  <a:lnTo>
                    <a:pt x="628340" y="594599"/>
                  </a:lnTo>
                  <a:lnTo>
                    <a:pt x="630348" y="624089"/>
                  </a:lnTo>
                  <a:lnTo>
                    <a:pt x="633592" y="651370"/>
                  </a:lnTo>
                  <a:lnTo>
                    <a:pt x="637660" y="677177"/>
                  </a:lnTo>
                  <a:lnTo>
                    <a:pt x="642276" y="702001"/>
                  </a:lnTo>
                  <a:lnTo>
                    <a:pt x="646307" y="725218"/>
                  </a:lnTo>
                  <a:lnTo>
                    <a:pt x="649946" y="747364"/>
                  </a:lnTo>
                  <a:lnTo>
                    <a:pt x="657482" y="786893"/>
                  </a:lnTo>
                  <a:lnTo>
                    <a:pt x="672435" y="828662"/>
                  </a:lnTo>
                  <a:lnTo>
                    <a:pt x="691107" y="862733"/>
                  </a:lnTo>
                  <a:lnTo>
                    <a:pt x="691243" y="865711"/>
                  </a:lnTo>
                  <a:lnTo>
                    <a:pt x="690381" y="867696"/>
                  </a:lnTo>
                  <a:lnTo>
                    <a:pt x="688854" y="869019"/>
                  </a:lnTo>
                  <a:lnTo>
                    <a:pt x="684617" y="870489"/>
                  </a:lnTo>
                  <a:lnTo>
                    <a:pt x="641864" y="871596"/>
                  </a:lnTo>
                  <a:lnTo>
                    <a:pt x="603249" y="871645"/>
                  </a:lnTo>
                  <a:lnTo>
                    <a:pt x="564338" y="876736"/>
                  </a:lnTo>
                  <a:lnTo>
                    <a:pt x="541960" y="880761"/>
                  </a:lnTo>
                  <a:lnTo>
                    <a:pt x="514659" y="886301"/>
                  </a:lnTo>
                  <a:lnTo>
                    <a:pt x="484076" y="892853"/>
                  </a:lnTo>
                  <a:lnTo>
                    <a:pt x="451305" y="900078"/>
                  </a:lnTo>
                  <a:lnTo>
                    <a:pt x="416122" y="907752"/>
                  </a:lnTo>
                  <a:lnTo>
                    <a:pt x="379332" y="915725"/>
                  </a:lnTo>
                  <a:lnTo>
                    <a:pt x="341471" y="923898"/>
                  </a:lnTo>
                  <a:lnTo>
                    <a:pt x="303847" y="930300"/>
                  </a:lnTo>
                  <a:lnTo>
                    <a:pt x="266382" y="935520"/>
                  </a:lnTo>
                  <a:lnTo>
                    <a:pt x="229023" y="939953"/>
                  </a:lnTo>
                  <a:lnTo>
                    <a:pt x="195544" y="941955"/>
                  </a:lnTo>
                  <a:lnTo>
                    <a:pt x="164653" y="942337"/>
                  </a:lnTo>
                  <a:lnTo>
                    <a:pt x="135486" y="941641"/>
                  </a:lnTo>
                  <a:lnTo>
                    <a:pt x="77152" y="9402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7" name="SMARTInkShape-3446"/>
            <p:cNvSpPr/>
            <p:nvPr>
              <p:custDataLst>
                <p:tags r:id="rId197"/>
              </p:custDataLst>
            </p:nvPr>
          </p:nvSpPr>
          <p:spPr bwMode="auto">
            <a:xfrm>
              <a:off x="1075204" y="5641058"/>
              <a:ext cx="50652" cy="652184"/>
            </a:xfrm>
            <a:custGeom>
              <a:avLst/>
              <a:gdLst/>
              <a:ahLst/>
              <a:cxnLst/>
              <a:rect l="0" t="0" r="0" b="0"/>
              <a:pathLst>
                <a:path w="50652" h="652184">
                  <a:moveTo>
                    <a:pt x="50651" y="8219"/>
                  </a:moveTo>
                  <a:lnTo>
                    <a:pt x="50651" y="8219"/>
                  </a:lnTo>
                  <a:lnTo>
                    <a:pt x="50651" y="3668"/>
                  </a:lnTo>
                  <a:lnTo>
                    <a:pt x="49699" y="2329"/>
                  </a:lnTo>
                  <a:lnTo>
                    <a:pt x="48111" y="1434"/>
                  </a:lnTo>
                  <a:lnTo>
                    <a:pt x="43270" y="0"/>
                  </a:lnTo>
                  <a:lnTo>
                    <a:pt x="37881" y="17955"/>
                  </a:lnTo>
                  <a:lnTo>
                    <a:pt x="35450" y="44614"/>
                  </a:lnTo>
                  <a:lnTo>
                    <a:pt x="34802" y="61058"/>
                  </a:lnTo>
                  <a:lnTo>
                    <a:pt x="32465" y="92975"/>
                  </a:lnTo>
                  <a:lnTo>
                    <a:pt x="29002" y="135208"/>
                  </a:lnTo>
                  <a:lnTo>
                    <a:pt x="24789" y="184318"/>
                  </a:lnTo>
                  <a:lnTo>
                    <a:pt x="21027" y="229441"/>
                  </a:lnTo>
                  <a:lnTo>
                    <a:pt x="17567" y="271905"/>
                  </a:lnTo>
                  <a:lnTo>
                    <a:pt x="14307" y="312598"/>
                  </a:lnTo>
                  <a:lnTo>
                    <a:pt x="11182" y="351156"/>
                  </a:lnTo>
                  <a:lnTo>
                    <a:pt x="8146" y="388291"/>
                  </a:lnTo>
                  <a:lnTo>
                    <a:pt x="5169" y="424478"/>
                  </a:lnTo>
                  <a:lnTo>
                    <a:pt x="3185" y="457175"/>
                  </a:lnTo>
                  <a:lnTo>
                    <a:pt x="1862" y="487546"/>
                  </a:lnTo>
                  <a:lnTo>
                    <a:pt x="980" y="516365"/>
                  </a:lnTo>
                  <a:lnTo>
                    <a:pt x="392" y="542246"/>
                  </a:lnTo>
                  <a:lnTo>
                    <a:pt x="0" y="566167"/>
                  </a:lnTo>
                  <a:lnTo>
                    <a:pt x="517" y="606716"/>
                  </a:lnTo>
                  <a:lnTo>
                    <a:pt x="6070" y="648411"/>
                  </a:lnTo>
                  <a:lnTo>
                    <a:pt x="6643" y="652183"/>
                  </a:lnTo>
                  <a:lnTo>
                    <a:pt x="16361" y="60829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39" name="SMARTInkShape-3447"/>
          <p:cNvSpPr/>
          <p:nvPr>
            <p:custDataLst>
              <p:tags r:id="rId1"/>
            </p:custDataLst>
          </p:nvPr>
        </p:nvSpPr>
        <p:spPr bwMode="auto">
          <a:xfrm>
            <a:off x="7504027" y="5000084"/>
            <a:ext cx="128356" cy="1738105"/>
          </a:xfrm>
          <a:custGeom>
            <a:avLst/>
            <a:gdLst/>
            <a:ahLst/>
            <a:cxnLst/>
            <a:rect l="0" t="0" r="0" b="0"/>
            <a:pathLst>
              <a:path w="128356" h="1738105">
                <a:moveTo>
                  <a:pt x="128355" y="57691"/>
                </a:moveTo>
                <a:lnTo>
                  <a:pt x="128355" y="57691"/>
                </a:lnTo>
                <a:lnTo>
                  <a:pt x="128355" y="19065"/>
                </a:lnTo>
                <a:lnTo>
                  <a:pt x="125815" y="9409"/>
                </a:lnTo>
                <a:lnTo>
                  <a:pt x="123804" y="5500"/>
                </a:lnTo>
                <a:lnTo>
                  <a:pt x="120559" y="2895"/>
                </a:lnTo>
                <a:lnTo>
                  <a:pt x="111872" y="0"/>
                </a:lnTo>
                <a:lnTo>
                  <a:pt x="87171" y="7472"/>
                </a:lnTo>
                <a:lnTo>
                  <a:pt x="60273" y="26301"/>
                </a:lnTo>
                <a:lnTo>
                  <a:pt x="29654" y="63630"/>
                </a:lnTo>
                <a:lnTo>
                  <a:pt x="12734" y="102241"/>
                </a:lnTo>
                <a:lnTo>
                  <a:pt x="5554" y="124538"/>
                </a:lnTo>
                <a:lnTo>
                  <a:pt x="1721" y="148928"/>
                </a:lnTo>
                <a:lnTo>
                  <a:pt x="117" y="174713"/>
                </a:lnTo>
                <a:lnTo>
                  <a:pt x="0" y="201428"/>
                </a:lnTo>
                <a:lnTo>
                  <a:pt x="2781" y="231621"/>
                </a:lnTo>
                <a:lnTo>
                  <a:pt x="7491" y="264132"/>
                </a:lnTo>
                <a:lnTo>
                  <a:pt x="13489" y="298188"/>
                </a:lnTo>
                <a:lnTo>
                  <a:pt x="19393" y="334228"/>
                </a:lnTo>
                <a:lnTo>
                  <a:pt x="25233" y="371589"/>
                </a:lnTo>
                <a:lnTo>
                  <a:pt x="31032" y="409831"/>
                </a:lnTo>
                <a:lnTo>
                  <a:pt x="35851" y="450566"/>
                </a:lnTo>
                <a:lnTo>
                  <a:pt x="40016" y="492963"/>
                </a:lnTo>
                <a:lnTo>
                  <a:pt x="43745" y="536467"/>
                </a:lnTo>
                <a:lnTo>
                  <a:pt x="44325" y="580709"/>
                </a:lnTo>
                <a:lnTo>
                  <a:pt x="42808" y="625445"/>
                </a:lnTo>
                <a:lnTo>
                  <a:pt x="39892" y="670509"/>
                </a:lnTo>
                <a:lnTo>
                  <a:pt x="36994" y="717696"/>
                </a:lnTo>
                <a:lnTo>
                  <a:pt x="34111" y="766300"/>
                </a:lnTo>
                <a:lnTo>
                  <a:pt x="31236" y="815846"/>
                </a:lnTo>
                <a:lnTo>
                  <a:pt x="29319" y="866023"/>
                </a:lnTo>
                <a:lnTo>
                  <a:pt x="28042" y="916619"/>
                </a:lnTo>
                <a:lnTo>
                  <a:pt x="27189" y="967495"/>
                </a:lnTo>
                <a:lnTo>
                  <a:pt x="27574" y="1017604"/>
                </a:lnTo>
                <a:lnTo>
                  <a:pt x="28783" y="1067203"/>
                </a:lnTo>
                <a:lnTo>
                  <a:pt x="30541" y="1116460"/>
                </a:lnTo>
                <a:lnTo>
                  <a:pt x="32666" y="1165493"/>
                </a:lnTo>
                <a:lnTo>
                  <a:pt x="35035" y="1214373"/>
                </a:lnTo>
                <a:lnTo>
                  <a:pt x="37567" y="1263152"/>
                </a:lnTo>
                <a:lnTo>
                  <a:pt x="41160" y="1310911"/>
                </a:lnTo>
                <a:lnTo>
                  <a:pt x="45459" y="1357991"/>
                </a:lnTo>
                <a:lnTo>
                  <a:pt x="50231" y="1404618"/>
                </a:lnTo>
                <a:lnTo>
                  <a:pt x="54366" y="1447133"/>
                </a:lnTo>
                <a:lnTo>
                  <a:pt x="58074" y="1486905"/>
                </a:lnTo>
                <a:lnTo>
                  <a:pt x="61499" y="1524850"/>
                </a:lnTo>
                <a:lnTo>
                  <a:pt x="64734" y="1558720"/>
                </a:lnTo>
                <a:lnTo>
                  <a:pt x="67844" y="1589872"/>
                </a:lnTo>
                <a:lnTo>
                  <a:pt x="70870" y="1619212"/>
                </a:lnTo>
                <a:lnTo>
                  <a:pt x="73839" y="1643535"/>
                </a:lnTo>
                <a:lnTo>
                  <a:pt x="79678" y="1683260"/>
                </a:lnTo>
                <a:lnTo>
                  <a:pt x="91188" y="1726085"/>
                </a:lnTo>
                <a:lnTo>
                  <a:pt x="96914" y="1736777"/>
                </a:lnTo>
                <a:lnTo>
                  <a:pt x="101679" y="1738104"/>
                </a:lnTo>
                <a:lnTo>
                  <a:pt x="128355" y="172932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0" name="SMARTInkShape-3448"/>
          <p:cNvSpPr/>
          <p:nvPr>
            <p:custDataLst>
              <p:tags r:id="rId2"/>
            </p:custDataLst>
          </p:nvPr>
        </p:nvSpPr>
        <p:spPr bwMode="auto">
          <a:xfrm>
            <a:off x="8146732" y="4778516"/>
            <a:ext cx="242639" cy="1971812"/>
          </a:xfrm>
          <a:custGeom>
            <a:avLst/>
            <a:gdLst/>
            <a:ahLst/>
            <a:cxnLst/>
            <a:rect l="0" t="0" r="0" b="0"/>
            <a:pathLst>
              <a:path w="242639" h="1971812">
                <a:moveTo>
                  <a:pt x="0" y="4939"/>
                </a:moveTo>
                <a:lnTo>
                  <a:pt x="0" y="4939"/>
                </a:lnTo>
                <a:lnTo>
                  <a:pt x="26423" y="0"/>
                </a:lnTo>
                <a:lnTo>
                  <a:pt x="65912" y="4690"/>
                </a:lnTo>
                <a:lnTo>
                  <a:pt x="80095" y="21017"/>
                </a:lnTo>
                <a:lnTo>
                  <a:pt x="84829" y="24230"/>
                </a:lnTo>
                <a:lnTo>
                  <a:pt x="92629" y="35420"/>
                </a:lnTo>
                <a:lnTo>
                  <a:pt x="105398" y="74989"/>
                </a:lnTo>
                <a:lnTo>
                  <a:pt x="109652" y="114805"/>
                </a:lnTo>
                <a:lnTo>
                  <a:pt x="110646" y="150289"/>
                </a:lnTo>
                <a:lnTo>
                  <a:pt x="111089" y="192412"/>
                </a:lnTo>
                <a:lnTo>
                  <a:pt x="111207" y="215645"/>
                </a:lnTo>
                <a:lnTo>
                  <a:pt x="111286" y="239707"/>
                </a:lnTo>
                <a:lnTo>
                  <a:pt x="112291" y="265274"/>
                </a:lnTo>
                <a:lnTo>
                  <a:pt x="113913" y="291843"/>
                </a:lnTo>
                <a:lnTo>
                  <a:pt x="115947" y="319081"/>
                </a:lnTo>
                <a:lnTo>
                  <a:pt x="119208" y="347716"/>
                </a:lnTo>
                <a:lnTo>
                  <a:pt x="123287" y="377285"/>
                </a:lnTo>
                <a:lnTo>
                  <a:pt x="127911" y="407474"/>
                </a:lnTo>
                <a:lnTo>
                  <a:pt x="132899" y="439983"/>
                </a:lnTo>
                <a:lnTo>
                  <a:pt x="138130" y="474039"/>
                </a:lnTo>
                <a:lnTo>
                  <a:pt x="143522" y="509125"/>
                </a:lnTo>
                <a:lnTo>
                  <a:pt x="148069" y="544897"/>
                </a:lnTo>
                <a:lnTo>
                  <a:pt x="152053" y="581129"/>
                </a:lnTo>
                <a:lnTo>
                  <a:pt x="155661" y="617665"/>
                </a:lnTo>
                <a:lnTo>
                  <a:pt x="158067" y="654406"/>
                </a:lnTo>
                <a:lnTo>
                  <a:pt x="159671" y="691282"/>
                </a:lnTo>
                <a:lnTo>
                  <a:pt x="160740" y="728249"/>
                </a:lnTo>
                <a:lnTo>
                  <a:pt x="161452" y="765275"/>
                </a:lnTo>
                <a:lnTo>
                  <a:pt x="161927" y="802342"/>
                </a:lnTo>
                <a:lnTo>
                  <a:pt x="162244" y="839436"/>
                </a:lnTo>
                <a:lnTo>
                  <a:pt x="163408" y="877500"/>
                </a:lnTo>
                <a:lnTo>
                  <a:pt x="165136" y="916212"/>
                </a:lnTo>
                <a:lnTo>
                  <a:pt x="167241" y="955354"/>
                </a:lnTo>
                <a:lnTo>
                  <a:pt x="168644" y="993832"/>
                </a:lnTo>
                <a:lnTo>
                  <a:pt x="169580" y="1031865"/>
                </a:lnTo>
                <a:lnTo>
                  <a:pt x="170204" y="1069605"/>
                </a:lnTo>
                <a:lnTo>
                  <a:pt x="171571" y="1108098"/>
                </a:lnTo>
                <a:lnTo>
                  <a:pt x="173436" y="1147096"/>
                </a:lnTo>
                <a:lnTo>
                  <a:pt x="175632" y="1186428"/>
                </a:lnTo>
                <a:lnTo>
                  <a:pt x="179000" y="1225035"/>
                </a:lnTo>
                <a:lnTo>
                  <a:pt x="183151" y="1263153"/>
                </a:lnTo>
                <a:lnTo>
                  <a:pt x="187823" y="1300949"/>
                </a:lnTo>
                <a:lnTo>
                  <a:pt x="193795" y="1337575"/>
                </a:lnTo>
                <a:lnTo>
                  <a:pt x="200634" y="1373423"/>
                </a:lnTo>
                <a:lnTo>
                  <a:pt x="208052" y="1408752"/>
                </a:lnTo>
                <a:lnTo>
                  <a:pt x="214901" y="1443734"/>
                </a:lnTo>
                <a:lnTo>
                  <a:pt x="221373" y="1478487"/>
                </a:lnTo>
                <a:lnTo>
                  <a:pt x="227592" y="1513083"/>
                </a:lnTo>
                <a:lnTo>
                  <a:pt x="232691" y="1547578"/>
                </a:lnTo>
                <a:lnTo>
                  <a:pt x="237043" y="1582005"/>
                </a:lnTo>
                <a:lnTo>
                  <a:pt x="240896" y="1616387"/>
                </a:lnTo>
                <a:lnTo>
                  <a:pt x="242513" y="1649785"/>
                </a:lnTo>
                <a:lnTo>
                  <a:pt x="242638" y="1682528"/>
                </a:lnTo>
                <a:lnTo>
                  <a:pt x="241768" y="1714833"/>
                </a:lnTo>
                <a:lnTo>
                  <a:pt x="240237" y="1745897"/>
                </a:lnTo>
                <a:lnTo>
                  <a:pt x="238263" y="1776130"/>
                </a:lnTo>
                <a:lnTo>
                  <a:pt x="235995" y="1805810"/>
                </a:lnTo>
                <a:lnTo>
                  <a:pt x="232577" y="1833217"/>
                </a:lnTo>
                <a:lnTo>
                  <a:pt x="228394" y="1859108"/>
                </a:lnTo>
                <a:lnTo>
                  <a:pt x="223700" y="1883990"/>
                </a:lnTo>
                <a:lnTo>
                  <a:pt x="215945" y="1924335"/>
                </a:lnTo>
                <a:lnTo>
                  <a:pt x="208764" y="1963664"/>
                </a:lnTo>
                <a:lnTo>
                  <a:pt x="207757" y="1970838"/>
                </a:lnTo>
                <a:lnTo>
                  <a:pt x="207084" y="1971811"/>
                </a:lnTo>
                <a:lnTo>
                  <a:pt x="205740" y="195089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1" name="SMARTInkShape-3449"/>
          <p:cNvSpPr/>
          <p:nvPr>
            <p:custDataLst>
              <p:tags r:id="rId3"/>
            </p:custDataLst>
          </p:nvPr>
        </p:nvSpPr>
        <p:spPr bwMode="auto">
          <a:xfrm>
            <a:off x="6226493" y="5625916"/>
            <a:ext cx="172057" cy="519962"/>
          </a:xfrm>
          <a:custGeom>
            <a:avLst/>
            <a:gdLst/>
            <a:ahLst/>
            <a:cxnLst/>
            <a:rect l="0" t="0" r="0" b="0"/>
            <a:pathLst>
              <a:path w="172057" h="519962">
                <a:moveTo>
                  <a:pt x="8572" y="40506"/>
                </a:moveTo>
                <a:lnTo>
                  <a:pt x="8572" y="40506"/>
                </a:lnTo>
                <a:lnTo>
                  <a:pt x="13123" y="35956"/>
                </a:lnTo>
                <a:lnTo>
                  <a:pt x="38217" y="26101"/>
                </a:lnTo>
                <a:lnTo>
                  <a:pt x="74135" y="14101"/>
                </a:lnTo>
                <a:lnTo>
                  <a:pt x="105974" y="5593"/>
                </a:lnTo>
                <a:lnTo>
                  <a:pt x="146123" y="0"/>
                </a:lnTo>
                <a:lnTo>
                  <a:pt x="162733" y="1230"/>
                </a:lnTo>
                <a:lnTo>
                  <a:pt x="168497" y="2893"/>
                </a:lnTo>
                <a:lnTo>
                  <a:pt x="171385" y="7811"/>
                </a:lnTo>
                <a:lnTo>
                  <a:pt x="172056" y="23435"/>
                </a:lnTo>
                <a:lnTo>
                  <a:pt x="167078" y="58202"/>
                </a:lnTo>
                <a:lnTo>
                  <a:pt x="159664" y="87424"/>
                </a:lnTo>
                <a:lnTo>
                  <a:pt x="151924" y="120413"/>
                </a:lnTo>
                <a:lnTo>
                  <a:pt x="148484" y="157302"/>
                </a:lnTo>
                <a:lnTo>
                  <a:pt x="144415" y="195920"/>
                </a:lnTo>
                <a:lnTo>
                  <a:pt x="139432" y="235309"/>
                </a:lnTo>
                <a:lnTo>
                  <a:pt x="134042" y="275040"/>
                </a:lnTo>
                <a:lnTo>
                  <a:pt x="125932" y="314924"/>
                </a:lnTo>
                <a:lnTo>
                  <a:pt x="116929" y="354876"/>
                </a:lnTo>
                <a:lnTo>
                  <a:pt x="109754" y="394855"/>
                </a:lnTo>
                <a:lnTo>
                  <a:pt x="103389" y="429770"/>
                </a:lnTo>
                <a:lnTo>
                  <a:pt x="97385" y="460210"/>
                </a:lnTo>
                <a:lnTo>
                  <a:pt x="89603" y="496862"/>
                </a:lnTo>
                <a:lnTo>
                  <a:pt x="86490" y="519659"/>
                </a:lnTo>
                <a:lnTo>
                  <a:pt x="86235" y="519961"/>
                </a:lnTo>
                <a:lnTo>
                  <a:pt x="85876" y="511285"/>
                </a:lnTo>
                <a:lnTo>
                  <a:pt x="75632" y="499296"/>
                </a:lnTo>
                <a:lnTo>
                  <a:pt x="67566" y="492099"/>
                </a:lnTo>
                <a:lnTo>
                  <a:pt x="28909" y="477418"/>
                </a:lnTo>
                <a:lnTo>
                  <a:pt x="0" y="4691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2" name="SMARTInkShape-3450"/>
          <p:cNvSpPr/>
          <p:nvPr>
            <p:custDataLst>
              <p:tags r:id="rId4"/>
            </p:custDataLst>
          </p:nvPr>
        </p:nvSpPr>
        <p:spPr bwMode="auto">
          <a:xfrm>
            <a:off x="3998251" y="5662513"/>
            <a:ext cx="170843" cy="440043"/>
          </a:xfrm>
          <a:custGeom>
            <a:avLst/>
            <a:gdLst/>
            <a:ahLst/>
            <a:cxnLst/>
            <a:rect l="0" t="0" r="0" b="0"/>
            <a:pathLst>
              <a:path w="170843" h="440043">
                <a:moveTo>
                  <a:pt x="170842" y="21055"/>
                </a:moveTo>
                <a:lnTo>
                  <a:pt x="170842" y="21055"/>
                </a:lnTo>
                <a:lnTo>
                  <a:pt x="170842" y="9123"/>
                </a:lnTo>
                <a:lnTo>
                  <a:pt x="168302" y="3686"/>
                </a:lnTo>
                <a:lnTo>
                  <a:pt x="166291" y="903"/>
                </a:lnTo>
                <a:lnTo>
                  <a:pt x="163045" y="0"/>
                </a:lnTo>
                <a:lnTo>
                  <a:pt x="133988" y="7935"/>
                </a:lnTo>
                <a:lnTo>
                  <a:pt x="105885" y="18081"/>
                </a:lnTo>
                <a:lnTo>
                  <a:pt x="74345" y="32115"/>
                </a:lnTo>
                <a:lnTo>
                  <a:pt x="33559" y="56081"/>
                </a:lnTo>
                <a:lnTo>
                  <a:pt x="6446" y="85831"/>
                </a:lnTo>
                <a:lnTo>
                  <a:pt x="304" y="107629"/>
                </a:lnTo>
                <a:lnTo>
                  <a:pt x="0" y="118776"/>
                </a:lnTo>
                <a:lnTo>
                  <a:pt x="3607" y="129064"/>
                </a:lnTo>
                <a:lnTo>
                  <a:pt x="34232" y="168649"/>
                </a:lnTo>
                <a:lnTo>
                  <a:pt x="48214" y="189522"/>
                </a:lnTo>
                <a:lnTo>
                  <a:pt x="56085" y="218291"/>
                </a:lnTo>
                <a:lnTo>
                  <a:pt x="58417" y="251474"/>
                </a:lnTo>
                <a:lnTo>
                  <a:pt x="59108" y="291045"/>
                </a:lnTo>
                <a:lnTo>
                  <a:pt x="60265" y="331980"/>
                </a:lnTo>
                <a:lnTo>
                  <a:pt x="66218" y="367710"/>
                </a:lnTo>
                <a:lnTo>
                  <a:pt x="74966" y="395864"/>
                </a:lnTo>
                <a:lnTo>
                  <a:pt x="100906" y="438713"/>
                </a:lnTo>
                <a:lnTo>
                  <a:pt x="101659" y="440042"/>
                </a:lnTo>
                <a:lnTo>
                  <a:pt x="119406" y="4325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457" name="SMARTInkShape-Group1121"/>
          <p:cNvGrpSpPr/>
          <p:nvPr/>
        </p:nvGrpSpPr>
        <p:grpSpPr>
          <a:xfrm>
            <a:off x="7152322" y="5501262"/>
            <a:ext cx="1200151" cy="1069427"/>
            <a:chOff x="7152322" y="5501262"/>
            <a:chExt cx="1200151" cy="1069427"/>
          </a:xfrm>
        </p:grpSpPr>
        <p:sp>
          <p:nvSpPr>
            <p:cNvPr id="443" name="SMARTInkShape-3451"/>
            <p:cNvSpPr/>
            <p:nvPr>
              <p:custDataLst>
                <p:tags r:id="rId182"/>
              </p:custDataLst>
            </p:nvPr>
          </p:nvSpPr>
          <p:spPr bwMode="auto">
            <a:xfrm>
              <a:off x="7512368" y="5923597"/>
              <a:ext cx="291465" cy="15400"/>
            </a:xfrm>
            <a:custGeom>
              <a:avLst/>
              <a:gdLst/>
              <a:ahLst/>
              <a:cxnLst/>
              <a:rect l="0" t="0" r="0" b="0"/>
              <a:pathLst>
                <a:path w="291465" h="15400">
                  <a:moveTo>
                    <a:pt x="0" y="8573"/>
                  </a:moveTo>
                  <a:lnTo>
                    <a:pt x="0" y="8573"/>
                  </a:lnTo>
                  <a:lnTo>
                    <a:pt x="34219" y="14465"/>
                  </a:lnTo>
                  <a:lnTo>
                    <a:pt x="74061" y="15399"/>
                  </a:lnTo>
                  <a:lnTo>
                    <a:pt x="105306" y="12241"/>
                  </a:lnTo>
                  <a:lnTo>
                    <a:pt x="143321" y="10204"/>
                  </a:lnTo>
                  <a:lnTo>
                    <a:pt x="164128" y="9660"/>
                  </a:lnTo>
                  <a:lnTo>
                    <a:pt x="187523" y="8345"/>
                  </a:lnTo>
                  <a:lnTo>
                    <a:pt x="212645" y="6515"/>
                  </a:lnTo>
                  <a:lnTo>
                    <a:pt x="238919" y="4344"/>
                  </a:lnTo>
                  <a:lnTo>
                    <a:pt x="291464"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4" name="SMARTInkShape-3452"/>
            <p:cNvSpPr/>
            <p:nvPr>
              <p:custDataLst>
                <p:tags r:id="rId183"/>
              </p:custDataLst>
            </p:nvPr>
          </p:nvSpPr>
          <p:spPr bwMode="auto">
            <a:xfrm>
              <a:off x="8061007" y="6335077"/>
              <a:ext cx="110350" cy="235612"/>
            </a:xfrm>
            <a:custGeom>
              <a:avLst/>
              <a:gdLst/>
              <a:ahLst/>
              <a:cxnLst/>
              <a:rect l="0" t="0" r="0" b="0"/>
              <a:pathLst>
                <a:path w="110350" h="235612">
                  <a:moveTo>
                    <a:pt x="68581" y="0"/>
                  </a:moveTo>
                  <a:lnTo>
                    <a:pt x="68581" y="0"/>
                  </a:lnTo>
                  <a:lnTo>
                    <a:pt x="49954" y="953"/>
                  </a:lnTo>
                  <a:lnTo>
                    <a:pt x="41887" y="4551"/>
                  </a:lnTo>
                  <a:lnTo>
                    <a:pt x="39355" y="6844"/>
                  </a:lnTo>
                  <a:lnTo>
                    <a:pt x="36541" y="11932"/>
                  </a:lnTo>
                  <a:lnTo>
                    <a:pt x="43912" y="46974"/>
                  </a:lnTo>
                  <a:lnTo>
                    <a:pt x="59051" y="89395"/>
                  </a:lnTo>
                  <a:lnTo>
                    <a:pt x="79409" y="127664"/>
                  </a:lnTo>
                  <a:lnTo>
                    <a:pt x="98989" y="164615"/>
                  </a:lnTo>
                  <a:lnTo>
                    <a:pt x="107753" y="199693"/>
                  </a:lnTo>
                  <a:lnTo>
                    <a:pt x="110349" y="225115"/>
                  </a:lnTo>
                  <a:lnTo>
                    <a:pt x="108809" y="230087"/>
                  </a:lnTo>
                  <a:lnTo>
                    <a:pt x="105877" y="233401"/>
                  </a:lnTo>
                  <a:lnTo>
                    <a:pt x="102017" y="235611"/>
                  </a:lnTo>
                  <a:lnTo>
                    <a:pt x="87568" y="235527"/>
                  </a:lnTo>
                  <a:lnTo>
                    <a:pt x="68447" y="230408"/>
                  </a:lnTo>
                  <a:lnTo>
                    <a:pt x="47249" y="218609"/>
                  </a:lnTo>
                  <a:lnTo>
                    <a:pt x="12297" y="178825"/>
                  </a:lnTo>
                  <a:lnTo>
                    <a:pt x="0" y="1628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5" name="SMARTInkShape-3453"/>
            <p:cNvSpPr/>
            <p:nvPr>
              <p:custDataLst>
                <p:tags r:id="rId184"/>
              </p:custDataLst>
            </p:nvPr>
          </p:nvSpPr>
          <p:spPr bwMode="auto">
            <a:xfrm>
              <a:off x="7889557" y="6163627"/>
              <a:ext cx="154307" cy="205741"/>
            </a:xfrm>
            <a:custGeom>
              <a:avLst/>
              <a:gdLst/>
              <a:ahLst/>
              <a:cxnLst/>
              <a:rect l="0" t="0" r="0" b="0"/>
              <a:pathLst>
                <a:path w="154307" h="205741">
                  <a:moveTo>
                    <a:pt x="154306" y="0"/>
                  </a:moveTo>
                  <a:lnTo>
                    <a:pt x="154306" y="0"/>
                  </a:lnTo>
                  <a:lnTo>
                    <a:pt x="149755" y="13653"/>
                  </a:lnTo>
                  <a:lnTo>
                    <a:pt x="123138" y="47676"/>
                  </a:lnTo>
                  <a:lnTo>
                    <a:pt x="96638" y="78657"/>
                  </a:lnTo>
                  <a:lnTo>
                    <a:pt x="68351" y="109571"/>
                  </a:lnTo>
                  <a:lnTo>
                    <a:pt x="30730" y="151212"/>
                  </a:lnTo>
                  <a:lnTo>
                    <a:pt x="9105" y="182598"/>
                  </a:lnTo>
                  <a:lnTo>
                    <a:pt x="0"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6" name="SMARTInkShape-3454"/>
            <p:cNvSpPr/>
            <p:nvPr>
              <p:custDataLst>
                <p:tags r:id="rId185"/>
              </p:custDataLst>
            </p:nvPr>
          </p:nvSpPr>
          <p:spPr bwMode="auto">
            <a:xfrm>
              <a:off x="7873604" y="6180772"/>
              <a:ext cx="273129" cy="216034"/>
            </a:xfrm>
            <a:custGeom>
              <a:avLst/>
              <a:gdLst/>
              <a:ahLst/>
              <a:cxnLst/>
              <a:rect l="0" t="0" r="0" b="0"/>
              <a:pathLst>
                <a:path w="273129" h="216034">
                  <a:moveTo>
                    <a:pt x="7381" y="0"/>
                  </a:moveTo>
                  <a:lnTo>
                    <a:pt x="7381" y="0"/>
                  </a:lnTo>
                  <a:lnTo>
                    <a:pt x="0" y="0"/>
                  </a:lnTo>
                  <a:lnTo>
                    <a:pt x="8263" y="0"/>
                  </a:lnTo>
                  <a:lnTo>
                    <a:pt x="27328" y="9102"/>
                  </a:lnTo>
                  <a:lnTo>
                    <a:pt x="67758" y="46601"/>
                  </a:lnTo>
                  <a:lnTo>
                    <a:pt x="101752" y="89321"/>
                  </a:lnTo>
                  <a:lnTo>
                    <a:pt x="127418" y="127642"/>
                  </a:lnTo>
                  <a:lnTo>
                    <a:pt x="153119" y="164609"/>
                  </a:lnTo>
                  <a:lnTo>
                    <a:pt x="183384" y="195140"/>
                  </a:lnTo>
                  <a:lnTo>
                    <a:pt x="216480" y="213183"/>
                  </a:lnTo>
                  <a:lnTo>
                    <a:pt x="233982" y="216033"/>
                  </a:lnTo>
                  <a:lnTo>
                    <a:pt x="241316" y="215460"/>
                  </a:lnTo>
                  <a:lnTo>
                    <a:pt x="248110" y="211267"/>
                  </a:lnTo>
                  <a:lnTo>
                    <a:pt x="273128"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7" name="SMARTInkShape-3455"/>
            <p:cNvSpPr/>
            <p:nvPr>
              <p:custDataLst>
                <p:tags r:id="rId186"/>
              </p:custDataLst>
            </p:nvPr>
          </p:nvSpPr>
          <p:spPr bwMode="auto">
            <a:xfrm>
              <a:off x="7598093" y="6076828"/>
              <a:ext cx="232056" cy="309170"/>
            </a:xfrm>
            <a:custGeom>
              <a:avLst/>
              <a:gdLst/>
              <a:ahLst/>
              <a:cxnLst/>
              <a:rect l="0" t="0" r="0" b="0"/>
              <a:pathLst>
                <a:path w="232056" h="309170">
                  <a:moveTo>
                    <a:pt x="214312" y="121089"/>
                  </a:moveTo>
                  <a:lnTo>
                    <a:pt x="214312" y="121089"/>
                  </a:lnTo>
                  <a:lnTo>
                    <a:pt x="214312" y="116539"/>
                  </a:lnTo>
                  <a:lnTo>
                    <a:pt x="211771" y="111764"/>
                  </a:lnTo>
                  <a:lnTo>
                    <a:pt x="202380" y="100938"/>
                  </a:lnTo>
                  <a:lnTo>
                    <a:pt x="189323" y="100386"/>
                  </a:lnTo>
                  <a:lnTo>
                    <a:pt x="180508" y="101572"/>
                  </a:lnTo>
                  <a:lnTo>
                    <a:pt x="163092" y="110510"/>
                  </a:lnTo>
                  <a:lnTo>
                    <a:pt x="132143" y="139227"/>
                  </a:lnTo>
                  <a:lnTo>
                    <a:pt x="97890" y="181391"/>
                  </a:lnTo>
                  <a:lnTo>
                    <a:pt x="74724" y="224047"/>
                  </a:lnTo>
                  <a:lnTo>
                    <a:pt x="67500" y="251621"/>
                  </a:lnTo>
                  <a:lnTo>
                    <a:pt x="67465" y="276576"/>
                  </a:lnTo>
                  <a:lnTo>
                    <a:pt x="71647" y="286659"/>
                  </a:lnTo>
                  <a:lnTo>
                    <a:pt x="86453" y="302944"/>
                  </a:lnTo>
                  <a:lnTo>
                    <a:pt x="96687" y="307096"/>
                  </a:lnTo>
                  <a:lnTo>
                    <a:pt x="120759" y="309169"/>
                  </a:lnTo>
                  <a:lnTo>
                    <a:pt x="149873" y="301835"/>
                  </a:lnTo>
                  <a:lnTo>
                    <a:pt x="179957" y="287146"/>
                  </a:lnTo>
                  <a:lnTo>
                    <a:pt x="206028" y="264742"/>
                  </a:lnTo>
                  <a:lnTo>
                    <a:pt x="222696" y="231290"/>
                  </a:lnTo>
                  <a:lnTo>
                    <a:pt x="231373" y="191975"/>
                  </a:lnTo>
                  <a:lnTo>
                    <a:pt x="232055" y="152277"/>
                  </a:lnTo>
                  <a:lnTo>
                    <a:pt x="219022" y="114948"/>
                  </a:lnTo>
                  <a:lnTo>
                    <a:pt x="195451" y="81212"/>
                  </a:lnTo>
                  <a:lnTo>
                    <a:pt x="162749" y="53520"/>
                  </a:lnTo>
                  <a:lnTo>
                    <a:pt x="123450" y="31050"/>
                  </a:lnTo>
                  <a:lnTo>
                    <a:pt x="83441" y="13444"/>
                  </a:lnTo>
                  <a:lnTo>
                    <a:pt x="49785" y="2444"/>
                  </a:lnTo>
                  <a:lnTo>
                    <a:pt x="13163" y="0"/>
                  </a:lnTo>
                  <a:lnTo>
                    <a:pt x="6870" y="3215"/>
                  </a:lnTo>
                  <a:lnTo>
                    <a:pt x="3627" y="8216"/>
                  </a:lnTo>
                  <a:lnTo>
                    <a:pt x="0" y="267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8" name="SMARTInkShape-3456"/>
            <p:cNvSpPr/>
            <p:nvPr>
              <p:custDataLst>
                <p:tags r:id="rId187"/>
              </p:custDataLst>
            </p:nvPr>
          </p:nvSpPr>
          <p:spPr bwMode="auto">
            <a:xfrm>
              <a:off x="7752397" y="6009323"/>
              <a:ext cx="600076" cy="20704"/>
            </a:xfrm>
            <a:custGeom>
              <a:avLst/>
              <a:gdLst/>
              <a:ahLst/>
              <a:cxnLst/>
              <a:rect l="0" t="0" r="0" b="0"/>
              <a:pathLst>
                <a:path w="600076" h="20704">
                  <a:moveTo>
                    <a:pt x="0" y="8572"/>
                  </a:moveTo>
                  <a:lnTo>
                    <a:pt x="0" y="8572"/>
                  </a:lnTo>
                  <a:lnTo>
                    <a:pt x="7382" y="1191"/>
                  </a:lnTo>
                  <a:lnTo>
                    <a:pt x="6826" y="794"/>
                  </a:lnTo>
                  <a:lnTo>
                    <a:pt x="1087" y="104"/>
                  </a:lnTo>
                  <a:lnTo>
                    <a:pt x="31494" y="13"/>
                  </a:lnTo>
                  <a:lnTo>
                    <a:pt x="66385" y="6"/>
                  </a:lnTo>
                  <a:lnTo>
                    <a:pt x="89024" y="2"/>
                  </a:lnTo>
                  <a:lnTo>
                    <a:pt x="113642" y="2"/>
                  </a:lnTo>
                  <a:lnTo>
                    <a:pt x="142436" y="1"/>
                  </a:lnTo>
                  <a:lnTo>
                    <a:pt x="174015" y="1"/>
                  </a:lnTo>
                  <a:lnTo>
                    <a:pt x="207450" y="0"/>
                  </a:lnTo>
                  <a:lnTo>
                    <a:pt x="244028" y="953"/>
                  </a:lnTo>
                  <a:lnTo>
                    <a:pt x="282700" y="2540"/>
                  </a:lnTo>
                  <a:lnTo>
                    <a:pt x="322769" y="4551"/>
                  </a:lnTo>
                  <a:lnTo>
                    <a:pt x="361864" y="6844"/>
                  </a:lnTo>
                  <a:lnTo>
                    <a:pt x="400311" y="9324"/>
                  </a:lnTo>
                  <a:lnTo>
                    <a:pt x="438324" y="11931"/>
                  </a:lnTo>
                  <a:lnTo>
                    <a:pt x="471286" y="14622"/>
                  </a:lnTo>
                  <a:lnTo>
                    <a:pt x="500881" y="17367"/>
                  </a:lnTo>
                  <a:lnTo>
                    <a:pt x="528231" y="20150"/>
                  </a:lnTo>
                  <a:lnTo>
                    <a:pt x="563698" y="20703"/>
                  </a:lnTo>
                  <a:lnTo>
                    <a:pt x="600075" y="1714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49" name="SMARTInkShape-3457"/>
            <p:cNvSpPr/>
            <p:nvPr>
              <p:custDataLst>
                <p:tags r:id="rId188"/>
              </p:custDataLst>
            </p:nvPr>
          </p:nvSpPr>
          <p:spPr bwMode="auto">
            <a:xfrm>
              <a:off x="7983855" y="5915025"/>
              <a:ext cx="77153" cy="8573"/>
            </a:xfrm>
            <a:custGeom>
              <a:avLst/>
              <a:gdLst/>
              <a:ahLst/>
              <a:cxnLst/>
              <a:rect l="0" t="0" r="0" b="0"/>
              <a:pathLst>
                <a:path w="77153" h="8573">
                  <a:moveTo>
                    <a:pt x="0" y="0"/>
                  </a:moveTo>
                  <a:lnTo>
                    <a:pt x="0" y="0"/>
                  </a:lnTo>
                  <a:lnTo>
                    <a:pt x="39840" y="2539"/>
                  </a:lnTo>
                  <a:lnTo>
                    <a:pt x="77152"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0" name="SMARTInkShape-3458"/>
            <p:cNvSpPr/>
            <p:nvPr>
              <p:custDataLst>
                <p:tags r:id="rId189"/>
              </p:custDataLst>
            </p:nvPr>
          </p:nvSpPr>
          <p:spPr bwMode="auto">
            <a:xfrm>
              <a:off x="7152322" y="5906452"/>
              <a:ext cx="180024" cy="8574"/>
            </a:xfrm>
            <a:custGeom>
              <a:avLst/>
              <a:gdLst/>
              <a:ahLst/>
              <a:cxnLst/>
              <a:rect l="0" t="0" r="0" b="0"/>
              <a:pathLst>
                <a:path w="180024" h="8574">
                  <a:moveTo>
                    <a:pt x="0" y="8573"/>
                  </a:moveTo>
                  <a:lnTo>
                    <a:pt x="0" y="8573"/>
                  </a:lnTo>
                  <a:lnTo>
                    <a:pt x="4551" y="4022"/>
                  </a:lnTo>
                  <a:lnTo>
                    <a:pt x="25585" y="1192"/>
                  </a:lnTo>
                  <a:lnTo>
                    <a:pt x="55504" y="530"/>
                  </a:lnTo>
                  <a:lnTo>
                    <a:pt x="94202" y="236"/>
                  </a:lnTo>
                  <a:lnTo>
                    <a:pt x="136800" y="105"/>
                  </a:lnTo>
                  <a:lnTo>
                    <a:pt x="18002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1" name="SMARTInkShape-3459"/>
            <p:cNvSpPr/>
            <p:nvPr>
              <p:custDataLst>
                <p:tags r:id="rId190"/>
              </p:custDataLst>
            </p:nvPr>
          </p:nvSpPr>
          <p:spPr bwMode="auto">
            <a:xfrm>
              <a:off x="8141732" y="5769293"/>
              <a:ext cx="202169" cy="154305"/>
            </a:xfrm>
            <a:custGeom>
              <a:avLst/>
              <a:gdLst/>
              <a:ahLst/>
              <a:cxnLst/>
              <a:rect l="0" t="0" r="0" b="0"/>
              <a:pathLst>
                <a:path w="202169" h="154305">
                  <a:moveTo>
                    <a:pt x="90725" y="0"/>
                  </a:moveTo>
                  <a:lnTo>
                    <a:pt x="90725" y="0"/>
                  </a:lnTo>
                  <a:lnTo>
                    <a:pt x="86174" y="4550"/>
                  </a:lnTo>
                  <a:lnTo>
                    <a:pt x="83940" y="9325"/>
                  </a:lnTo>
                  <a:lnTo>
                    <a:pt x="83344" y="11931"/>
                  </a:lnTo>
                  <a:lnTo>
                    <a:pt x="77602" y="17367"/>
                  </a:lnTo>
                  <a:lnTo>
                    <a:pt x="66796" y="22958"/>
                  </a:lnTo>
                  <a:lnTo>
                    <a:pt x="33893" y="36849"/>
                  </a:lnTo>
                  <a:lnTo>
                    <a:pt x="4466" y="56357"/>
                  </a:lnTo>
                  <a:lnTo>
                    <a:pt x="0" y="62513"/>
                  </a:lnTo>
                  <a:lnTo>
                    <a:pt x="1667" y="65487"/>
                  </a:lnTo>
                  <a:lnTo>
                    <a:pt x="11139" y="71333"/>
                  </a:lnTo>
                  <a:lnTo>
                    <a:pt x="41638" y="79979"/>
                  </a:lnTo>
                  <a:lnTo>
                    <a:pt x="69861" y="88251"/>
                  </a:lnTo>
                  <a:lnTo>
                    <a:pt x="100503" y="98278"/>
                  </a:lnTo>
                  <a:lnTo>
                    <a:pt x="142623" y="115584"/>
                  </a:lnTo>
                  <a:lnTo>
                    <a:pt x="180881" y="141470"/>
                  </a:lnTo>
                  <a:lnTo>
                    <a:pt x="202168" y="1543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2" name="SMARTInkShape-3460"/>
            <p:cNvSpPr/>
            <p:nvPr>
              <p:custDataLst>
                <p:tags r:id="rId191"/>
              </p:custDataLst>
            </p:nvPr>
          </p:nvSpPr>
          <p:spPr bwMode="auto">
            <a:xfrm>
              <a:off x="8098418" y="5752147"/>
              <a:ext cx="39743" cy="102871"/>
            </a:xfrm>
            <a:custGeom>
              <a:avLst/>
              <a:gdLst/>
              <a:ahLst/>
              <a:cxnLst/>
              <a:rect l="0" t="0" r="0" b="0"/>
              <a:pathLst>
                <a:path w="39743" h="102871">
                  <a:moveTo>
                    <a:pt x="39742" y="0"/>
                  </a:moveTo>
                  <a:lnTo>
                    <a:pt x="39742" y="0"/>
                  </a:lnTo>
                  <a:lnTo>
                    <a:pt x="35191" y="0"/>
                  </a:lnTo>
                  <a:lnTo>
                    <a:pt x="33850" y="1905"/>
                  </a:lnTo>
                  <a:lnTo>
                    <a:pt x="26619" y="21191"/>
                  </a:lnTo>
                  <a:lnTo>
                    <a:pt x="3900" y="60541"/>
                  </a:lnTo>
                  <a:lnTo>
                    <a:pt x="0" y="77389"/>
                  </a:lnTo>
                  <a:lnTo>
                    <a:pt x="807" y="89323"/>
                  </a:lnTo>
                  <a:lnTo>
                    <a:pt x="2355" y="93839"/>
                  </a:lnTo>
                  <a:lnTo>
                    <a:pt x="6245" y="96849"/>
                  </a:lnTo>
                  <a:lnTo>
                    <a:pt x="31170" y="1028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3" name="SMARTInkShape-3461"/>
            <p:cNvSpPr/>
            <p:nvPr>
              <p:custDataLst>
                <p:tags r:id="rId192"/>
              </p:custDataLst>
            </p:nvPr>
          </p:nvSpPr>
          <p:spPr bwMode="auto">
            <a:xfrm>
              <a:off x="7726680" y="5769293"/>
              <a:ext cx="8573" cy="1"/>
            </a:xfrm>
            <a:custGeom>
              <a:avLst/>
              <a:gdLst/>
              <a:ahLst/>
              <a:cxnLst/>
              <a:rect l="0" t="0" r="0" b="0"/>
              <a:pathLst>
                <a:path w="8573" h="1">
                  <a:moveTo>
                    <a:pt x="8572" y="0"/>
                  </a:moveTo>
                  <a:lnTo>
                    <a:pt x="8572" y="0"/>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4" name="SMARTInkShape-3462"/>
            <p:cNvSpPr/>
            <p:nvPr>
              <p:custDataLst>
                <p:tags r:id="rId193"/>
              </p:custDataLst>
            </p:nvPr>
          </p:nvSpPr>
          <p:spPr bwMode="auto">
            <a:xfrm>
              <a:off x="7849431" y="5640708"/>
              <a:ext cx="288730" cy="204926"/>
            </a:xfrm>
            <a:custGeom>
              <a:avLst/>
              <a:gdLst/>
              <a:ahLst/>
              <a:cxnLst/>
              <a:rect l="0" t="0" r="0" b="0"/>
              <a:pathLst>
                <a:path w="288730" h="204926">
                  <a:moveTo>
                    <a:pt x="22982" y="8569"/>
                  </a:moveTo>
                  <a:lnTo>
                    <a:pt x="22982" y="8569"/>
                  </a:lnTo>
                  <a:lnTo>
                    <a:pt x="18431" y="4018"/>
                  </a:lnTo>
                  <a:lnTo>
                    <a:pt x="11116" y="1784"/>
                  </a:lnTo>
                  <a:lnTo>
                    <a:pt x="0" y="350"/>
                  </a:lnTo>
                  <a:lnTo>
                    <a:pt x="42401" y="28"/>
                  </a:lnTo>
                  <a:lnTo>
                    <a:pt x="70665" y="11"/>
                  </a:lnTo>
                  <a:lnTo>
                    <a:pt x="101324" y="3"/>
                  </a:lnTo>
                  <a:lnTo>
                    <a:pt x="130825" y="0"/>
                  </a:lnTo>
                  <a:lnTo>
                    <a:pt x="169659" y="4549"/>
                  </a:lnTo>
                  <a:lnTo>
                    <a:pt x="183421" y="9322"/>
                  </a:lnTo>
                  <a:lnTo>
                    <a:pt x="187091" y="11929"/>
                  </a:lnTo>
                  <a:lnTo>
                    <a:pt x="188585" y="16524"/>
                  </a:lnTo>
                  <a:lnTo>
                    <a:pt x="187706" y="29249"/>
                  </a:lnTo>
                  <a:lnTo>
                    <a:pt x="172753" y="57029"/>
                  </a:lnTo>
                  <a:lnTo>
                    <a:pt x="145675" y="89392"/>
                  </a:lnTo>
                  <a:lnTo>
                    <a:pt x="113522" y="123110"/>
                  </a:lnTo>
                  <a:lnTo>
                    <a:pt x="79865" y="152679"/>
                  </a:lnTo>
                  <a:lnTo>
                    <a:pt x="39891" y="191871"/>
                  </a:lnTo>
                  <a:lnTo>
                    <a:pt x="33201" y="202997"/>
                  </a:lnTo>
                  <a:lnTo>
                    <a:pt x="50246" y="204925"/>
                  </a:lnTo>
                  <a:lnTo>
                    <a:pt x="85199" y="198732"/>
                  </a:lnTo>
                  <a:lnTo>
                    <a:pt x="122485" y="191067"/>
                  </a:lnTo>
                  <a:lnTo>
                    <a:pt x="164647" y="182763"/>
                  </a:lnTo>
                  <a:lnTo>
                    <a:pt x="196434" y="177112"/>
                  </a:lnTo>
                  <a:lnTo>
                    <a:pt x="227071" y="173964"/>
                  </a:lnTo>
                  <a:lnTo>
                    <a:pt x="263475" y="169653"/>
                  </a:lnTo>
                  <a:lnTo>
                    <a:pt x="288729" y="16287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5" name="SMARTInkShape-3463"/>
            <p:cNvSpPr/>
            <p:nvPr>
              <p:custDataLst>
                <p:tags r:id="rId194"/>
              </p:custDataLst>
            </p:nvPr>
          </p:nvSpPr>
          <p:spPr bwMode="auto">
            <a:xfrm>
              <a:off x="7620450" y="5501262"/>
              <a:ext cx="179362" cy="372928"/>
            </a:xfrm>
            <a:custGeom>
              <a:avLst/>
              <a:gdLst/>
              <a:ahLst/>
              <a:cxnLst/>
              <a:rect l="0" t="0" r="0" b="0"/>
              <a:pathLst>
                <a:path w="179362" h="372928">
                  <a:moveTo>
                    <a:pt x="174810" y="233740"/>
                  </a:moveTo>
                  <a:lnTo>
                    <a:pt x="174810" y="233740"/>
                  </a:lnTo>
                  <a:lnTo>
                    <a:pt x="179361" y="220088"/>
                  </a:lnTo>
                  <a:lnTo>
                    <a:pt x="179055" y="208305"/>
                  </a:lnTo>
                  <a:lnTo>
                    <a:pt x="175745" y="197671"/>
                  </a:lnTo>
                  <a:lnTo>
                    <a:pt x="171098" y="189769"/>
                  </a:lnTo>
                  <a:lnTo>
                    <a:pt x="154025" y="179966"/>
                  </a:lnTo>
                  <a:lnTo>
                    <a:pt x="138903" y="179043"/>
                  </a:lnTo>
                  <a:lnTo>
                    <a:pt x="111783" y="186420"/>
                  </a:lnTo>
                  <a:lnTo>
                    <a:pt x="90600" y="197468"/>
                  </a:lnTo>
                  <a:lnTo>
                    <a:pt x="58208" y="226062"/>
                  </a:lnTo>
                  <a:lnTo>
                    <a:pt x="30089" y="264274"/>
                  </a:lnTo>
                  <a:lnTo>
                    <a:pt x="6517" y="303853"/>
                  </a:lnTo>
                  <a:lnTo>
                    <a:pt x="0" y="324909"/>
                  </a:lnTo>
                  <a:lnTo>
                    <a:pt x="6836" y="335477"/>
                  </a:lnTo>
                  <a:lnTo>
                    <a:pt x="37290" y="357379"/>
                  </a:lnTo>
                  <a:lnTo>
                    <a:pt x="69240" y="369653"/>
                  </a:lnTo>
                  <a:lnTo>
                    <a:pt x="84427" y="372927"/>
                  </a:lnTo>
                  <a:lnTo>
                    <a:pt x="111463" y="368943"/>
                  </a:lnTo>
                  <a:lnTo>
                    <a:pt x="134273" y="357648"/>
                  </a:lnTo>
                  <a:lnTo>
                    <a:pt x="150761" y="343103"/>
                  </a:lnTo>
                  <a:lnTo>
                    <a:pt x="166203" y="309747"/>
                  </a:lnTo>
                  <a:lnTo>
                    <a:pt x="170984" y="275777"/>
                  </a:lnTo>
                  <a:lnTo>
                    <a:pt x="173110" y="233373"/>
                  </a:lnTo>
                  <a:lnTo>
                    <a:pt x="173676" y="208730"/>
                  </a:lnTo>
                  <a:lnTo>
                    <a:pt x="174054" y="182777"/>
                  </a:lnTo>
                  <a:lnTo>
                    <a:pt x="172401" y="157855"/>
                  </a:lnTo>
                  <a:lnTo>
                    <a:pt x="169394" y="133620"/>
                  </a:lnTo>
                  <a:lnTo>
                    <a:pt x="165484" y="109843"/>
                  </a:lnTo>
                  <a:lnTo>
                    <a:pt x="153520" y="70725"/>
                  </a:lnTo>
                  <a:lnTo>
                    <a:pt x="136773" y="39369"/>
                  </a:lnTo>
                  <a:lnTo>
                    <a:pt x="113454" y="15907"/>
                  </a:lnTo>
                  <a:lnTo>
                    <a:pt x="84676" y="3576"/>
                  </a:lnTo>
                  <a:lnTo>
                    <a:pt x="55693" y="0"/>
                  </a:lnTo>
                  <a:lnTo>
                    <a:pt x="33287" y="4761"/>
                  </a:lnTo>
                  <a:lnTo>
                    <a:pt x="27121" y="11555"/>
                  </a:lnTo>
                  <a:lnTo>
                    <a:pt x="20505" y="537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6" name="SMARTInkShape-3464"/>
            <p:cNvSpPr/>
            <p:nvPr>
              <p:custDataLst>
                <p:tags r:id="rId195"/>
              </p:custDataLst>
            </p:nvPr>
          </p:nvSpPr>
          <p:spPr bwMode="auto">
            <a:xfrm>
              <a:off x="8087745" y="6257925"/>
              <a:ext cx="55607" cy="49371"/>
            </a:xfrm>
            <a:custGeom>
              <a:avLst/>
              <a:gdLst/>
              <a:ahLst/>
              <a:cxnLst/>
              <a:rect l="0" t="0" r="0" b="0"/>
              <a:pathLst>
                <a:path w="55607" h="49371">
                  <a:moveTo>
                    <a:pt x="41843" y="0"/>
                  </a:moveTo>
                  <a:lnTo>
                    <a:pt x="41843" y="0"/>
                  </a:lnTo>
                  <a:lnTo>
                    <a:pt x="6725" y="23353"/>
                  </a:lnTo>
                  <a:lnTo>
                    <a:pt x="2422" y="32920"/>
                  </a:lnTo>
                  <a:lnTo>
                    <a:pt x="0" y="44468"/>
                  </a:lnTo>
                  <a:lnTo>
                    <a:pt x="1564" y="46790"/>
                  </a:lnTo>
                  <a:lnTo>
                    <a:pt x="8384" y="49370"/>
                  </a:lnTo>
                  <a:lnTo>
                    <a:pt x="27484" y="46272"/>
                  </a:lnTo>
                  <a:lnTo>
                    <a:pt x="46690" y="34771"/>
                  </a:lnTo>
                  <a:lnTo>
                    <a:pt x="53522" y="27201"/>
                  </a:lnTo>
                  <a:lnTo>
                    <a:pt x="55343" y="23849"/>
                  </a:lnTo>
                  <a:lnTo>
                    <a:pt x="55606" y="21614"/>
                  </a:lnTo>
                  <a:lnTo>
                    <a:pt x="54828" y="20124"/>
                  </a:lnTo>
                  <a:lnTo>
                    <a:pt x="50415"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61" name="SMARTInkShape-Group1122"/>
          <p:cNvGrpSpPr/>
          <p:nvPr/>
        </p:nvGrpSpPr>
        <p:grpSpPr>
          <a:xfrm>
            <a:off x="6498816" y="5790071"/>
            <a:ext cx="353470" cy="210680"/>
            <a:chOff x="6498816" y="5790071"/>
            <a:chExt cx="353470" cy="210680"/>
          </a:xfrm>
        </p:grpSpPr>
        <p:sp>
          <p:nvSpPr>
            <p:cNvPr id="458" name="SMARTInkShape-3465"/>
            <p:cNvSpPr/>
            <p:nvPr>
              <p:custDataLst>
                <p:tags r:id="rId179"/>
              </p:custDataLst>
            </p:nvPr>
          </p:nvSpPr>
          <p:spPr bwMode="auto">
            <a:xfrm>
              <a:off x="6766560" y="5923597"/>
              <a:ext cx="85726" cy="8574"/>
            </a:xfrm>
            <a:custGeom>
              <a:avLst/>
              <a:gdLst/>
              <a:ahLst/>
              <a:cxnLst/>
              <a:rect l="0" t="0" r="0" b="0"/>
              <a:pathLst>
                <a:path w="85726" h="8574">
                  <a:moveTo>
                    <a:pt x="0" y="0"/>
                  </a:moveTo>
                  <a:lnTo>
                    <a:pt x="0" y="0"/>
                  </a:lnTo>
                  <a:lnTo>
                    <a:pt x="13688" y="953"/>
                  </a:lnTo>
                  <a:lnTo>
                    <a:pt x="37276" y="6784"/>
                  </a:lnTo>
                  <a:lnTo>
                    <a:pt x="85725"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9" name="SMARTInkShape-3466"/>
            <p:cNvSpPr/>
            <p:nvPr>
              <p:custDataLst>
                <p:tags r:id="rId180"/>
              </p:custDataLst>
            </p:nvPr>
          </p:nvSpPr>
          <p:spPr bwMode="auto">
            <a:xfrm>
              <a:off x="6544163" y="5790071"/>
              <a:ext cx="25231" cy="193535"/>
            </a:xfrm>
            <a:custGeom>
              <a:avLst/>
              <a:gdLst/>
              <a:ahLst/>
              <a:cxnLst/>
              <a:rect l="0" t="0" r="0" b="0"/>
              <a:pathLst>
                <a:path w="25231" h="193535">
                  <a:moveTo>
                    <a:pt x="25230" y="4939"/>
                  </a:moveTo>
                  <a:lnTo>
                    <a:pt x="25230" y="4939"/>
                  </a:lnTo>
                  <a:lnTo>
                    <a:pt x="25230" y="0"/>
                  </a:lnTo>
                  <a:lnTo>
                    <a:pt x="22690" y="13841"/>
                  </a:lnTo>
                  <a:lnTo>
                    <a:pt x="15905" y="46946"/>
                  </a:lnTo>
                  <a:lnTo>
                    <a:pt x="10607" y="75997"/>
                  </a:lnTo>
                  <a:lnTo>
                    <a:pt x="3223" y="118174"/>
                  </a:lnTo>
                  <a:lnTo>
                    <a:pt x="611" y="154272"/>
                  </a:lnTo>
                  <a:lnTo>
                    <a:pt x="0" y="174179"/>
                  </a:lnTo>
                  <a:lnTo>
                    <a:pt x="1743" y="180631"/>
                  </a:lnTo>
                  <a:lnTo>
                    <a:pt x="4809" y="184933"/>
                  </a:lnTo>
                  <a:lnTo>
                    <a:pt x="16657" y="1935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0" name="SMARTInkShape-3467"/>
            <p:cNvSpPr/>
            <p:nvPr>
              <p:custDataLst>
                <p:tags r:id="rId181"/>
              </p:custDataLst>
            </p:nvPr>
          </p:nvSpPr>
          <p:spPr bwMode="auto">
            <a:xfrm>
              <a:off x="6498816" y="5881926"/>
              <a:ext cx="173448" cy="118825"/>
            </a:xfrm>
            <a:custGeom>
              <a:avLst/>
              <a:gdLst/>
              <a:ahLst/>
              <a:cxnLst/>
              <a:rect l="0" t="0" r="0" b="0"/>
              <a:pathLst>
                <a:path w="173448" h="118825">
                  <a:moveTo>
                    <a:pt x="130584" y="7381"/>
                  </a:moveTo>
                  <a:lnTo>
                    <a:pt x="130584" y="7381"/>
                  </a:lnTo>
                  <a:lnTo>
                    <a:pt x="130584" y="0"/>
                  </a:lnTo>
                  <a:lnTo>
                    <a:pt x="122788" y="4936"/>
                  </a:lnTo>
                  <a:lnTo>
                    <a:pt x="86159" y="14011"/>
                  </a:lnTo>
                  <a:lnTo>
                    <a:pt x="44653" y="32055"/>
                  </a:lnTo>
                  <a:lnTo>
                    <a:pt x="2507" y="60140"/>
                  </a:lnTo>
                  <a:lnTo>
                    <a:pt x="432" y="63510"/>
                  </a:lnTo>
                  <a:lnTo>
                    <a:pt x="0" y="66707"/>
                  </a:lnTo>
                  <a:lnTo>
                    <a:pt x="666" y="69791"/>
                  </a:lnTo>
                  <a:lnTo>
                    <a:pt x="11565" y="75759"/>
                  </a:lnTo>
                  <a:lnTo>
                    <a:pt x="44202" y="84474"/>
                  </a:lnTo>
                  <a:lnTo>
                    <a:pt x="73142" y="91175"/>
                  </a:lnTo>
                  <a:lnTo>
                    <a:pt x="101879" y="100503"/>
                  </a:lnTo>
                  <a:lnTo>
                    <a:pt x="130527" y="108458"/>
                  </a:lnTo>
                  <a:lnTo>
                    <a:pt x="173447" y="11882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64" name="SMARTInkShape-Group1123"/>
          <p:cNvGrpSpPr/>
          <p:nvPr/>
        </p:nvGrpSpPr>
        <p:grpSpPr>
          <a:xfrm>
            <a:off x="1708785" y="3266124"/>
            <a:ext cx="1203663" cy="1913748"/>
            <a:chOff x="1708785" y="3266124"/>
            <a:chExt cx="1203663" cy="1913748"/>
          </a:xfrm>
        </p:grpSpPr>
        <p:sp>
          <p:nvSpPr>
            <p:cNvPr id="462" name="SMARTInkShape-3468"/>
            <p:cNvSpPr/>
            <p:nvPr>
              <p:custDataLst>
                <p:tags r:id="rId177"/>
              </p:custDataLst>
            </p:nvPr>
          </p:nvSpPr>
          <p:spPr bwMode="auto">
            <a:xfrm>
              <a:off x="1708785" y="3266124"/>
              <a:ext cx="1203663" cy="1913748"/>
            </a:xfrm>
            <a:custGeom>
              <a:avLst/>
              <a:gdLst/>
              <a:ahLst/>
              <a:cxnLst/>
              <a:rect l="0" t="0" r="0" b="0"/>
              <a:pathLst>
                <a:path w="1203663" h="1913748">
                  <a:moveTo>
                    <a:pt x="0" y="180021"/>
                  </a:moveTo>
                  <a:lnTo>
                    <a:pt x="0" y="180021"/>
                  </a:lnTo>
                  <a:lnTo>
                    <a:pt x="38136" y="149505"/>
                  </a:lnTo>
                  <a:lnTo>
                    <a:pt x="73147" y="128359"/>
                  </a:lnTo>
                  <a:lnTo>
                    <a:pt x="94485" y="116052"/>
                  </a:lnTo>
                  <a:lnTo>
                    <a:pt x="117282" y="103085"/>
                  </a:lnTo>
                  <a:lnTo>
                    <a:pt x="142958" y="90630"/>
                  </a:lnTo>
                  <a:lnTo>
                    <a:pt x="170553" y="78517"/>
                  </a:lnTo>
                  <a:lnTo>
                    <a:pt x="199427" y="66631"/>
                  </a:lnTo>
                  <a:lnTo>
                    <a:pt x="232011" y="56803"/>
                  </a:lnTo>
                  <a:lnTo>
                    <a:pt x="267069" y="48346"/>
                  </a:lnTo>
                  <a:lnTo>
                    <a:pt x="303776" y="40802"/>
                  </a:lnTo>
                  <a:lnTo>
                    <a:pt x="342535" y="33868"/>
                  </a:lnTo>
                  <a:lnTo>
                    <a:pt x="382662" y="27341"/>
                  </a:lnTo>
                  <a:lnTo>
                    <a:pt x="423700" y="21084"/>
                  </a:lnTo>
                  <a:lnTo>
                    <a:pt x="466299" y="15961"/>
                  </a:lnTo>
                  <a:lnTo>
                    <a:pt x="509939" y="11592"/>
                  </a:lnTo>
                  <a:lnTo>
                    <a:pt x="554272" y="7728"/>
                  </a:lnTo>
                  <a:lnTo>
                    <a:pt x="600019" y="5152"/>
                  </a:lnTo>
                  <a:lnTo>
                    <a:pt x="646711" y="3433"/>
                  </a:lnTo>
                  <a:lnTo>
                    <a:pt x="694030" y="2289"/>
                  </a:lnTo>
                  <a:lnTo>
                    <a:pt x="738912" y="1525"/>
                  </a:lnTo>
                  <a:lnTo>
                    <a:pt x="782168" y="1016"/>
                  </a:lnTo>
                  <a:lnTo>
                    <a:pt x="824340" y="677"/>
                  </a:lnTo>
                  <a:lnTo>
                    <a:pt x="864838" y="451"/>
                  </a:lnTo>
                  <a:lnTo>
                    <a:pt x="904219" y="300"/>
                  </a:lnTo>
                  <a:lnTo>
                    <a:pt x="942855" y="199"/>
                  </a:lnTo>
                  <a:lnTo>
                    <a:pt x="977185" y="132"/>
                  </a:lnTo>
                  <a:lnTo>
                    <a:pt x="1008644" y="87"/>
                  </a:lnTo>
                  <a:lnTo>
                    <a:pt x="1038190" y="58"/>
                  </a:lnTo>
                  <a:lnTo>
                    <a:pt x="1062649" y="38"/>
                  </a:lnTo>
                  <a:lnTo>
                    <a:pt x="1102526" y="16"/>
                  </a:lnTo>
                  <a:lnTo>
                    <a:pt x="1144495" y="2"/>
                  </a:lnTo>
                  <a:lnTo>
                    <a:pt x="1151602" y="0"/>
                  </a:lnTo>
                  <a:lnTo>
                    <a:pt x="1151592" y="1904"/>
                  </a:lnTo>
                  <a:lnTo>
                    <a:pt x="1137476" y="23862"/>
                  </a:lnTo>
                  <a:lnTo>
                    <a:pt x="1133320" y="44851"/>
                  </a:lnTo>
                  <a:lnTo>
                    <a:pt x="1132868" y="85340"/>
                  </a:lnTo>
                  <a:lnTo>
                    <a:pt x="1137564" y="126356"/>
                  </a:lnTo>
                  <a:lnTo>
                    <a:pt x="1138996" y="161250"/>
                  </a:lnTo>
                  <a:lnTo>
                    <a:pt x="1142173" y="201523"/>
                  </a:lnTo>
                  <a:lnTo>
                    <a:pt x="1144354" y="222931"/>
                  </a:lnTo>
                  <a:lnTo>
                    <a:pt x="1145808" y="245775"/>
                  </a:lnTo>
                  <a:lnTo>
                    <a:pt x="1146777" y="269577"/>
                  </a:lnTo>
                  <a:lnTo>
                    <a:pt x="1147423" y="294018"/>
                  </a:lnTo>
                  <a:lnTo>
                    <a:pt x="1148806" y="319836"/>
                  </a:lnTo>
                  <a:lnTo>
                    <a:pt x="1150681" y="346573"/>
                  </a:lnTo>
                  <a:lnTo>
                    <a:pt x="1152883" y="373924"/>
                  </a:lnTo>
                  <a:lnTo>
                    <a:pt x="1156256" y="403587"/>
                  </a:lnTo>
                  <a:lnTo>
                    <a:pt x="1160410" y="434792"/>
                  </a:lnTo>
                  <a:lnTo>
                    <a:pt x="1165084" y="467026"/>
                  </a:lnTo>
                  <a:lnTo>
                    <a:pt x="1170105" y="500898"/>
                  </a:lnTo>
                  <a:lnTo>
                    <a:pt x="1175358" y="535861"/>
                  </a:lnTo>
                  <a:lnTo>
                    <a:pt x="1180764" y="571553"/>
                  </a:lnTo>
                  <a:lnTo>
                    <a:pt x="1185321" y="606777"/>
                  </a:lnTo>
                  <a:lnTo>
                    <a:pt x="1189312" y="641690"/>
                  </a:lnTo>
                  <a:lnTo>
                    <a:pt x="1192925" y="676395"/>
                  </a:lnTo>
                  <a:lnTo>
                    <a:pt x="1196285" y="711915"/>
                  </a:lnTo>
                  <a:lnTo>
                    <a:pt x="1199479" y="747977"/>
                  </a:lnTo>
                  <a:lnTo>
                    <a:pt x="1202560" y="784401"/>
                  </a:lnTo>
                  <a:lnTo>
                    <a:pt x="1203662" y="821066"/>
                  </a:lnTo>
                  <a:lnTo>
                    <a:pt x="1203444" y="857892"/>
                  </a:lnTo>
                  <a:lnTo>
                    <a:pt x="1202346" y="894825"/>
                  </a:lnTo>
                  <a:lnTo>
                    <a:pt x="1199709" y="930877"/>
                  </a:lnTo>
                  <a:lnTo>
                    <a:pt x="1196046" y="966341"/>
                  </a:lnTo>
                  <a:lnTo>
                    <a:pt x="1191699" y="1001414"/>
                  </a:lnTo>
                  <a:lnTo>
                    <a:pt x="1186896" y="1036227"/>
                  </a:lnTo>
                  <a:lnTo>
                    <a:pt x="1181789" y="1070865"/>
                  </a:lnTo>
                  <a:lnTo>
                    <a:pt x="1176479" y="1105387"/>
                  </a:lnTo>
                  <a:lnTo>
                    <a:pt x="1171035" y="1139831"/>
                  </a:lnTo>
                  <a:lnTo>
                    <a:pt x="1165500" y="1174224"/>
                  </a:lnTo>
                  <a:lnTo>
                    <a:pt x="1159905" y="1208583"/>
                  </a:lnTo>
                  <a:lnTo>
                    <a:pt x="1155222" y="1242919"/>
                  </a:lnTo>
                  <a:lnTo>
                    <a:pt x="1151148" y="1277239"/>
                  </a:lnTo>
                  <a:lnTo>
                    <a:pt x="1147480" y="1311550"/>
                  </a:lnTo>
                  <a:lnTo>
                    <a:pt x="1144082" y="1344901"/>
                  </a:lnTo>
                  <a:lnTo>
                    <a:pt x="1140864" y="1377613"/>
                  </a:lnTo>
                  <a:lnTo>
                    <a:pt x="1137766" y="1409898"/>
                  </a:lnTo>
                  <a:lnTo>
                    <a:pt x="1134748" y="1441899"/>
                  </a:lnTo>
                  <a:lnTo>
                    <a:pt x="1131784" y="1473710"/>
                  </a:lnTo>
                  <a:lnTo>
                    <a:pt x="1128855" y="1505396"/>
                  </a:lnTo>
                  <a:lnTo>
                    <a:pt x="1124997" y="1536996"/>
                  </a:lnTo>
                  <a:lnTo>
                    <a:pt x="1120521" y="1568541"/>
                  </a:lnTo>
                  <a:lnTo>
                    <a:pt x="1115632" y="1600049"/>
                  </a:lnTo>
                  <a:lnTo>
                    <a:pt x="1111419" y="1629626"/>
                  </a:lnTo>
                  <a:lnTo>
                    <a:pt x="1107659" y="1657917"/>
                  </a:lnTo>
                  <a:lnTo>
                    <a:pt x="1104199" y="1685350"/>
                  </a:lnTo>
                  <a:lnTo>
                    <a:pt x="1099988" y="1710306"/>
                  </a:lnTo>
                  <a:lnTo>
                    <a:pt x="1095275" y="1733611"/>
                  </a:lnTo>
                  <a:lnTo>
                    <a:pt x="1090228" y="1755815"/>
                  </a:lnTo>
                  <a:lnTo>
                    <a:pt x="1079541" y="1798266"/>
                  </a:lnTo>
                  <a:lnTo>
                    <a:pt x="1070346" y="1836501"/>
                  </a:lnTo>
                  <a:lnTo>
                    <a:pt x="1064217" y="1877542"/>
                  </a:lnTo>
                  <a:lnTo>
                    <a:pt x="1055896" y="1911347"/>
                  </a:lnTo>
                  <a:lnTo>
                    <a:pt x="1054451" y="1913358"/>
                  </a:lnTo>
                  <a:lnTo>
                    <a:pt x="1052534" y="1913747"/>
                  </a:lnTo>
                  <a:lnTo>
                    <a:pt x="1050305" y="1913053"/>
                  </a:lnTo>
                  <a:lnTo>
                    <a:pt x="1013878" y="1887000"/>
                  </a:lnTo>
                  <a:lnTo>
                    <a:pt x="983457" y="1871126"/>
                  </a:lnTo>
                  <a:lnTo>
                    <a:pt x="942552" y="1862533"/>
                  </a:lnTo>
                  <a:lnTo>
                    <a:pt x="916975" y="1858908"/>
                  </a:lnTo>
                  <a:lnTo>
                    <a:pt x="884684" y="1856492"/>
                  </a:lnTo>
                  <a:lnTo>
                    <a:pt x="847917" y="1854880"/>
                  </a:lnTo>
                  <a:lnTo>
                    <a:pt x="808166" y="1853807"/>
                  </a:lnTo>
                  <a:lnTo>
                    <a:pt x="761662" y="1854995"/>
                  </a:lnTo>
                  <a:lnTo>
                    <a:pt x="710657" y="1857693"/>
                  </a:lnTo>
                  <a:lnTo>
                    <a:pt x="656651" y="1861396"/>
                  </a:lnTo>
                  <a:lnTo>
                    <a:pt x="600645" y="1864818"/>
                  </a:lnTo>
                  <a:lnTo>
                    <a:pt x="543305" y="1868052"/>
                  </a:lnTo>
                  <a:lnTo>
                    <a:pt x="485076" y="1871159"/>
                  </a:lnTo>
                  <a:lnTo>
                    <a:pt x="429111" y="1875137"/>
                  </a:lnTo>
                  <a:lnTo>
                    <a:pt x="374657" y="1879693"/>
                  </a:lnTo>
                  <a:lnTo>
                    <a:pt x="321209" y="1884635"/>
                  </a:lnTo>
                  <a:lnTo>
                    <a:pt x="271289" y="1887930"/>
                  </a:lnTo>
                  <a:lnTo>
                    <a:pt x="223722" y="1890127"/>
                  </a:lnTo>
                  <a:lnTo>
                    <a:pt x="177723" y="1891592"/>
                  </a:lnTo>
                  <a:lnTo>
                    <a:pt x="147057" y="1892568"/>
                  </a:lnTo>
                  <a:lnTo>
                    <a:pt x="85725" y="189452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3" name="SMARTInkShape-3469"/>
            <p:cNvSpPr/>
            <p:nvPr>
              <p:custDataLst>
                <p:tags r:id="rId178"/>
              </p:custDataLst>
            </p:nvPr>
          </p:nvSpPr>
          <p:spPr bwMode="auto">
            <a:xfrm>
              <a:off x="1712684" y="3359891"/>
              <a:ext cx="63242" cy="1543580"/>
            </a:xfrm>
            <a:custGeom>
              <a:avLst/>
              <a:gdLst/>
              <a:ahLst/>
              <a:cxnLst/>
              <a:rect l="0" t="0" r="0" b="0"/>
              <a:pathLst>
                <a:path w="63242" h="1543580">
                  <a:moveTo>
                    <a:pt x="56109" y="9101"/>
                  </a:moveTo>
                  <a:lnTo>
                    <a:pt x="56109" y="9101"/>
                  </a:lnTo>
                  <a:lnTo>
                    <a:pt x="51558" y="0"/>
                  </a:lnTo>
                  <a:lnTo>
                    <a:pt x="51170" y="176"/>
                  </a:lnTo>
                  <a:lnTo>
                    <a:pt x="57391" y="38771"/>
                  </a:lnTo>
                  <a:lnTo>
                    <a:pt x="59821" y="60313"/>
                  </a:lnTo>
                  <a:lnTo>
                    <a:pt x="61441" y="89915"/>
                  </a:lnTo>
                  <a:lnTo>
                    <a:pt x="62521" y="124890"/>
                  </a:lnTo>
                  <a:lnTo>
                    <a:pt x="63241" y="163446"/>
                  </a:lnTo>
                  <a:lnTo>
                    <a:pt x="62768" y="207248"/>
                  </a:lnTo>
                  <a:lnTo>
                    <a:pt x="61501" y="254547"/>
                  </a:lnTo>
                  <a:lnTo>
                    <a:pt x="59704" y="304177"/>
                  </a:lnTo>
                  <a:lnTo>
                    <a:pt x="56600" y="357265"/>
                  </a:lnTo>
                  <a:lnTo>
                    <a:pt x="52626" y="412661"/>
                  </a:lnTo>
                  <a:lnTo>
                    <a:pt x="48072" y="469593"/>
                  </a:lnTo>
                  <a:lnTo>
                    <a:pt x="44083" y="528503"/>
                  </a:lnTo>
                  <a:lnTo>
                    <a:pt x="40472" y="588732"/>
                  </a:lnTo>
                  <a:lnTo>
                    <a:pt x="37112" y="649839"/>
                  </a:lnTo>
                  <a:lnTo>
                    <a:pt x="33919" y="710580"/>
                  </a:lnTo>
                  <a:lnTo>
                    <a:pt x="30838" y="771076"/>
                  </a:lnTo>
                  <a:lnTo>
                    <a:pt x="27831" y="831410"/>
                  </a:lnTo>
                  <a:lnTo>
                    <a:pt x="24875" y="891634"/>
                  </a:lnTo>
                  <a:lnTo>
                    <a:pt x="21951" y="951787"/>
                  </a:lnTo>
                  <a:lnTo>
                    <a:pt x="19049" y="1011891"/>
                  </a:lnTo>
                  <a:lnTo>
                    <a:pt x="17115" y="1068153"/>
                  </a:lnTo>
                  <a:lnTo>
                    <a:pt x="15825" y="1121853"/>
                  </a:lnTo>
                  <a:lnTo>
                    <a:pt x="14966" y="1173845"/>
                  </a:lnTo>
                  <a:lnTo>
                    <a:pt x="13440" y="1221843"/>
                  </a:lnTo>
                  <a:lnTo>
                    <a:pt x="11470" y="1267176"/>
                  </a:lnTo>
                  <a:lnTo>
                    <a:pt x="9205" y="1310732"/>
                  </a:lnTo>
                  <a:lnTo>
                    <a:pt x="7694" y="1348343"/>
                  </a:lnTo>
                  <a:lnTo>
                    <a:pt x="6687" y="1381989"/>
                  </a:lnTo>
                  <a:lnTo>
                    <a:pt x="6016" y="1412992"/>
                  </a:lnTo>
                  <a:lnTo>
                    <a:pt x="4616" y="1439376"/>
                  </a:lnTo>
                  <a:lnTo>
                    <a:pt x="2730" y="1462681"/>
                  </a:lnTo>
                  <a:lnTo>
                    <a:pt x="0" y="1500004"/>
                  </a:lnTo>
                  <a:lnTo>
                    <a:pt x="1961" y="1522942"/>
                  </a:lnTo>
                  <a:lnTo>
                    <a:pt x="4770" y="1529821"/>
                  </a:lnTo>
                  <a:lnTo>
                    <a:pt x="8548" y="1534407"/>
                  </a:lnTo>
                  <a:lnTo>
                    <a:pt x="21819" y="154357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79" name="SMARTInkShape-Group1124"/>
          <p:cNvGrpSpPr/>
          <p:nvPr/>
        </p:nvGrpSpPr>
        <p:grpSpPr>
          <a:xfrm>
            <a:off x="4709160" y="4603432"/>
            <a:ext cx="700059" cy="1723074"/>
            <a:chOff x="4709160" y="4603432"/>
            <a:chExt cx="700059" cy="1723074"/>
          </a:xfrm>
        </p:grpSpPr>
        <p:sp>
          <p:nvSpPr>
            <p:cNvPr id="465" name="SMARTInkShape-3470"/>
            <p:cNvSpPr/>
            <p:nvPr>
              <p:custDataLst>
                <p:tags r:id="rId163"/>
              </p:custDataLst>
            </p:nvPr>
          </p:nvSpPr>
          <p:spPr bwMode="auto">
            <a:xfrm>
              <a:off x="5172075" y="5083493"/>
              <a:ext cx="15955" cy="162878"/>
            </a:xfrm>
            <a:custGeom>
              <a:avLst/>
              <a:gdLst/>
              <a:ahLst/>
              <a:cxnLst/>
              <a:rect l="0" t="0" r="0" b="0"/>
              <a:pathLst>
                <a:path w="15955" h="162878">
                  <a:moveTo>
                    <a:pt x="8573" y="0"/>
                  </a:moveTo>
                  <a:lnTo>
                    <a:pt x="8573" y="0"/>
                  </a:lnTo>
                  <a:lnTo>
                    <a:pt x="13123" y="9102"/>
                  </a:lnTo>
                  <a:lnTo>
                    <a:pt x="15954" y="28414"/>
                  </a:lnTo>
                  <a:lnTo>
                    <a:pt x="10066" y="68336"/>
                  </a:lnTo>
                  <a:lnTo>
                    <a:pt x="3406" y="107348"/>
                  </a:lnTo>
                  <a:lnTo>
                    <a:pt x="1008" y="144307"/>
                  </a:lnTo>
                  <a:lnTo>
                    <a:pt x="0"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6" name="SMARTInkShape-3471"/>
            <p:cNvSpPr/>
            <p:nvPr>
              <p:custDataLst>
                <p:tags r:id="rId164"/>
              </p:custDataLst>
            </p:nvPr>
          </p:nvSpPr>
          <p:spPr bwMode="auto">
            <a:xfrm>
              <a:off x="5229556" y="6172200"/>
              <a:ext cx="173977" cy="154306"/>
            </a:xfrm>
            <a:custGeom>
              <a:avLst/>
              <a:gdLst/>
              <a:ahLst/>
              <a:cxnLst/>
              <a:rect l="0" t="0" r="0" b="0"/>
              <a:pathLst>
                <a:path w="173977" h="154306">
                  <a:moveTo>
                    <a:pt x="113969" y="0"/>
                  </a:moveTo>
                  <a:lnTo>
                    <a:pt x="113969" y="0"/>
                  </a:lnTo>
                  <a:lnTo>
                    <a:pt x="113969" y="4550"/>
                  </a:lnTo>
                  <a:lnTo>
                    <a:pt x="112064" y="5891"/>
                  </a:lnTo>
                  <a:lnTo>
                    <a:pt x="92778" y="13122"/>
                  </a:lnTo>
                  <a:lnTo>
                    <a:pt x="53429" y="37747"/>
                  </a:lnTo>
                  <a:lnTo>
                    <a:pt x="15580" y="65801"/>
                  </a:lnTo>
                  <a:lnTo>
                    <a:pt x="1843" y="78340"/>
                  </a:lnTo>
                  <a:lnTo>
                    <a:pt x="166" y="81754"/>
                  </a:lnTo>
                  <a:lnTo>
                    <a:pt x="0" y="84982"/>
                  </a:lnTo>
                  <a:lnTo>
                    <a:pt x="842" y="88088"/>
                  </a:lnTo>
                  <a:lnTo>
                    <a:pt x="4261" y="90157"/>
                  </a:lnTo>
                  <a:lnTo>
                    <a:pt x="35360" y="96020"/>
                  </a:lnTo>
                  <a:lnTo>
                    <a:pt x="73215" y="105920"/>
                  </a:lnTo>
                  <a:lnTo>
                    <a:pt x="109513" y="120917"/>
                  </a:lnTo>
                  <a:lnTo>
                    <a:pt x="147379" y="138502"/>
                  </a:lnTo>
                  <a:lnTo>
                    <a:pt x="173976"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7" name="SMARTInkShape-3472"/>
            <p:cNvSpPr/>
            <p:nvPr>
              <p:custDataLst>
                <p:tags r:id="rId165"/>
              </p:custDataLst>
            </p:nvPr>
          </p:nvSpPr>
          <p:spPr bwMode="auto">
            <a:xfrm>
              <a:off x="5254832" y="5709285"/>
              <a:ext cx="80121" cy="96686"/>
            </a:xfrm>
            <a:custGeom>
              <a:avLst/>
              <a:gdLst/>
              <a:ahLst/>
              <a:cxnLst/>
              <a:rect l="0" t="0" r="0" b="0"/>
              <a:pathLst>
                <a:path w="80121" h="96686">
                  <a:moveTo>
                    <a:pt x="45831" y="0"/>
                  </a:moveTo>
                  <a:lnTo>
                    <a:pt x="45831" y="0"/>
                  </a:lnTo>
                  <a:lnTo>
                    <a:pt x="41280" y="0"/>
                  </a:lnTo>
                  <a:lnTo>
                    <a:pt x="36505" y="2540"/>
                  </a:lnTo>
                  <a:lnTo>
                    <a:pt x="31209" y="7795"/>
                  </a:lnTo>
                  <a:lnTo>
                    <a:pt x="8478" y="44425"/>
                  </a:lnTo>
                  <a:lnTo>
                    <a:pt x="1289" y="60702"/>
                  </a:lnTo>
                  <a:lnTo>
                    <a:pt x="0" y="74921"/>
                  </a:lnTo>
                  <a:lnTo>
                    <a:pt x="989" y="81379"/>
                  </a:lnTo>
                  <a:lnTo>
                    <a:pt x="3553" y="86638"/>
                  </a:lnTo>
                  <a:lnTo>
                    <a:pt x="11483" y="95020"/>
                  </a:lnTo>
                  <a:lnTo>
                    <a:pt x="17217" y="96685"/>
                  </a:lnTo>
                  <a:lnTo>
                    <a:pt x="31208" y="95992"/>
                  </a:lnTo>
                  <a:lnTo>
                    <a:pt x="44412" y="89971"/>
                  </a:lnTo>
                  <a:lnTo>
                    <a:pt x="80120" y="600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8" name="SMARTInkShape-3473"/>
            <p:cNvSpPr/>
            <p:nvPr>
              <p:custDataLst>
                <p:tags r:id="rId166"/>
              </p:custDataLst>
            </p:nvPr>
          </p:nvSpPr>
          <p:spPr bwMode="auto">
            <a:xfrm>
              <a:off x="4709160" y="5992663"/>
              <a:ext cx="222886" cy="235518"/>
            </a:xfrm>
            <a:custGeom>
              <a:avLst/>
              <a:gdLst/>
              <a:ahLst/>
              <a:cxnLst/>
              <a:rect l="0" t="0" r="0" b="0"/>
              <a:pathLst>
                <a:path w="222886" h="235518">
                  <a:moveTo>
                    <a:pt x="222885" y="76667"/>
                  </a:moveTo>
                  <a:lnTo>
                    <a:pt x="222885" y="76667"/>
                  </a:lnTo>
                  <a:lnTo>
                    <a:pt x="213783" y="72116"/>
                  </a:lnTo>
                  <a:lnTo>
                    <a:pt x="204235" y="72422"/>
                  </a:lnTo>
                  <a:lnTo>
                    <a:pt x="192688" y="76685"/>
                  </a:lnTo>
                  <a:lnTo>
                    <a:pt x="159453" y="100024"/>
                  </a:lnTo>
                  <a:lnTo>
                    <a:pt x="121032" y="140759"/>
                  </a:lnTo>
                  <a:lnTo>
                    <a:pt x="103700" y="174185"/>
                  </a:lnTo>
                  <a:lnTo>
                    <a:pt x="97083" y="203669"/>
                  </a:lnTo>
                  <a:lnTo>
                    <a:pt x="98076" y="219154"/>
                  </a:lnTo>
                  <a:lnTo>
                    <a:pt x="99674" y="225951"/>
                  </a:lnTo>
                  <a:lnTo>
                    <a:pt x="103597" y="230482"/>
                  </a:lnTo>
                  <a:lnTo>
                    <a:pt x="115575" y="235517"/>
                  </a:lnTo>
                  <a:lnTo>
                    <a:pt x="132965" y="232674"/>
                  </a:lnTo>
                  <a:lnTo>
                    <a:pt x="153393" y="223156"/>
                  </a:lnTo>
                  <a:lnTo>
                    <a:pt x="175172" y="206225"/>
                  </a:lnTo>
                  <a:lnTo>
                    <a:pt x="199752" y="170723"/>
                  </a:lnTo>
                  <a:lnTo>
                    <a:pt x="210381" y="138789"/>
                  </a:lnTo>
                  <a:lnTo>
                    <a:pt x="215422" y="103324"/>
                  </a:lnTo>
                  <a:lnTo>
                    <a:pt x="211313" y="68512"/>
                  </a:lnTo>
                  <a:lnTo>
                    <a:pt x="198058" y="41610"/>
                  </a:lnTo>
                  <a:lnTo>
                    <a:pt x="177560" y="21081"/>
                  </a:lnTo>
                  <a:lnTo>
                    <a:pt x="149401" y="5607"/>
                  </a:lnTo>
                  <a:lnTo>
                    <a:pt x="112756" y="0"/>
                  </a:lnTo>
                  <a:lnTo>
                    <a:pt x="72973" y="1635"/>
                  </a:lnTo>
                  <a:lnTo>
                    <a:pt x="36243" y="8712"/>
                  </a:lnTo>
                  <a:lnTo>
                    <a:pt x="0" y="1665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9" name="SMARTInkShape-3474"/>
            <p:cNvSpPr/>
            <p:nvPr>
              <p:custDataLst>
                <p:tags r:id="rId167"/>
              </p:custDataLst>
            </p:nvPr>
          </p:nvSpPr>
          <p:spPr bwMode="auto">
            <a:xfrm>
              <a:off x="5214938" y="5769293"/>
              <a:ext cx="6826" cy="111443"/>
            </a:xfrm>
            <a:custGeom>
              <a:avLst/>
              <a:gdLst/>
              <a:ahLst/>
              <a:cxnLst/>
              <a:rect l="0" t="0" r="0" b="0"/>
              <a:pathLst>
                <a:path w="6826" h="111443">
                  <a:moveTo>
                    <a:pt x="0" y="0"/>
                  </a:moveTo>
                  <a:lnTo>
                    <a:pt x="0" y="0"/>
                  </a:lnTo>
                  <a:lnTo>
                    <a:pt x="6784" y="34760"/>
                  </a:lnTo>
                  <a:lnTo>
                    <a:pt x="6825" y="50691"/>
                  </a:lnTo>
                  <a:lnTo>
                    <a:pt x="322" y="92490"/>
                  </a:lnTo>
                  <a:lnTo>
                    <a:pt x="0"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0" name="SMARTInkShape-3475"/>
            <p:cNvSpPr/>
            <p:nvPr>
              <p:custDataLst>
                <p:tags r:id="rId168"/>
              </p:custDataLst>
            </p:nvPr>
          </p:nvSpPr>
          <p:spPr bwMode="auto">
            <a:xfrm>
              <a:off x="5091892" y="4654867"/>
              <a:ext cx="148764" cy="222886"/>
            </a:xfrm>
            <a:custGeom>
              <a:avLst/>
              <a:gdLst/>
              <a:ahLst/>
              <a:cxnLst/>
              <a:rect l="0" t="0" r="0" b="0"/>
              <a:pathLst>
                <a:path w="148764" h="222886">
                  <a:moveTo>
                    <a:pt x="140190" y="0"/>
                  </a:moveTo>
                  <a:lnTo>
                    <a:pt x="140190" y="0"/>
                  </a:lnTo>
                  <a:lnTo>
                    <a:pt x="139238" y="14641"/>
                  </a:lnTo>
                  <a:lnTo>
                    <a:pt x="128258" y="47684"/>
                  </a:lnTo>
                  <a:lnTo>
                    <a:pt x="106387" y="70009"/>
                  </a:lnTo>
                  <a:lnTo>
                    <a:pt x="64863" y="95356"/>
                  </a:lnTo>
                  <a:lnTo>
                    <a:pt x="22511" y="107983"/>
                  </a:lnTo>
                  <a:lnTo>
                    <a:pt x="0" y="110760"/>
                  </a:lnTo>
                  <a:lnTo>
                    <a:pt x="57" y="111940"/>
                  </a:lnTo>
                  <a:lnTo>
                    <a:pt x="42285" y="143508"/>
                  </a:lnTo>
                  <a:lnTo>
                    <a:pt x="82293" y="179548"/>
                  </a:lnTo>
                  <a:lnTo>
                    <a:pt x="114775" y="201084"/>
                  </a:lnTo>
                  <a:lnTo>
                    <a:pt x="148763" y="2228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1" name="SMARTInkShape-3476"/>
            <p:cNvSpPr/>
            <p:nvPr>
              <p:custDataLst>
                <p:tags r:id="rId169"/>
              </p:custDataLst>
            </p:nvPr>
          </p:nvSpPr>
          <p:spPr bwMode="auto">
            <a:xfrm>
              <a:off x="5077777" y="4603432"/>
              <a:ext cx="41117" cy="214314"/>
            </a:xfrm>
            <a:custGeom>
              <a:avLst/>
              <a:gdLst/>
              <a:ahLst/>
              <a:cxnLst/>
              <a:rect l="0" t="0" r="0" b="0"/>
              <a:pathLst>
                <a:path w="41117" h="214314">
                  <a:moveTo>
                    <a:pt x="34291" y="0"/>
                  </a:moveTo>
                  <a:lnTo>
                    <a:pt x="34291" y="0"/>
                  </a:lnTo>
                  <a:lnTo>
                    <a:pt x="38842" y="4551"/>
                  </a:lnTo>
                  <a:lnTo>
                    <a:pt x="41076" y="11865"/>
                  </a:lnTo>
                  <a:lnTo>
                    <a:pt x="41116" y="24324"/>
                  </a:lnTo>
                  <a:lnTo>
                    <a:pt x="34831" y="57161"/>
                  </a:lnTo>
                  <a:lnTo>
                    <a:pt x="22280" y="92396"/>
                  </a:lnTo>
                  <a:lnTo>
                    <a:pt x="12105" y="132575"/>
                  </a:lnTo>
                  <a:lnTo>
                    <a:pt x="4010" y="172738"/>
                  </a:lnTo>
                  <a:lnTo>
                    <a:pt x="0" y="2143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2" name="SMARTInkShape-3477"/>
            <p:cNvSpPr/>
            <p:nvPr>
              <p:custDataLst>
                <p:tags r:id="rId170"/>
              </p:custDataLst>
            </p:nvPr>
          </p:nvSpPr>
          <p:spPr bwMode="auto">
            <a:xfrm>
              <a:off x="5052060" y="5614988"/>
              <a:ext cx="231459" cy="307392"/>
            </a:xfrm>
            <a:custGeom>
              <a:avLst/>
              <a:gdLst/>
              <a:ahLst/>
              <a:cxnLst/>
              <a:rect l="0" t="0" r="0" b="0"/>
              <a:pathLst>
                <a:path w="231459" h="307392">
                  <a:moveTo>
                    <a:pt x="0" y="0"/>
                  </a:moveTo>
                  <a:lnTo>
                    <a:pt x="0" y="0"/>
                  </a:lnTo>
                  <a:lnTo>
                    <a:pt x="8468" y="0"/>
                  </a:lnTo>
                  <a:lnTo>
                    <a:pt x="3991" y="9100"/>
                  </a:lnTo>
                  <a:lnTo>
                    <a:pt x="1183" y="32964"/>
                  </a:lnTo>
                  <a:lnTo>
                    <a:pt x="9452" y="64165"/>
                  </a:lnTo>
                  <a:lnTo>
                    <a:pt x="23967" y="92989"/>
                  </a:lnTo>
                  <a:lnTo>
                    <a:pt x="39863" y="105781"/>
                  </a:lnTo>
                  <a:lnTo>
                    <a:pt x="59626" y="113689"/>
                  </a:lnTo>
                  <a:lnTo>
                    <a:pt x="81111" y="117203"/>
                  </a:lnTo>
                  <a:lnTo>
                    <a:pt x="100820" y="113685"/>
                  </a:lnTo>
                  <a:lnTo>
                    <a:pt x="118151" y="104819"/>
                  </a:lnTo>
                  <a:lnTo>
                    <a:pt x="132204" y="91353"/>
                  </a:lnTo>
                  <a:lnTo>
                    <a:pt x="139720" y="73304"/>
                  </a:lnTo>
                  <a:lnTo>
                    <a:pt x="142108" y="53534"/>
                  </a:lnTo>
                  <a:lnTo>
                    <a:pt x="135880" y="20099"/>
                  </a:lnTo>
                  <a:lnTo>
                    <a:pt x="130876" y="8933"/>
                  </a:lnTo>
                  <a:lnTo>
                    <a:pt x="125477" y="3970"/>
                  </a:lnTo>
                  <a:lnTo>
                    <a:pt x="122704" y="4551"/>
                  </a:lnTo>
                  <a:lnTo>
                    <a:pt x="117083" y="10277"/>
                  </a:lnTo>
                  <a:lnTo>
                    <a:pt x="113114" y="33313"/>
                  </a:lnTo>
                  <a:lnTo>
                    <a:pt x="111938" y="68819"/>
                  </a:lnTo>
                  <a:lnTo>
                    <a:pt x="116140" y="109502"/>
                  </a:lnTo>
                  <a:lnTo>
                    <a:pt x="118867" y="151719"/>
                  </a:lnTo>
                  <a:lnTo>
                    <a:pt x="119505" y="182683"/>
                  </a:lnTo>
                  <a:lnTo>
                    <a:pt x="118836" y="213590"/>
                  </a:lnTo>
                  <a:lnTo>
                    <a:pt x="112152" y="251457"/>
                  </a:lnTo>
                  <a:lnTo>
                    <a:pt x="98529" y="280245"/>
                  </a:lnTo>
                  <a:lnTo>
                    <a:pt x="87923" y="294733"/>
                  </a:lnTo>
                  <a:lnTo>
                    <a:pt x="74319" y="302442"/>
                  </a:lnTo>
                  <a:lnTo>
                    <a:pt x="51404" y="307391"/>
                  </a:lnTo>
                  <a:lnTo>
                    <a:pt x="44119" y="305528"/>
                  </a:lnTo>
                  <a:lnTo>
                    <a:pt x="40842" y="303698"/>
                  </a:lnTo>
                  <a:lnTo>
                    <a:pt x="37203" y="291504"/>
                  </a:lnTo>
                  <a:lnTo>
                    <a:pt x="36233" y="282918"/>
                  </a:lnTo>
                  <a:lnTo>
                    <a:pt x="43967" y="248081"/>
                  </a:lnTo>
                  <a:lnTo>
                    <a:pt x="56804" y="221017"/>
                  </a:lnTo>
                  <a:lnTo>
                    <a:pt x="62711" y="213164"/>
                  </a:lnTo>
                  <a:lnTo>
                    <a:pt x="73591" y="209039"/>
                  </a:lnTo>
                  <a:lnTo>
                    <a:pt x="103860" y="206392"/>
                  </a:lnTo>
                  <a:lnTo>
                    <a:pt x="144200" y="211759"/>
                  </a:lnTo>
                  <a:lnTo>
                    <a:pt x="186317" y="213808"/>
                  </a:lnTo>
                  <a:lnTo>
                    <a:pt x="211097" y="211622"/>
                  </a:lnTo>
                  <a:lnTo>
                    <a:pt x="231458" y="2057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3" name="SMARTInkShape-3478"/>
            <p:cNvSpPr/>
            <p:nvPr>
              <p:custDataLst>
                <p:tags r:id="rId171"/>
              </p:custDataLst>
            </p:nvPr>
          </p:nvSpPr>
          <p:spPr bwMode="auto">
            <a:xfrm>
              <a:off x="5257805" y="5657850"/>
              <a:ext cx="42859" cy="25258"/>
            </a:xfrm>
            <a:custGeom>
              <a:avLst/>
              <a:gdLst/>
              <a:ahLst/>
              <a:cxnLst/>
              <a:rect l="0" t="0" r="0" b="0"/>
              <a:pathLst>
                <a:path w="42859" h="25258">
                  <a:moveTo>
                    <a:pt x="17140" y="0"/>
                  </a:moveTo>
                  <a:lnTo>
                    <a:pt x="17140" y="0"/>
                  </a:lnTo>
                  <a:lnTo>
                    <a:pt x="2378" y="0"/>
                  </a:lnTo>
                  <a:lnTo>
                    <a:pt x="1584" y="952"/>
                  </a:lnTo>
                  <a:lnTo>
                    <a:pt x="57" y="8219"/>
                  </a:lnTo>
                  <a:lnTo>
                    <a:pt x="0" y="20473"/>
                  </a:lnTo>
                  <a:lnTo>
                    <a:pt x="1903" y="22221"/>
                  </a:lnTo>
                  <a:lnTo>
                    <a:pt x="9098" y="24163"/>
                  </a:lnTo>
                  <a:lnTo>
                    <a:pt x="23859" y="25257"/>
                  </a:lnTo>
                  <a:lnTo>
                    <a:pt x="32191" y="22973"/>
                  </a:lnTo>
                  <a:lnTo>
                    <a:pt x="35746" y="21030"/>
                  </a:lnTo>
                  <a:lnTo>
                    <a:pt x="38117" y="18783"/>
                  </a:lnTo>
                  <a:lnTo>
                    <a:pt x="42858"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4" name="SMARTInkShape-3479"/>
            <p:cNvSpPr/>
            <p:nvPr>
              <p:custDataLst>
                <p:tags r:id="rId172"/>
              </p:custDataLst>
            </p:nvPr>
          </p:nvSpPr>
          <p:spPr bwMode="auto">
            <a:xfrm>
              <a:off x="5197793" y="6150116"/>
              <a:ext cx="20704" cy="139304"/>
            </a:xfrm>
            <a:custGeom>
              <a:avLst/>
              <a:gdLst/>
              <a:ahLst/>
              <a:cxnLst/>
              <a:rect l="0" t="0" r="0" b="0"/>
              <a:pathLst>
                <a:path w="20704" h="139304">
                  <a:moveTo>
                    <a:pt x="0" y="4939"/>
                  </a:moveTo>
                  <a:lnTo>
                    <a:pt x="0" y="4939"/>
                  </a:lnTo>
                  <a:lnTo>
                    <a:pt x="4551" y="388"/>
                  </a:lnTo>
                  <a:lnTo>
                    <a:pt x="6844" y="0"/>
                  </a:lnTo>
                  <a:lnTo>
                    <a:pt x="9325" y="694"/>
                  </a:lnTo>
                  <a:lnTo>
                    <a:pt x="11932" y="2109"/>
                  </a:lnTo>
                  <a:lnTo>
                    <a:pt x="20151" y="13202"/>
                  </a:lnTo>
                  <a:lnTo>
                    <a:pt x="20703" y="25756"/>
                  </a:lnTo>
                  <a:lnTo>
                    <a:pt x="16661" y="66382"/>
                  </a:lnTo>
                  <a:lnTo>
                    <a:pt x="7912" y="106117"/>
                  </a:lnTo>
                  <a:lnTo>
                    <a:pt x="4469" y="122297"/>
                  </a:lnTo>
                  <a:lnTo>
                    <a:pt x="7844" y="139303"/>
                  </a:lnTo>
                  <a:lnTo>
                    <a:pt x="9039" y="139283"/>
                  </a:lnTo>
                  <a:lnTo>
                    <a:pt x="17145" y="1335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5" name="SMARTInkShape-3480"/>
            <p:cNvSpPr/>
            <p:nvPr>
              <p:custDataLst>
                <p:tags r:id="rId173"/>
              </p:custDataLst>
            </p:nvPr>
          </p:nvSpPr>
          <p:spPr bwMode="auto">
            <a:xfrm>
              <a:off x="4955659" y="6052185"/>
              <a:ext cx="319287" cy="171143"/>
            </a:xfrm>
            <a:custGeom>
              <a:avLst/>
              <a:gdLst/>
              <a:ahLst/>
              <a:cxnLst/>
              <a:rect l="0" t="0" r="0" b="0"/>
              <a:pathLst>
                <a:path w="319287" h="171143">
                  <a:moveTo>
                    <a:pt x="36393" y="0"/>
                  </a:moveTo>
                  <a:lnTo>
                    <a:pt x="36393" y="0"/>
                  </a:lnTo>
                  <a:lnTo>
                    <a:pt x="36393" y="4551"/>
                  </a:lnTo>
                  <a:lnTo>
                    <a:pt x="35441" y="5891"/>
                  </a:lnTo>
                  <a:lnTo>
                    <a:pt x="33854" y="6785"/>
                  </a:lnTo>
                  <a:lnTo>
                    <a:pt x="31843" y="7381"/>
                  </a:lnTo>
                  <a:lnTo>
                    <a:pt x="31454" y="7778"/>
                  </a:lnTo>
                  <a:lnTo>
                    <a:pt x="32149" y="8044"/>
                  </a:lnTo>
                  <a:lnTo>
                    <a:pt x="33564" y="8219"/>
                  </a:lnTo>
                  <a:lnTo>
                    <a:pt x="40106" y="13018"/>
                  </a:lnTo>
                  <a:lnTo>
                    <a:pt x="52966" y="12771"/>
                  </a:lnTo>
                  <a:lnTo>
                    <a:pt x="87715" y="9402"/>
                  </a:lnTo>
                  <a:lnTo>
                    <a:pt x="122096" y="9688"/>
                  </a:lnTo>
                  <a:lnTo>
                    <a:pt x="160427" y="20526"/>
                  </a:lnTo>
                  <a:lnTo>
                    <a:pt x="164803" y="24161"/>
                  </a:lnTo>
                  <a:lnTo>
                    <a:pt x="169664" y="33282"/>
                  </a:lnTo>
                  <a:lnTo>
                    <a:pt x="169055" y="37427"/>
                  </a:lnTo>
                  <a:lnTo>
                    <a:pt x="166745" y="41144"/>
                  </a:lnTo>
                  <a:lnTo>
                    <a:pt x="124048" y="79247"/>
                  </a:lnTo>
                  <a:lnTo>
                    <a:pt x="87871" y="103490"/>
                  </a:lnTo>
                  <a:lnTo>
                    <a:pt x="46990" y="128771"/>
                  </a:lnTo>
                  <a:lnTo>
                    <a:pt x="6792" y="159609"/>
                  </a:lnTo>
                  <a:lnTo>
                    <a:pt x="377" y="166187"/>
                  </a:lnTo>
                  <a:lnTo>
                    <a:pt x="0" y="167941"/>
                  </a:lnTo>
                  <a:lnTo>
                    <a:pt x="700" y="169111"/>
                  </a:lnTo>
                  <a:lnTo>
                    <a:pt x="37514" y="171142"/>
                  </a:lnTo>
                  <a:lnTo>
                    <a:pt x="68324" y="170362"/>
                  </a:lnTo>
                  <a:lnTo>
                    <a:pt x="107417" y="166838"/>
                  </a:lnTo>
                  <a:lnTo>
                    <a:pt x="129462" y="165518"/>
                  </a:lnTo>
                  <a:lnTo>
                    <a:pt x="152732" y="164638"/>
                  </a:lnTo>
                  <a:lnTo>
                    <a:pt x="176817" y="164051"/>
                  </a:lnTo>
                  <a:lnTo>
                    <a:pt x="199542" y="163660"/>
                  </a:lnTo>
                  <a:lnTo>
                    <a:pt x="221359" y="163398"/>
                  </a:lnTo>
                  <a:lnTo>
                    <a:pt x="260523" y="163109"/>
                  </a:lnTo>
                  <a:lnTo>
                    <a:pt x="300181" y="162946"/>
                  </a:lnTo>
                  <a:lnTo>
                    <a:pt x="319286" y="1628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6" name="SMARTInkShape-3481"/>
            <p:cNvSpPr/>
            <p:nvPr>
              <p:custDataLst>
                <p:tags r:id="rId174"/>
              </p:custDataLst>
            </p:nvPr>
          </p:nvSpPr>
          <p:spPr bwMode="auto">
            <a:xfrm>
              <a:off x="4786313" y="5932226"/>
              <a:ext cx="622906" cy="59952"/>
            </a:xfrm>
            <a:custGeom>
              <a:avLst/>
              <a:gdLst/>
              <a:ahLst/>
              <a:cxnLst/>
              <a:rect l="0" t="0" r="0" b="0"/>
              <a:pathLst>
                <a:path w="622906" h="59952">
                  <a:moveTo>
                    <a:pt x="0" y="59951"/>
                  </a:moveTo>
                  <a:lnTo>
                    <a:pt x="0" y="59951"/>
                  </a:lnTo>
                  <a:lnTo>
                    <a:pt x="4550" y="55400"/>
                  </a:lnTo>
                  <a:lnTo>
                    <a:pt x="34685" y="48019"/>
                  </a:lnTo>
                  <a:lnTo>
                    <a:pt x="74153" y="40043"/>
                  </a:lnTo>
                  <a:lnTo>
                    <a:pt x="98013" y="35249"/>
                  </a:lnTo>
                  <a:lnTo>
                    <a:pt x="127254" y="30148"/>
                  </a:lnTo>
                  <a:lnTo>
                    <a:pt x="160084" y="24843"/>
                  </a:lnTo>
                  <a:lnTo>
                    <a:pt x="195305" y="19401"/>
                  </a:lnTo>
                  <a:lnTo>
                    <a:pt x="233073" y="14820"/>
                  </a:lnTo>
                  <a:lnTo>
                    <a:pt x="272539" y="10814"/>
                  </a:lnTo>
                  <a:lnTo>
                    <a:pt x="313137" y="7191"/>
                  </a:lnTo>
                  <a:lnTo>
                    <a:pt x="352586" y="4775"/>
                  </a:lnTo>
                  <a:lnTo>
                    <a:pt x="391267" y="3164"/>
                  </a:lnTo>
                  <a:lnTo>
                    <a:pt x="429437" y="2091"/>
                  </a:lnTo>
                  <a:lnTo>
                    <a:pt x="464408" y="1375"/>
                  </a:lnTo>
                  <a:lnTo>
                    <a:pt x="497247" y="898"/>
                  </a:lnTo>
                  <a:lnTo>
                    <a:pt x="528666" y="580"/>
                  </a:lnTo>
                  <a:lnTo>
                    <a:pt x="554374" y="368"/>
                  </a:lnTo>
                  <a:lnTo>
                    <a:pt x="595638" y="132"/>
                  </a:lnTo>
                  <a:lnTo>
                    <a:pt x="622890" y="0"/>
                  </a:lnTo>
                  <a:lnTo>
                    <a:pt x="622905" y="934"/>
                  </a:lnTo>
                  <a:lnTo>
                    <a:pt x="600075" y="851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7" name="SMARTInkShape-3482"/>
            <p:cNvSpPr/>
            <p:nvPr>
              <p:custDataLst>
                <p:tags r:id="rId175"/>
              </p:custDataLst>
            </p:nvPr>
          </p:nvSpPr>
          <p:spPr bwMode="auto">
            <a:xfrm>
              <a:off x="4726305" y="5459945"/>
              <a:ext cx="325756" cy="396958"/>
            </a:xfrm>
            <a:custGeom>
              <a:avLst/>
              <a:gdLst/>
              <a:ahLst/>
              <a:cxnLst/>
              <a:rect l="0" t="0" r="0" b="0"/>
              <a:pathLst>
                <a:path w="325756" h="396958">
                  <a:moveTo>
                    <a:pt x="325755" y="249340"/>
                  </a:moveTo>
                  <a:lnTo>
                    <a:pt x="325755" y="249340"/>
                  </a:lnTo>
                  <a:lnTo>
                    <a:pt x="325755" y="244789"/>
                  </a:lnTo>
                  <a:lnTo>
                    <a:pt x="320675" y="240015"/>
                  </a:lnTo>
                  <a:lnTo>
                    <a:pt x="316653" y="237408"/>
                  </a:lnTo>
                  <a:lnTo>
                    <a:pt x="297341" y="233739"/>
                  </a:lnTo>
                  <a:lnTo>
                    <a:pt x="255747" y="232330"/>
                  </a:lnTo>
                  <a:lnTo>
                    <a:pt x="226483" y="236786"/>
                  </a:lnTo>
                  <a:lnTo>
                    <a:pt x="193682" y="253240"/>
                  </a:lnTo>
                  <a:lnTo>
                    <a:pt x="164385" y="280764"/>
                  </a:lnTo>
                  <a:lnTo>
                    <a:pt x="142158" y="317600"/>
                  </a:lnTo>
                  <a:lnTo>
                    <a:pt x="132608" y="349575"/>
                  </a:lnTo>
                  <a:lnTo>
                    <a:pt x="135455" y="368184"/>
                  </a:lnTo>
                  <a:lnTo>
                    <a:pt x="138881" y="377146"/>
                  </a:lnTo>
                  <a:lnTo>
                    <a:pt x="150307" y="389645"/>
                  </a:lnTo>
                  <a:lnTo>
                    <a:pt x="157354" y="394312"/>
                  </a:lnTo>
                  <a:lnTo>
                    <a:pt x="175346" y="396957"/>
                  </a:lnTo>
                  <a:lnTo>
                    <a:pt x="196042" y="394005"/>
                  </a:lnTo>
                  <a:lnTo>
                    <a:pt x="217940" y="386343"/>
                  </a:lnTo>
                  <a:lnTo>
                    <a:pt x="235292" y="374049"/>
                  </a:lnTo>
                  <a:lnTo>
                    <a:pt x="255771" y="348520"/>
                  </a:lnTo>
                  <a:lnTo>
                    <a:pt x="267029" y="325805"/>
                  </a:lnTo>
                  <a:lnTo>
                    <a:pt x="275207" y="296659"/>
                  </a:lnTo>
                  <a:lnTo>
                    <a:pt x="282016" y="264656"/>
                  </a:lnTo>
                  <a:lnTo>
                    <a:pt x="286313" y="232334"/>
                  </a:lnTo>
                  <a:lnTo>
                    <a:pt x="285048" y="202094"/>
                  </a:lnTo>
                  <a:lnTo>
                    <a:pt x="276230" y="170240"/>
                  </a:lnTo>
                  <a:lnTo>
                    <a:pt x="260882" y="137031"/>
                  </a:lnTo>
                  <a:lnTo>
                    <a:pt x="238185" y="103222"/>
                  </a:lnTo>
                  <a:lnTo>
                    <a:pt x="209683" y="74227"/>
                  </a:lnTo>
                  <a:lnTo>
                    <a:pt x="177012" y="48639"/>
                  </a:lnTo>
                  <a:lnTo>
                    <a:pt x="140267" y="24568"/>
                  </a:lnTo>
                  <a:lnTo>
                    <a:pt x="104251" y="8789"/>
                  </a:lnTo>
                  <a:lnTo>
                    <a:pt x="71099" y="505"/>
                  </a:lnTo>
                  <a:lnTo>
                    <a:pt x="43664" y="0"/>
                  </a:lnTo>
                  <a:lnTo>
                    <a:pt x="23852" y="8029"/>
                  </a:lnTo>
                  <a:lnTo>
                    <a:pt x="0" y="264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8" name="SMARTInkShape-3483"/>
            <p:cNvSpPr/>
            <p:nvPr>
              <p:custDataLst>
                <p:tags r:id="rId176"/>
              </p:custDataLst>
            </p:nvPr>
          </p:nvSpPr>
          <p:spPr bwMode="auto">
            <a:xfrm>
              <a:off x="5210793" y="5486400"/>
              <a:ext cx="12718" cy="77153"/>
            </a:xfrm>
            <a:custGeom>
              <a:avLst/>
              <a:gdLst/>
              <a:ahLst/>
              <a:cxnLst/>
              <a:rect l="0" t="0" r="0" b="0"/>
              <a:pathLst>
                <a:path w="12718" h="77153">
                  <a:moveTo>
                    <a:pt x="12717" y="0"/>
                  </a:moveTo>
                  <a:lnTo>
                    <a:pt x="12717" y="0"/>
                  </a:lnTo>
                  <a:lnTo>
                    <a:pt x="8166" y="32965"/>
                  </a:lnTo>
                  <a:lnTo>
                    <a:pt x="0" y="55583"/>
                  </a:lnTo>
                  <a:lnTo>
                    <a:pt x="4145" y="771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87" name="SMARTInkShape-Group1125"/>
          <p:cNvGrpSpPr/>
          <p:nvPr/>
        </p:nvGrpSpPr>
        <p:grpSpPr>
          <a:xfrm>
            <a:off x="7752194" y="4011930"/>
            <a:ext cx="265952" cy="2434591"/>
            <a:chOff x="7752194" y="4011930"/>
            <a:chExt cx="265952" cy="2434591"/>
          </a:xfrm>
        </p:grpSpPr>
        <p:sp>
          <p:nvSpPr>
            <p:cNvPr id="480" name="SMARTInkShape-3484"/>
            <p:cNvSpPr/>
            <p:nvPr>
              <p:custDataLst>
                <p:tags r:id="rId156"/>
              </p:custDataLst>
            </p:nvPr>
          </p:nvSpPr>
          <p:spPr bwMode="auto">
            <a:xfrm>
              <a:off x="7958138" y="5306377"/>
              <a:ext cx="60008" cy="180024"/>
            </a:xfrm>
            <a:custGeom>
              <a:avLst/>
              <a:gdLst/>
              <a:ahLst/>
              <a:cxnLst/>
              <a:rect l="0" t="0" r="0" b="0"/>
              <a:pathLst>
                <a:path w="60008" h="180024">
                  <a:moveTo>
                    <a:pt x="0" y="0"/>
                  </a:moveTo>
                  <a:lnTo>
                    <a:pt x="0" y="0"/>
                  </a:lnTo>
                  <a:lnTo>
                    <a:pt x="0" y="32966"/>
                  </a:lnTo>
                  <a:lnTo>
                    <a:pt x="4550" y="64166"/>
                  </a:lnTo>
                  <a:lnTo>
                    <a:pt x="16482" y="102092"/>
                  </a:lnTo>
                  <a:lnTo>
                    <a:pt x="31773" y="132052"/>
                  </a:lnTo>
                  <a:lnTo>
                    <a:pt x="60007"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1" name="SMARTInkShape-3485"/>
            <p:cNvSpPr/>
            <p:nvPr>
              <p:custDataLst>
                <p:tags r:id="rId157"/>
              </p:custDataLst>
            </p:nvPr>
          </p:nvSpPr>
          <p:spPr bwMode="auto">
            <a:xfrm>
              <a:off x="7951312" y="4954905"/>
              <a:ext cx="32544" cy="180023"/>
            </a:xfrm>
            <a:custGeom>
              <a:avLst/>
              <a:gdLst/>
              <a:ahLst/>
              <a:cxnLst/>
              <a:rect l="0" t="0" r="0" b="0"/>
              <a:pathLst>
                <a:path w="32544" h="180023">
                  <a:moveTo>
                    <a:pt x="6826" y="0"/>
                  </a:moveTo>
                  <a:lnTo>
                    <a:pt x="6826" y="0"/>
                  </a:lnTo>
                  <a:lnTo>
                    <a:pt x="934" y="34220"/>
                  </a:lnTo>
                  <a:lnTo>
                    <a:pt x="0" y="74062"/>
                  </a:lnTo>
                  <a:lnTo>
                    <a:pt x="3157" y="105306"/>
                  </a:lnTo>
                  <a:lnTo>
                    <a:pt x="12814" y="135703"/>
                  </a:lnTo>
                  <a:lnTo>
                    <a:pt x="32543" y="1800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2" name="SMARTInkShape-3486"/>
            <p:cNvSpPr/>
            <p:nvPr>
              <p:custDataLst>
                <p:tags r:id="rId158"/>
              </p:custDataLst>
            </p:nvPr>
          </p:nvSpPr>
          <p:spPr bwMode="auto">
            <a:xfrm>
              <a:off x="7969093" y="5795010"/>
              <a:ext cx="40480" cy="205741"/>
            </a:xfrm>
            <a:custGeom>
              <a:avLst/>
              <a:gdLst/>
              <a:ahLst/>
              <a:cxnLst/>
              <a:rect l="0" t="0" r="0" b="0"/>
              <a:pathLst>
                <a:path w="40480" h="205741">
                  <a:moveTo>
                    <a:pt x="14762" y="0"/>
                  </a:moveTo>
                  <a:lnTo>
                    <a:pt x="14762" y="0"/>
                  </a:lnTo>
                  <a:lnTo>
                    <a:pt x="2979" y="34219"/>
                  </a:lnTo>
                  <a:lnTo>
                    <a:pt x="0" y="59657"/>
                  </a:lnTo>
                  <a:lnTo>
                    <a:pt x="7425" y="96205"/>
                  </a:lnTo>
                  <a:lnTo>
                    <a:pt x="21690" y="135714"/>
                  </a:lnTo>
                  <a:lnTo>
                    <a:pt x="33431" y="177583"/>
                  </a:lnTo>
                  <a:lnTo>
                    <a:pt x="40479"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3" name="SMARTInkShape-3487"/>
            <p:cNvSpPr/>
            <p:nvPr>
              <p:custDataLst>
                <p:tags r:id="rId159"/>
              </p:custDataLst>
            </p:nvPr>
          </p:nvSpPr>
          <p:spPr bwMode="auto">
            <a:xfrm>
              <a:off x="7960259" y="6146482"/>
              <a:ext cx="32169" cy="171451"/>
            </a:xfrm>
            <a:custGeom>
              <a:avLst/>
              <a:gdLst/>
              <a:ahLst/>
              <a:cxnLst/>
              <a:rect l="0" t="0" r="0" b="0"/>
              <a:pathLst>
                <a:path w="32169" h="171451">
                  <a:moveTo>
                    <a:pt x="32168" y="0"/>
                  </a:moveTo>
                  <a:lnTo>
                    <a:pt x="32168" y="0"/>
                  </a:lnTo>
                  <a:lnTo>
                    <a:pt x="16059" y="34760"/>
                  </a:lnTo>
                  <a:lnTo>
                    <a:pt x="1825" y="71323"/>
                  </a:lnTo>
                  <a:lnTo>
                    <a:pt x="0" y="95111"/>
                  </a:lnTo>
                  <a:lnTo>
                    <a:pt x="7435" y="126208"/>
                  </a:lnTo>
                  <a:lnTo>
                    <a:pt x="11651" y="139913"/>
                  </a:lnTo>
                  <a:lnTo>
                    <a:pt x="15023" y="1714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4" name="SMARTInkShape-3488"/>
            <p:cNvSpPr/>
            <p:nvPr>
              <p:custDataLst>
                <p:tags r:id="rId160"/>
              </p:custDataLst>
            </p:nvPr>
          </p:nvSpPr>
          <p:spPr bwMode="auto">
            <a:xfrm>
              <a:off x="7939379" y="6386513"/>
              <a:ext cx="35904" cy="60008"/>
            </a:xfrm>
            <a:custGeom>
              <a:avLst/>
              <a:gdLst/>
              <a:ahLst/>
              <a:cxnLst/>
              <a:rect l="0" t="0" r="0" b="0"/>
              <a:pathLst>
                <a:path w="35904" h="60008">
                  <a:moveTo>
                    <a:pt x="35903" y="0"/>
                  </a:moveTo>
                  <a:lnTo>
                    <a:pt x="35903" y="0"/>
                  </a:lnTo>
                  <a:lnTo>
                    <a:pt x="7953" y="42778"/>
                  </a:lnTo>
                  <a:lnTo>
                    <a:pt x="621" y="52351"/>
                  </a:lnTo>
                  <a:lnTo>
                    <a:pt x="0" y="54902"/>
                  </a:lnTo>
                  <a:lnTo>
                    <a:pt x="1614" y="6000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5" name="SMARTInkShape-3489"/>
            <p:cNvSpPr/>
            <p:nvPr>
              <p:custDataLst>
                <p:tags r:id="rId161"/>
              </p:custDataLst>
            </p:nvPr>
          </p:nvSpPr>
          <p:spPr bwMode="auto">
            <a:xfrm>
              <a:off x="7752194" y="4296014"/>
              <a:ext cx="231107" cy="424576"/>
            </a:xfrm>
            <a:custGeom>
              <a:avLst/>
              <a:gdLst/>
              <a:ahLst/>
              <a:cxnLst/>
              <a:rect l="0" t="0" r="0" b="0"/>
              <a:pathLst>
                <a:path w="231107" h="424576">
                  <a:moveTo>
                    <a:pt x="77356" y="7381"/>
                  </a:moveTo>
                  <a:lnTo>
                    <a:pt x="77356" y="7381"/>
                  </a:lnTo>
                  <a:lnTo>
                    <a:pt x="72805" y="2830"/>
                  </a:lnTo>
                  <a:lnTo>
                    <a:pt x="72417" y="1490"/>
                  </a:lnTo>
                  <a:lnTo>
                    <a:pt x="73111" y="596"/>
                  </a:lnTo>
                  <a:lnTo>
                    <a:pt x="74526" y="0"/>
                  </a:lnTo>
                  <a:lnTo>
                    <a:pt x="90170" y="12814"/>
                  </a:lnTo>
                  <a:lnTo>
                    <a:pt x="117454" y="52912"/>
                  </a:lnTo>
                  <a:lnTo>
                    <a:pt x="143755" y="90799"/>
                  </a:lnTo>
                  <a:lnTo>
                    <a:pt x="172589" y="133038"/>
                  </a:lnTo>
                  <a:lnTo>
                    <a:pt x="185613" y="154970"/>
                  </a:lnTo>
                  <a:lnTo>
                    <a:pt x="198104" y="177211"/>
                  </a:lnTo>
                  <a:lnTo>
                    <a:pt x="208337" y="199658"/>
                  </a:lnTo>
                  <a:lnTo>
                    <a:pt x="217065" y="222244"/>
                  </a:lnTo>
                  <a:lnTo>
                    <a:pt x="224787" y="244920"/>
                  </a:lnTo>
                  <a:lnTo>
                    <a:pt x="228983" y="267658"/>
                  </a:lnTo>
                  <a:lnTo>
                    <a:pt x="230829" y="290437"/>
                  </a:lnTo>
                  <a:lnTo>
                    <a:pt x="231106" y="313242"/>
                  </a:lnTo>
                  <a:lnTo>
                    <a:pt x="223794" y="353822"/>
                  </a:lnTo>
                  <a:lnTo>
                    <a:pt x="209115" y="388050"/>
                  </a:lnTo>
                  <a:lnTo>
                    <a:pt x="186715" y="412787"/>
                  </a:lnTo>
                  <a:lnTo>
                    <a:pt x="155805" y="423146"/>
                  </a:lnTo>
                  <a:lnTo>
                    <a:pt x="138228" y="424575"/>
                  </a:lnTo>
                  <a:lnTo>
                    <a:pt x="98378" y="416003"/>
                  </a:lnTo>
                  <a:lnTo>
                    <a:pt x="58124" y="397588"/>
                  </a:lnTo>
                  <a:lnTo>
                    <a:pt x="24358" y="370354"/>
                  </a:lnTo>
                  <a:lnTo>
                    <a:pt x="6176" y="339200"/>
                  </a:lnTo>
                  <a:lnTo>
                    <a:pt x="0" y="306304"/>
                  </a:lnTo>
                  <a:lnTo>
                    <a:pt x="3605" y="272633"/>
                  </a:lnTo>
                  <a:lnTo>
                    <a:pt x="19178" y="243698"/>
                  </a:lnTo>
                  <a:lnTo>
                    <a:pt x="57260" y="205988"/>
                  </a:lnTo>
                  <a:lnTo>
                    <a:pt x="89380" y="183281"/>
                  </a:lnTo>
                  <a:lnTo>
                    <a:pt x="125879" y="163664"/>
                  </a:lnTo>
                  <a:lnTo>
                    <a:pt x="159247" y="145420"/>
                  </a:lnTo>
                  <a:lnTo>
                    <a:pt x="205944" y="11882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6" name="SMARTInkShape-3490"/>
            <p:cNvSpPr/>
            <p:nvPr>
              <p:custDataLst>
                <p:tags r:id="rId162"/>
              </p:custDataLst>
            </p:nvPr>
          </p:nvSpPr>
          <p:spPr bwMode="auto">
            <a:xfrm>
              <a:off x="7760970" y="4011930"/>
              <a:ext cx="155191" cy="126699"/>
            </a:xfrm>
            <a:custGeom>
              <a:avLst/>
              <a:gdLst/>
              <a:ahLst/>
              <a:cxnLst/>
              <a:rect l="0" t="0" r="0" b="0"/>
              <a:pathLst>
                <a:path w="155191" h="126699">
                  <a:moveTo>
                    <a:pt x="0" y="0"/>
                  </a:moveTo>
                  <a:lnTo>
                    <a:pt x="0" y="0"/>
                  </a:lnTo>
                  <a:lnTo>
                    <a:pt x="14622" y="41979"/>
                  </a:lnTo>
                  <a:lnTo>
                    <a:pt x="28324" y="79518"/>
                  </a:lnTo>
                  <a:lnTo>
                    <a:pt x="49092" y="114238"/>
                  </a:lnTo>
                  <a:lnTo>
                    <a:pt x="65316" y="122210"/>
                  </a:lnTo>
                  <a:lnTo>
                    <a:pt x="98411" y="126698"/>
                  </a:lnTo>
                  <a:lnTo>
                    <a:pt x="130758" y="125488"/>
                  </a:lnTo>
                  <a:lnTo>
                    <a:pt x="149868" y="119096"/>
                  </a:lnTo>
                  <a:lnTo>
                    <a:pt x="154204" y="116545"/>
                  </a:lnTo>
                  <a:lnTo>
                    <a:pt x="155190" y="114844"/>
                  </a:lnTo>
                  <a:lnTo>
                    <a:pt x="153943" y="113710"/>
                  </a:lnTo>
                  <a:lnTo>
                    <a:pt x="145732"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92" name="SMARTInkShape-Group1126"/>
          <p:cNvGrpSpPr/>
          <p:nvPr/>
        </p:nvGrpSpPr>
        <p:grpSpPr>
          <a:xfrm>
            <a:off x="5240655" y="5855017"/>
            <a:ext cx="985839" cy="77154"/>
            <a:chOff x="5240655" y="5855017"/>
            <a:chExt cx="985839" cy="77154"/>
          </a:xfrm>
        </p:grpSpPr>
        <p:sp>
          <p:nvSpPr>
            <p:cNvPr id="488" name="SMARTInkShape-3491"/>
            <p:cNvSpPr/>
            <p:nvPr>
              <p:custDataLst>
                <p:tags r:id="rId152"/>
              </p:custDataLst>
            </p:nvPr>
          </p:nvSpPr>
          <p:spPr bwMode="auto">
            <a:xfrm>
              <a:off x="6192202" y="5915025"/>
              <a:ext cx="34292" cy="17146"/>
            </a:xfrm>
            <a:custGeom>
              <a:avLst/>
              <a:gdLst/>
              <a:ahLst/>
              <a:cxnLst/>
              <a:rect l="0" t="0" r="0" b="0"/>
              <a:pathLst>
                <a:path w="34292" h="17146">
                  <a:moveTo>
                    <a:pt x="0" y="17145"/>
                  </a:moveTo>
                  <a:lnTo>
                    <a:pt x="0" y="17145"/>
                  </a:lnTo>
                  <a:lnTo>
                    <a:pt x="3429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89" name="SMARTInkShape-3492"/>
            <p:cNvSpPr/>
            <p:nvPr>
              <p:custDataLst>
                <p:tags r:id="rId153"/>
              </p:custDataLst>
            </p:nvPr>
          </p:nvSpPr>
          <p:spPr bwMode="auto">
            <a:xfrm>
              <a:off x="5900738" y="5897880"/>
              <a:ext cx="137161" cy="23821"/>
            </a:xfrm>
            <a:custGeom>
              <a:avLst/>
              <a:gdLst/>
              <a:ahLst/>
              <a:cxnLst/>
              <a:rect l="0" t="0" r="0" b="0"/>
              <a:pathLst>
                <a:path w="137161" h="23821">
                  <a:moveTo>
                    <a:pt x="0" y="0"/>
                  </a:moveTo>
                  <a:lnTo>
                    <a:pt x="0" y="0"/>
                  </a:lnTo>
                  <a:lnTo>
                    <a:pt x="18650" y="16110"/>
                  </a:lnTo>
                  <a:lnTo>
                    <a:pt x="32194" y="22869"/>
                  </a:lnTo>
                  <a:lnTo>
                    <a:pt x="35752" y="23820"/>
                  </a:lnTo>
                  <a:lnTo>
                    <a:pt x="71690" y="17546"/>
                  </a:lnTo>
                  <a:lnTo>
                    <a:pt x="103617" y="9068"/>
                  </a:lnTo>
                  <a:lnTo>
                    <a:pt x="13716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0" name="SMARTInkShape-3493"/>
            <p:cNvSpPr/>
            <p:nvPr>
              <p:custDataLst>
                <p:tags r:id="rId154"/>
              </p:custDataLst>
            </p:nvPr>
          </p:nvSpPr>
          <p:spPr bwMode="auto">
            <a:xfrm>
              <a:off x="5532120" y="5855017"/>
              <a:ext cx="197169" cy="24527"/>
            </a:xfrm>
            <a:custGeom>
              <a:avLst/>
              <a:gdLst/>
              <a:ahLst/>
              <a:cxnLst/>
              <a:rect l="0" t="0" r="0" b="0"/>
              <a:pathLst>
                <a:path w="197169" h="24527">
                  <a:moveTo>
                    <a:pt x="0" y="17146"/>
                  </a:moveTo>
                  <a:lnTo>
                    <a:pt x="0" y="17146"/>
                  </a:lnTo>
                  <a:lnTo>
                    <a:pt x="26693" y="24526"/>
                  </a:lnTo>
                  <a:lnTo>
                    <a:pt x="30178" y="23971"/>
                  </a:lnTo>
                  <a:lnTo>
                    <a:pt x="70726" y="5536"/>
                  </a:lnTo>
                  <a:lnTo>
                    <a:pt x="108586" y="1640"/>
                  </a:lnTo>
                  <a:lnTo>
                    <a:pt x="142241" y="729"/>
                  </a:lnTo>
                  <a:lnTo>
                    <a:pt x="19716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1" name="SMARTInkShape-3494"/>
            <p:cNvSpPr/>
            <p:nvPr>
              <p:custDataLst>
                <p:tags r:id="rId155"/>
              </p:custDataLst>
            </p:nvPr>
          </p:nvSpPr>
          <p:spPr bwMode="auto">
            <a:xfrm>
              <a:off x="5240655" y="5872163"/>
              <a:ext cx="128589" cy="34290"/>
            </a:xfrm>
            <a:custGeom>
              <a:avLst/>
              <a:gdLst/>
              <a:ahLst/>
              <a:cxnLst/>
              <a:rect l="0" t="0" r="0" b="0"/>
              <a:pathLst>
                <a:path w="128589" h="34290">
                  <a:moveTo>
                    <a:pt x="0" y="34289"/>
                  </a:moveTo>
                  <a:lnTo>
                    <a:pt x="0" y="34289"/>
                  </a:lnTo>
                  <a:lnTo>
                    <a:pt x="14641" y="33337"/>
                  </a:lnTo>
                  <a:lnTo>
                    <a:pt x="49141" y="24964"/>
                  </a:lnTo>
                  <a:lnTo>
                    <a:pt x="87586" y="14381"/>
                  </a:lnTo>
                  <a:lnTo>
                    <a:pt x="12858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493" name="SMARTInkShape-3495"/>
          <p:cNvSpPr/>
          <p:nvPr>
            <p:custDataLst>
              <p:tags r:id="rId5"/>
            </p:custDataLst>
          </p:nvPr>
        </p:nvSpPr>
        <p:spPr bwMode="auto">
          <a:xfrm>
            <a:off x="4786313" y="5880735"/>
            <a:ext cx="145733" cy="34291"/>
          </a:xfrm>
          <a:custGeom>
            <a:avLst/>
            <a:gdLst/>
            <a:ahLst/>
            <a:cxnLst/>
            <a:rect l="0" t="0" r="0" b="0"/>
            <a:pathLst>
              <a:path w="145733" h="34291">
                <a:moveTo>
                  <a:pt x="0" y="34290"/>
                </a:moveTo>
                <a:lnTo>
                  <a:pt x="0" y="34290"/>
                </a:lnTo>
                <a:lnTo>
                  <a:pt x="37022" y="33337"/>
                </a:lnTo>
                <a:lnTo>
                  <a:pt x="74807" y="22358"/>
                </a:lnTo>
                <a:lnTo>
                  <a:pt x="115827" y="9588"/>
                </a:lnTo>
                <a:lnTo>
                  <a:pt x="14573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496" name="SMARTInkShape-Group1128"/>
          <p:cNvGrpSpPr/>
          <p:nvPr/>
        </p:nvGrpSpPr>
        <p:grpSpPr>
          <a:xfrm>
            <a:off x="4161712" y="5880735"/>
            <a:ext cx="418861" cy="17146"/>
            <a:chOff x="4161712" y="5880735"/>
            <a:chExt cx="418861" cy="17146"/>
          </a:xfrm>
        </p:grpSpPr>
        <p:sp>
          <p:nvSpPr>
            <p:cNvPr id="494" name="SMARTInkShape-3496"/>
            <p:cNvSpPr/>
            <p:nvPr>
              <p:custDataLst>
                <p:tags r:id="rId150"/>
              </p:custDataLst>
            </p:nvPr>
          </p:nvSpPr>
          <p:spPr bwMode="auto">
            <a:xfrm>
              <a:off x="4511993" y="5880735"/>
              <a:ext cx="68580" cy="8573"/>
            </a:xfrm>
            <a:custGeom>
              <a:avLst/>
              <a:gdLst/>
              <a:ahLst/>
              <a:cxnLst/>
              <a:rect l="0" t="0" r="0" b="0"/>
              <a:pathLst>
                <a:path w="68580" h="8573">
                  <a:moveTo>
                    <a:pt x="0" y="8572"/>
                  </a:moveTo>
                  <a:lnTo>
                    <a:pt x="0" y="8572"/>
                  </a:lnTo>
                  <a:lnTo>
                    <a:pt x="0" y="4021"/>
                  </a:lnTo>
                  <a:lnTo>
                    <a:pt x="952" y="2681"/>
                  </a:lnTo>
                  <a:lnTo>
                    <a:pt x="2539" y="1787"/>
                  </a:lnTo>
                  <a:lnTo>
                    <a:pt x="8748" y="794"/>
                  </a:lnTo>
                  <a:lnTo>
                    <a:pt x="48565" y="104"/>
                  </a:lnTo>
                  <a:lnTo>
                    <a:pt x="6857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5" name="SMARTInkShape-3497"/>
            <p:cNvSpPr/>
            <p:nvPr>
              <p:custDataLst>
                <p:tags r:id="rId151"/>
              </p:custDataLst>
            </p:nvPr>
          </p:nvSpPr>
          <p:spPr bwMode="auto">
            <a:xfrm>
              <a:off x="4161712" y="5880735"/>
              <a:ext cx="178832" cy="17146"/>
            </a:xfrm>
            <a:custGeom>
              <a:avLst/>
              <a:gdLst/>
              <a:ahLst/>
              <a:cxnLst/>
              <a:rect l="0" t="0" r="0" b="0"/>
              <a:pathLst>
                <a:path w="178832" h="17146">
                  <a:moveTo>
                    <a:pt x="7381" y="17145"/>
                  </a:moveTo>
                  <a:lnTo>
                    <a:pt x="7381" y="17145"/>
                  </a:lnTo>
                  <a:lnTo>
                    <a:pt x="2830" y="17145"/>
                  </a:lnTo>
                  <a:lnTo>
                    <a:pt x="1489" y="16192"/>
                  </a:lnTo>
                  <a:lnTo>
                    <a:pt x="595" y="14605"/>
                  </a:lnTo>
                  <a:lnTo>
                    <a:pt x="0" y="12594"/>
                  </a:lnTo>
                  <a:lnTo>
                    <a:pt x="555" y="11253"/>
                  </a:lnTo>
                  <a:lnTo>
                    <a:pt x="1877" y="10360"/>
                  </a:lnTo>
                  <a:lnTo>
                    <a:pt x="33168" y="1944"/>
                  </a:lnTo>
                  <a:lnTo>
                    <a:pt x="69949" y="577"/>
                  </a:lnTo>
                  <a:lnTo>
                    <a:pt x="99959" y="256"/>
                  </a:lnTo>
                  <a:lnTo>
                    <a:pt x="138696" y="114"/>
                  </a:lnTo>
                  <a:lnTo>
                    <a:pt x="17883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99" name="SMARTInkShape-Group1129"/>
          <p:cNvGrpSpPr/>
          <p:nvPr/>
        </p:nvGrpSpPr>
        <p:grpSpPr>
          <a:xfrm>
            <a:off x="3646170" y="5512118"/>
            <a:ext cx="180024" cy="487999"/>
            <a:chOff x="3646170" y="5512118"/>
            <a:chExt cx="180024" cy="487999"/>
          </a:xfrm>
        </p:grpSpPr>
        <p:sp>
          <p:nvSpPr>
            <p:cNvPr id="497" name="SMARTInkShape-3498"/>
            <p:cNvSpPr/>
            <p:nvPr>
              <p:custDataLst>
                <p:tags r:id="rId148"/>
              </p:custDataLst>
            </p:nvPr>
          </p:nvSpPr>
          <p:spPr bwMode="auto">
            <a:xfrm>
              <a:off x="3646170" y="5512118"/>
              <a:ext cx="158168" cy="121673"/>
            </a:xfrm>
            <a:custGeom>
              <a:avLst/>
              <a:gdLst/>
              <a:ahLst/>
              <a:cxnLst/>
              <a:rect l="0" t="0" r="0" b="0"/>
              <a:pathLst>
                <a:path w="158168" h="121673">
                  <a:moveTo>
                    <a:pt x="0" y="0"/>
                  </a:moveTo>
                  <a:lnTo>
                    <a:pt x="0" y="0"/>
                  </a:lnTo>
                  <a:lnTo>
                    <a:pt x="11932" y="32964"/>
                  </a:lnTo>
                  <a:lnTo>
                    <a:pt x="15600" y="68717"/>
                  </a:lnTo>
                  <a:lnTo>
                    <a:pt x="25789" y="100370"/>
                  </a:lnTo>
                  <a:lnTo>
                    <a:pt x="40672" y="113823"/>
                  </a:lnTo>
                  <a:lnTo>
                    <a:pt x="49975" y="118745"/>
                  </a:lnTo>
                  <a:lnTo>
                    <a:pt x="70471" y="121672"/>
                  </a:lnTo>
                  <a:lnTo>
                    <a:pt x="81271" y="121120"/>
                  </a:lnTo>
                  <a:lnTo>
                    <a:pt x="119224" y="102139"/>
                  </a:lnTo>
                  <a:lnTo>
                    <a:pt x="146980" y="76935"/>
                  </a:lnTo>
                  <a:lnTo>
                    <a:pt x="155812" y="62451"/>
                  </a:lnTo>
                  <a:lnTo>
                    <a:pt x="158167" y="55920"/>
                  </a:lnTo>
                  <a:lnTo>
                    <a:pt x="156880" y="51568"/>
                  </a:lnTo>
                  <a:lnTo>
                    <a:pt x="153164" y="48667"/>
                  </a:lnTo>
                  <a:lnTo>
                    <a:pt x="147829" y="46732"/>
                  </a:lnTo>
                  <a:lnTo>
                    <a:pt x="108466" y="53111"/>
                  </a:lnTo>
                  <a:lnTo>
                    <a:pt x="75829" y="64561"/>
                  </a:lnTo>
                  <a:lnTo>
                    <a:pt x="45132" y="79176"/>
                  </a:lnTo>
                  <a:lnTo>
                    <a:pt x="0"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8" name="SMARTInkShape-3499"/>
            <p:cNvSpPr/>
            <p:nvPr>
              <p:custDataLst>
                <p:tags r:id="rId149"/>
              </p:custDataLst>
            </p:nvPr>
          </p:nvSpPr>
          <p:spPr bwMode="auto">
            <a:xfrm>
              <a:off x="3702013" y="5728890"/>
              <a:ext cx="124181" cy="271227"/>
            </a:xfrm>
            <a:custGeom>
              <a:avLst/>
              <a:gdLst/>
              <a:ahLst/>
              <a:cxnLst/>
              <a:rect l="0" t="0" r="0" b="0"/>
              <a:pathLst>
                <a:path w="124181" h="271227">
                  <a:moveTo>
                    <a:pt x="38455" y="48975"/>
                  </a:moveTo>
                  <a:lnTo>
                    <a:pt x="38455" y="48975"/>
                  </a:lnTo>
                  <a:lnTo>
                    <a:pt x="60067" y="9993"/>
                  </a:lnTo>
                  <a:lnTo>
                    <a:pt x="63361" y="0"/>
                  </a:lnTo>
                  <a:lnTo>
                    <a:pt x="63632" y="132"/>
                  </a:lnTo>
                  <a:lnTo>
                    <a:pt x="63932" y="2819"/>
                  </a:lnTo>
                  <a:lnTo>
                    <a:pt x="43592" y="42539"/>
                  </a:lnTo>
                  <a:lnTo>
                    <a:pt x="28355" y="79135"/>
                  </a:lnTo>
                  <a:lnTo>
                    <a:pt x="21244" y="100514"/>
                  </a:lnTo>
                  <a:lnTo>
                    <a:pt x="14599" y="123339"/>
                  </a:lnTo>
                  <a:lnTo>
                    <a:pt x="8263" y="147129"/>
                  </a:lnTo>
                  <a:lnTo>
                    <a:pt x="1224" y="188801"/>
                  </a:lnTo>
                  <a:lnTo>
                    <a:pt x="0" y="223515"/>
                  </a:lnTo>
                  <a:lnTo>
                    <a:pt x="5806" y="248468"/>
                  </a:lnTo>
                  <a:lnTo>
                    <a:pt x="17277" y="264004"/>
                  </a:lnTo>
                  <a:lnTo>
                    <a:pt x="24336" y="269480"/>
                  </a:lnTo>
                  <a:lnTo>
                    <a:pt x="32852" y="271226"/>
                  </a:lnTo>
                  <a:lnTo>
                    <a:pt x="52474" y="268085"/>
                  </a:lnTo>
                  <a:lnTo>
                    <a:pt x="94044" y="237404"/>
                  </a:lnTo>
                  <a:lnTo>
                    <a:pt x="124180" y="2118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00" name="SMARTInkShape-3500"/>
          <p:cNvSpPr/>
          <p:nvPr>
            <p:custDataLst>
              <p:tags r:id="rId6"/>
            </p:custDataLst>
          </p:nvPr>
        </p:nvSpPr>
        <p:spPr bwMode="auto">
          <a:xfrm>
            <a:off x="1143353" y="6360795"/>
            <a:ext cx="328729" cy="17146"/>
          </a:xfrm>
          <a:custGeom>
            <a:avLst/>
            <a:gdLst/>
            <a:ahLst/>
            <a:cxnLst/>
            <a:rect l="0" t="0" r="0" b="0"/>
            <a:pathLst>
              <a:path w="328729" h="17146">
                <a:moveTo>
                  <a:pt x="8220" y="0"/>
                </a:moveTo>
                <a:lnTo>
                  <a:pt x="8220" y="0"/>
                </a:lnTo>
                <a:lnTo>
                  <a:pt x="0" y="0"/>
                </a:lnTo>
                <a:lnTo>
                  <a:pt x="26799" y="0"/>
                </a:lnTo>
                <a:lnTo>
                  <a:pt x="61244" y="0"/>
                </a:lnTo>
                <a:lnTo>
                  <a:pt x="98779" y="0"/>
                </a:lnTo>
                <a:lnTo>
                  <a:pt x="120027" y="0"/>
                </a:lnTo>
                <a:lnTo>
                  <a:pt x="142766" y="0"/>
                </a:lnTo>
                <a:lnTo>
                  <a:pt x="166497" y="0"/>
                </a:lnTo>
                <a:lnTo>
                  <a:pt x="188985" y="952"/>
                </a:lnTo>
                <a:lnTo>
                  <a:pt x="231752" y="4551"/>
                </a:lnTo>
                <a:lnTo>
                  <a:pt x="267905" y="9325"/>
                </a:lnTo>
                <a:lnTo>
                  <a:pt x="307413" y="14827"/>
                </a:lnTo>
                <a:lnTo>
                  <a:pt x="328728" y="16687"/>
                </a:lnTo>
                <a:lnTo>
                  <a:pt x="308257"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1" name="SMARTInkShape-3501"/>
          <p:cNvSpPr/>
          <p:nvPr>
            <p:custDataLst>
              <p:tags r:id="rId7"/>
            </p:custDataLst>
          </p:nvPr>
        </p:nvSpPr>
        <p:spPr bwMode="auto">
          <a:xfrm>
            <a:off x="8618220" y="4768914"/>
            <a:ext cx="436138" cy="1634744"/>
          </a:xfrm>
          <a:custGeom>
            <a:avLst/>
            <a:gdLst/>
            <a:ahLst/>
            <a:cxnLst/>
            <a:rect l="0" t="0" r="0" b="0"/>
            <a:pathLst>
              <a:path w="436138" h="1634744">
                <a:moveTo>
                  <a:pt x="0" y="40258"/>
                </a:moveTo>
                <a:lnTo>
                  <a:pt x="0" y="40258"/>
                </a:lnTo>
                <a:lnTo>
                  <a:pt x="4551" y="22055"/>
                </a:lnTo>
                <a:lnTo>
                  <a:pt x="12559" y="15740"/>
                </a:lnTo>
                <a:lnTo>
                  <a:pt x="39236" y="6184"/>
                </a:lnTo>
                <a:lnTo>
                  <a:pt x="75859" y="1302"/>
                </a:lnTo>
                <a:lnTo>
                  <a:pt x="96292" y="0"/>
                </a:lnTo>
                <a:lnTo>
                  <a:pt x="120392" y="1037"/>
                </a:lnTo>
                <a:lnTo>
                  <a:pt x="146936" y="3633"/>
                </a:lnTo>
                <a:lnTo>
                  <a:pt x="175111" y="7269"/>
                </a:lnTo>
                <a:lnTo>
                  <a:pt x="205323" y="14455"/>
                </a:lnTo>
                <a:lnTo>
                  <a:pt x="236894" y="24009"/>
                </a:lnTo>
                <a:lnTo>
                  <a:pt x="269372" y="35140"/>
                </a:lnTo>
                <a:lnTo>
                  <a:pt x="299596" y="48276"/>
                </a:lnTo>
                <a:lnTo>
                  <a:pt x="328318" y="62748"/>
                </a:lnTo>
                <a:lnTo>
                  <a:pt x="356039" y="78112"/>
                </a:lnTo>
                <a:lnTo>
                  <a:pt x="397000" y="118042"/>
                </a:lnTo>
                <a:lnTo>
                  <a:pt x="413257" y="140692"/>
                </a:lnTo>
                <a:lnTo>
                  <a:pt x="424095" y="167221"/>
                </a:lnTo>
                <a:lnTo>
                  <a:pt x="431319" y="196338"/>
                </a:lnTo>
                <a:lnTo>
                  <a:pt x="436137" y="227179"/>
                </a:lnTo>
                <a:lnTo>
                  <a:pt x="435537" y="261074"/>
                </a:lnTo>
                <a:lnTo>
                  <a:pt x="431328" y="297006"/>
                </a:lnTo>
                <a:lnTo>
                  <a:pt x="424712" y="334296"/>
                </a:lnTo>
                <a:lnTo>
                  <a:pt x="416491" y="375350"/>
                </a:lnTo>
                <a:lnTo>
                  <a:pt x="407201" y="418910"/>
                </a:lnTo>
                <a:lnTo>
                  <a:pt x="397197" y="464142"/>
                </a:lnTo>
                <a:lnTo>
                  <a:pt x="385766" y="512395"/>
                </a:lnTo>
                <a:lnTo>
                  <a:pt x="373382" y="562661"/>
                </a:lnTo>
                <a:lnTo>
                  <a:pt x="360364" y="614270"/>
                </a:lnTo>
                <a:lnTo>
                  <a:pt x="347875" y="666772"/>
                </a:lnTo>
                <a:lnTo>
                  <a:pt x="335739" y="719872"/>
                </a:lnTo>
                <a:lnTo>
                  <a:pt x="323839" y="773369"/>
                </a:lnTo>
                <a:lnTo>
                  <a:pt x="312095" y="827131"/>
                </a:lnTo>
                <a:lnTo>
                  <a:pt x="300456" y="881070"/>
                </a:lnTo>
                <a:lnTo>
                  <a:pt x="288886" y="935127"/>
                </a:lnTo>
                <a:lnTo>
                  <a:pt x="278316" y="989262"/>
                </a:lnTo>
                <a:lnTo>
                  <a:pt x="268411" y="1043451"/>
                </a:lnTo>
                <a:lnTo>
                  <a:pt x="258951" y="1097673"/>
                </a:lnTo>
                <a:lnTo>
                  <a:pt x="250739" y="1149061"/>
                </a:lnTo>
                <a:lnTo>
                  <a:pt x="243358" y="1198560"/>
                </a:lnTo>
                <a:lnTo>
                  <a:pt x="236534" y="1246799"/>
                </a:lnTo>
                <a:lnTo>
                  <a:pt x="230079" y="1290389"/>
                </a:lnTo>
                <a:lnTo>
                  <a:pt x="223871" y="1330880"/>
                </a:lnTo>
                <a:lnTo>
                  <a:pt x="217827" y="1369302"/>
                </a:lnTo>
                <a:lnTo>
                  <a:pt x="213797" y="1402538"/>
                </a:lnTo>
                <a:lnTo>
                  <a:pt x="211112" y="1432314"/>
                </a:lnTo>
                <a:lnTo>
                  <a:pt x="209321" y="1459786"/>
                </a:lnTo>
                <a:lnTo>
                  <a:pt x="208127" y="1483815"/>
                </a:lnTo>
                <a:lnTo>
                  <a:pt x="206801" y="1525754"/>
                </a:lnTo>
                <a:lnTo>
                  <a:pt x="206054" y="1567843"/>
                </a:lnTo>
                <a:lnTo>
                  <a:pt x="198996" y="1607365"/>
                </a:lnTo>
                <a:lnTo>
                  <a:pt x="198387" y="1613634"/>
                </a:lnTo>
                <a:lnTo>
                  <a:pt x="192265" y="1618765"/>
                </a:lnTo>
                <a:lnTo>
                  <a:pt x="170223" y="1627006"/>
                </a:lnTo>
                <a:lnTo>
                  <a:pt x="128677" y="1631305"/>
                </a:lnTo>
                <a:lnTo>
                  <a:pt x="102930" y="1632451"/>
                </a:lnTo>
                <a:lnTo>
                  <a:pt x="51435" y="16347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2" name="SMARTInkShape-3502"/>
          <p:cNvSpPr/>
          <p:nvPr>
            <p:custDataLst>
              <p:tags r:id="rId8"/>
            </p:custDataLst>
          </p:nvPr>
        </p:nvSpPr>
        <p:spPr bwMode="auto">
          <a:xfrm>
            <a:off x="6749524" y="4965572"/>
            <a:ext cx="454234" cy="1713734"/>
          </a:xfrm>
          <a:custGeom>
            <a:avLst/>
            <a:gdLst/>
            <a:ahLst/>
            <a:cxnLst/>
            <a:rect l="0" t="0" r="0" b="0"/>
            <a:pathLst>
              <a:path w="454234" h="1713734">
                <a:moveTo>
                  <a:pt x="454233" y="57913"/>
                </a:moveTo>
                <a:lnTo>
                  <a:pt x="454233" y="57913"/>
                </a:lnTo>
                <a:lnTo>
                  <a:pt x="453281" y="39286"/>
                </a:lnTo>
                <a:lnTo>
                  <a:pt x="449682" y="31220"/>
                </a:lnTo>
                <a:lnTo>
                  <a:pt x="433200" y="16772"/>
                </a:lnTo>
                <a:lnTo>
                  <a:pt x="392015" y="4977"/>
                </a:lnTo>
                <a:lnTo>
                  <a:pt x="351334" y="1049"/>
                </a:lnTo>
                <a:lnTo>
                  <a:pt x="328484" y="0"/>
                </a:lnTo>
                <a:lnTo>
                  <a:pt x="305630" y="1207"/>
                </a:lnTo>
                <a:lnTo>
                  <a:pt x="282775" y="3917"/>
                </a:lnTo>
                <a:lnTo>
                  <a:pt x="259918" y="7628"/>
                </a:lnTo>
                <a:lnTo>
                  <a:pt x="238012" y="12960"/>
                </a:lnTo>
                <a:lnTo>
                  <a:pt x="195892" y="26504"/>
                </a:lnTo>
                <a:lnTo>
                  <a:pt x="162567" y="49668"/>
                </a:lnTo>
                <a:lnTo>
                  <a:pt x="136009" y="80919"/>
                </a:lnTo>
                <a:lnTo>
                  <a:pt x="114680" y="120207"/>
                </a:lnTo>
                <a:lnTo>
                  <a:pt x="107850" y="143257"/>
                </a:lnTo>
                <a:lnTo>
                  <a:pt x="103296" y="168150"/>
                </a:lnTo>
                <a:lnTo>
                  <a:pt x="100260" y="194269"/>
                </a:lnTo>
                <a:lnTo>
                  <a:pt x="99189" y="225017"/>
                </a:lnTo>
                <a:lnTo>
                  <a:pt x="99427" y="258850"/>
                </a:lnTo>
                <a:lnTo>
                  <a:pt x="100539" y="294741"/>
                </a:lnTo>
                <a:lnTo>
                  <a:pt x="101280" y="333908"/>
                </a:lnTo>
                <a:lnTo>
                  <a:pt x="101773" y="375260"/>
                </a:lnTo>
                <a:lnTo>
                  <a:pt x="102103" y="418068"/>
                </a:lnTo>
                <a:lnTo>
                  <a:pt x="100417" y="464704"/>
                </a:lnTo>
                <a:lnTo>
                  <a:pt x="97388" y="513892"/>
                </a:lnTo>
                <a:lnTo>
                  <a:pt x="93465" y="564781"/>
                </a:lnTo>
                <a:lnTo>
                  <a:pt x="87990" y="617758"/>
                </a:lnTo>
                <a:lnTo>
                  <a:pt x="81484" y="672125"/>
                </a:lnTo>
                <a:lnTo>
                  <a:pt x="74289" y="727420"/>
                </a:lnTo>
                <a:lnTo>
                  <a:pt x="66634" y="784286"/>
                </a:lnTo>
                <a:lnTo>
                  <a:pt x="58674" y="842200"/>
                </a:lnTo>
                <a:lnTo>
                  <a:pt x="50510" y="900811"/>
                </a:lnTo>
                <a:lnTo>
                  <a:pt x="43162" y="957982"/>
                </a:lnTo>
                <a:lnTo>
                  <a:pt x="36358" y="1014194"/>
                </a:lnTo>
                <a:lnTo>
                  <a:pt x="29917" y="1069766"/>
                </a:lnTo>
                <a:lnTo>
                  <a:pt x="24671" y="1123959"/>
                </a:lnTo>
                <a:lnTo>
                  <a:pt x="20221" y="1177233"/>
                </a:lnTo>
                <a:lnTo>
                  <a:pt x="16302" y="1229893"/>
                </a:lnTo>
                <a:lnTo>
                  <a:pt x="12736" y="1279289"/>
                </a:lnTo>
                <a:lnTo>
                  <a:pt x="9407" y="1326506"/>
                </a:lnTo>
                <a:lnTo>
                  <a:pt x="6235" y="1372271"/>
                </a:lnTo>
                <a:lnTo>
                  <a:pt x="4120" y="1413260"/>
                </a:lnTo>
                <a:lnTo>
                  <a:pt x="2711" y="1451062"/>
                </a:lnTo>
                <a:lnTo>
                  <a:pt x="1771" y="1486742"/>
                </a:lnTo>
                <a:lnTo>
                  <a:pt x="1145" y="1518148"/>
                </a:lnTo>
                <a:lnTo>
                  <a:pt x="726" y="1546705"/>
                </a:lnTo>
                <a:lnTo>
                  <a:pt x="448" y="1573364"/>
                </a:lnTo>
                <a:lnTo>
                  <a:pt x="138" y="1615684"/>
                </a:lnTo>
                <a:lnTo>
                  <a:pt x="0" y="1647510"/>
                </a:lnTo>
                <a:lnTo>
                  <a:pt x="876" y="1675185"/>
                </a:lnTo>
                <a:lnTo>
                  <a:pt x="4456" y="1685703"/>
                </a:lnTo>
                <a:lnTo>
                  <a:pt x="16378" y="1701530"/>
                </a:lnTo>
                <a:lnTo>
                  <a:pt x="41077" y="1713733"/>
                </a:lnTo>
                <a:lnTo>
                  <a:pt x="74393" y="1712679"/>
                </a:lnTo>
                <a:lnTo>
                  <a:pt x="95279" y="1709730"/>
                </a:lnTo>
                <a:lnTo>
                  <a:pt x="121585" y="1703002"/>
                </a:lnTo>
                <a:lnTo>
                  <a:pt x="151506" y="1693754"/>
                </a:lnTo>
                <a:lnTo>
                  <a:pt x="183835" y="1682826"/>
                </a:lnTo>
                <a:lnTo>
                  <a:pt x="218723" y="1669826"/>
                </a:lnTo>
                <a:lnTo>
                  <a:pt x="255317" y="1655444"/>
                </a:lnTo>
                <a:lnTo>
                  <a:pt x="293047" y="1640141"/>
                </a:lnTo>
                <a:lnTo>
                  <a:pt x="368508" y="16095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3" name="SMARTInkShape-3503"/>
          <p:cNvSpPr/>
          <p:nvPr>
            <p:custDataLst>
              <p:tags r:id="rId9"/>
            </p:custDataLst>
          </p:nvPr>
        </p:nvSpPr>
        <p:spPr bwMode="auto">
          <a:xfrm>
            <a:off x="5977890" y="5019157"/>
            <a:ext cx="410594" cy="1495574"/>
          </a:xfrm>
          <a:custGeom>
            <a:avLst/>
            <a:gdLst/>
            <a:ahLst/>
            <a:cxnLst/>
            <a:rect l="0" t="0" r="0" b="0"/>
            <a:pathLst>
              <a:path w="410594" h="1495574">
                <a:moveTo>
                  <a:pt x="77153" y="132915"/>
                </a:moveTo>
                <a:lnTo>
                  <a:pt x="77153" y="132915"/>
                </a:lnTo>
                <a:lnTo>
                  <a:pt x="72602" y="114712"/>
                </a:lnTo>
                <a:lnTo>
                  <a:pt x="75072" y="105540"/>
                </a:lnTo>
                <a:lnTo>
                  <a:pt x="87975" y="85188"/>
                </a:lnTo>
                <a:lnTo>
                  <a:pt x="125762" y="52311"/>
                </a:lnTo>
                <a:lnTo>
                  <a:pt x="164478" y="32321"/>
                </a:lnTo>
                <a:lnTo>
                  <a:pt x="186805" y="22990"/>
                </a:lnTo>
                <a:lnTo>
                  <a:pt x="210262" y="15816"/>
                </a:lnTo>
                <a:lnTo>
                  <a:pt x="234472" y="10082"/>
                </a:lnTo>
                <a:lnTo>
                  <a:pt x="259184" y="5307"/>
                </a:lnTo>
                <a:lnTo>
                  <a:pt x="282327" y="2123"/>
                </a:lnTo>
                <a:lnTo>
                  <a:pt x="304423" y="0"/>
                </a:lnTo>
                <a:lnTo>
                  <a:pt x="343897" y="1452"/>
                </a:lnTo>
                <a:lnTo>
                  <a:pt x="374140" y="14797"/>
                </a:lnTo>
                <a:lnTo>
                  <a:pt x="395202" y="43588"/>
                </a:lnTo>
                <a:lnTo>
                  <a:pt x="403486" y="61934"/>
                </a:lnTo>
                <a:lnTo>
                  <a:pt x="408056" y="85593"/>
                </a:lnTo>
                <a:lnTo>
                  <a:pt x="410149" y="112798"/>
                </a:lnTo>
                <a:lnTo>
                  <a:pt x="410593" y="142364"/>
                </a:lnTo>
                <a:lnTo>
                  <a:pt x="407078" y="177314"/>
                </a:lnTo>
                <a:lnTo>
                  <a:pt x="400926" y="215854"/>
                </a:lnTo>
                <a:lnTo>
                  <a:pt x="393013" y="256788"/>
                </a:lnTo>
                <a:lnTo>
                  <a:pt x="384881" y="301222"/>
                </a:lnTo>
                <a:lnTo>
                  <a:pt x="376602" y="347991"/>
                </a:lnTo>
                <a:lnTo>
                  <a:pt x="368226" y="396314"/>
                </a:lnTo>
                <a:lnTo>
                  <a:pt x="358831" y="447579"/>
                </a:lnTo>
                <a:lnTo>
                  <a:pt x="348758" y="500807"/>
                </a:lnTo>
                <a:lnTo>
                  <a:pt x="338233" y="555341"/>
                </a:lnTo>
                <a:lnTo>
                  <a:pt x="328359" y="610747"/>
                </a:lnTo>
                <a:lnTo>
                  <a:pt x="318918" y="666735"/>
                </a:lnTo>
                <a:lnTo>
                  <a:pt x="309767" y="723110"/>
                </a:lnTo>
                <a:lnTo>
                  <a:pt x="303666" y="780696"/>
                </a:lnTo>
                <a:lnTo>
                  <a:pt x="299600" y="839089"/>
                </a:lnTo>
                <a:lnTo>
                  <a:pt x="296888" y="898021"/>
                </a:lnTo>
                <a:lnTo>
                  <a:pt x="296033" y="954454"/>
                </a:lnTo>
                <a:lnTo>
                  <a:pt x="296415" y="1009218"/>
                </a:lnTo>
                <a:lnTo>
                  <a:pt x="297623" y="1062876"/>
                </a:lnTo>
                <a:lnTo>
                  <a:pt x="302238" y="1114839"/>
                </a:lnTo>
                <a:lnTo>
                  <a:pt x="309125" y="1165674"/>
                </a:lnTo>
                <a:lnTo>
                  <a:pt x="317525" y="1215756"/>
                </a:lnTo>
                <a:lnTo>
                  <a:pt x="325983" y="1259621"/>
                </a:lnTo>
                <a:lnTo>
                  <a:pt x="334480" y="1299343"/>
                </a:lnTo>
                <a:lnTo>
                  <a:pt x="343002" y="1336301"/>
                </a:lnTo>
                <a:lnTo>
                  <a:pt x="351541" y="1367607"/>
                </a:lnTo>
                <a:lnTo>
                  <a:pt x="360090" y="1395146"/>
                </a:lnTo>
                <a:lnTo>
                  <a:pt x="368647" y="1420172"/>
                </a:lnTo>
                <a:lnTo>
                  <a:pt x="378156" y="1453060"/>
                </a:lnTo>
                <a:lnTo>
                  <a:pt x="380692" y="1464496"/>
                </a:lnTo>
                <a:lnTo>
                  <a:pt x="379524" y="1474027"/>
                </a:lnTo>
                <a:lnTo>
                  <a:pt x="370607" y="1489695"/>
                </a:lnTo>
                <a:lnTo>
                  <a:pt x="361371" y="1493682"/>
                </a:lnTo>
                <a:lnTo>
                  <a:pt x="335870" y="1495573"/>
                </a:lnTo>
                <a:lnTo>
                  <a:pt x="295326" y="1493239"/>
                </a:lnTo>
                <a:lnTo>
                  <a:pt x="271179" y="1491282"/>
                </a:lnTo>
                <a:lnTo>
                  <a:pt x="244603" y="1488073"/>
                </a:lnTo>
                <a:lnTo>
                  <a:pt x="216409" y="1484029"/>
                </a:lnTo>
                <a:lnTo>
                  <a:pt x="187135" y="1479429"/>
                </a:lnTo>
                <a:lnTo>
                  <a:pt x="157141" y="1476360"/>
                </a:lnTo>
                <a:lnTo>
                  <a:pt x="126669" y="1474315"/>
                </a:lnTo>
                <a:lnTo>
                  <a:pt x="95876" y="1472952"/>
                </a:lnTo>
                <a:lnTo>
                  <a:pt x="71537" y="1470138"/>
                </a:lnTo>
                <a:lnTo>
                  <a:pt x="34334" y="1461932"/>
                </a:lnTo>
                <a:lnTo>
                  <a:pt x="0" y="14530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4" name="SMARTInkShape-3504"/>
          <p:cNvSpPr/>
          <p:nvPr>
            <p:custDataLst>
              <p:tags r:id="rId10"/>
            </p:custDataLst>
          </p:nvPr>
        </p:nvSpPr>
        <p:spPr bwMode="auto">
          <a:xfrm>
            <a:off x="4077231" y="5201462"/>
            <a:ext cx="434763" cy="1381496"/>
          </a:xfrm>
          <a:custGeom>
            <a:avLst/>
            <a:gdLst/>
            <a:ahLst/>
            <a:cxnLst/>
            <a:rect l="0" t="0" r="0" b="0"/>
            <a:pathLst>
              <a:path w="434763" h="1381496">
                <a:moveTo>
                  <a:pt x="434762" y="79198"/>
                </a:moveTo>
                <a:lnTo>
                  <a:pt x="434762" y="79198"/>
                </a:lnTo>
                <a:lnTo>
                  <a:pt x="416135" y="58667"/>
                </a:lnTo>
                <a:lnTo>
                  <a:pt x="389070" y="18744"/>
                </a:lnTo>
                <a:lnTo>
                  <a:pt x="370956" y="6927"/>
                </a:lnTo>
                <a:lnTo>
                  <a:pt x="360792" y="2442"/>
                </a:lnTo>
                <a:lnTo>
                  <a:pt x="336799" y="0"/>
                </a:lnTo>
                <a:lnTo>
                  <a:pt x="293976" y="6519"/>
                </a:lnTo>
                <a:lnTo>
                  <a:pt x="278039" y="10742"/>
                </a:lnTo>
                <a:lnTo>
                  <a:pt x="247632" y="30676"/>
                </a:lnTo>
                <a:lnTo>
                  <a:pt x="220148" y="58585"/>
                </a:lnTo>
                <a:lnTo>
                  <a:pt x="198407" y="90039"/>
                </a:lnTo>
                <a:lnTo>
                  <a:pt x="181760" y="130689"/>
                </a:lnTo>
                <a:lnTo>
                  <a:pt x="174654" y="153531"/>
                </a:lnTo>
                <a:lnTo>
                  <a:pt x="168964" y="177330"/>
                </a:lnTo>
                <a:lnTo>
                  <a:pt x="164218" y="201769"/>
                </a:lnTo>
                <a:lnTo>
                  <a:pt x="160102" y="226635"/>
                </a:lnTo>
                <a:lnTo>
                  <a:pt x="157357" y="252736"/>
                </a:lnTo>
                <a:lnTo>
                  <a:pt x="155528" y="279663"/>
                </a:lnTo>
                <a:lnTo>
                  <a:pt x="154308" y="307138"/>
                </a:lnTo>
                <a:lnTo>
                  <a:pt x="153495" y="334981"/>
                </a:lnTo>
                <a:lnTo>
                  <a:pt x="152953" y="363067"/>
                </a:lnTo>
                <a:lnTo>
                  <a:pt x="152591" y="391317"/>
                </a:lnTo>
                <a:lnTo>
                  <a:pt x="150446" y="421580"/>
                </a:lnTo>
                <a:lnTo>
                  <a:pt x="147110" y="453185"/>
                </a:lnTo>
                <a:lnTo>
                  <a:pt x="142982" y="485685"/>
                </a:lnTo>
                <a:lnTo>
                  <a:pt x="138324" y="520687"/>
                </a:lnTo>
                <a:lnTo>
                  <a:pt x="133314" y="557355"/>
                </a:lnTo>
                <a:lnTo>
                  <a:pt x="128069" y="595138"/>
                </a:lnTo>
                <a:lnTo>
                  <a:pt x="122667" y="634613"/>
                </a:lnTo>
                <a:lnTo>
                  <a:pt x="117161" y="675217"/>
                </a:lnTo>
                <a:lnTo>
                  <a:pt x="111586" y="716574"/>
                </a:lnTo>
                <a:lnTo>
                  <a:pt x="105963" y="758432"/>
                </a:lnTo>
                <a:lnTo>
                  <a:pt x="100310" y="800626"/>
                </a:lnTo>
                <a:lnTo>
                  <a:pt x="94636" y="843042"/>
                </a:lnTo>
                <a:lnTo>
                  <a:pt x="88949" y="884655"/>
                </a:lnTo>
                <a:lnTo>
                  <a:pt x="83252" y="925731"/>
                </a:lnTo>
                <a:lnTo>
                  <a:pt x="77550" y="966451"/>
                </a:lnTo>
                <a:lnTo>
                  <a:pt x="70890" y="1006933"/>
                </a:lnTo>
                <a:lnTo>
                  <a:pt x="63593" y="1047255"/>
                </a:lnTo>
                <a:lnTo>
                  <a:pt x="55871" y="1087472"/>
                </a:lnTo>
                <a:lnTo>
                  <a:pt x="48818" y="1124760"/>
                </a:lnTo>
                <a:lnTo>
                  <a:pt x="42211" y="1160097"/>
                </a:lnTo>
                <a:lnTo>
                  <a:pt x="35901" y="1194133"/>
                </a:lnTo>
                <a:lnTo>
                  <a:pt x="29790" y="1223490"/>
                </a:lnTo>
                <a:lnTo>
                  <a:pt x="23810" y="1249729"/>
                </a:lnTo>
                <a:lnTo>
                  <a:pt x="17919" y="1273888"/>
                </a:lnTo>
                <a:lnTo>
                  <a:pt x="8833" y="1313435"/>
                </a:lnTo>
                <a:lnTo>
                  <a:pt x="903" y="1352312"/>
                </a:lnTo>
                <a:lnTo>
                  <a:pt x="0" y="1365117"/>
                </a:lnTo>
                <a:lnTo>
                  <a:pt x="2774" y="1373982"/>
                </a:lnTo>
                <a:lnTo>
                  <a:pt x="4847" y="1376728"/>
                </a:lnTo>
                <a:lnTo>
                  <a:pt x="9691" y="1379777"/>
                </a:lnTo>
                <a:lnTo>
                  <a:pt x="22324" y="1381495"/>
                </a:lnTo>
                <a:lnTo>
                  <a:pt x="51784" y="1377453"/>
                </a:lnTo>
                <a:lnTo>
                  <a:pt x="84844" y="1372797"/>
                </a:lnTo>
                <a:lnTo>
                  <a:pt x="125890" y="1367553"/>
                </a:lnTo>
                <a:lnTo>
                  <a:pt x="148837" y="1364822"/>
                </a:lnTo>
                <a:lnTo>
                  <a:pt x="172708" y="1362047"/>
                </a:lnTo>
                <a:lnTo>
                  <a:pt x="196241" y="1360199"/>
                </a:lnTo>
                <a:lnTo>
                  <a:pt x="219550" y="1358965"/>
                </a:lnTo>
                <a:lnTo>
                  <a:pt x="242710" y="1358144"/>
                </a:lnTo>
                <a:lnTo>
                  <a:pt x="283683" y="1354691"/>
                </a:lnTo>
                <a:lnTo>
                  <a:pt x="340464" y="134792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07" name="SMARTInkShape-Group1135"/>
          <p:cNvGrpSpPr/>
          <p:nvPr/>
        </p:nvGrpSpPr>
        <p:grpSpPr>
          <a:xfrm>
            <a:off x="2840355" y="5735002"/>
            <a:ext cx="411481" cy="208463"/>
            <a:chOff x="2840355" y="5735002"/>
            <a:chExt cx="411481" cy="208463"/>
          </a:xfrm>
        </p:grpSpPr>
        <p:sp>
          <p:nvSpPr>
            <p:cNvPr id="505" name="SMARTInkShape-3505"/>
            <p:cNvSpPr/>
            <p:nvPr>
              <p:custDataLst>
                <p:tags r:id="rId146"/>
              </p:custDataLst>
            </p:nvPr>
          </p:nvSpPr>
          <p:spPr bwMode="auto">
            <a:xfrm>
              <a:off x="2917508" y="5915025"/>
              <a:ext cx="334328" cy="28440"/>
            </a:xfrm>
            <a:custGeom>
              <a:avLst/>
              <a:gdLst/>
              <a:ahLst/>
              <a:cxnLst/>
              <a:rect l="0" t="0" r="0" b="0"/>
              <a:pathLst>
                <a:path w="334328" h="28440">
                  <a:moveTo>
                    <a:pt x="0" y="0"/>
                  </a:moveTo>
                  <a:lnTo>
                    <a:pt x="0" y="0"/>
                  </a:lnTo>
                  <a:lnTo>
                    <a:pt x="17497" y="1905"/>
                  </a:lnTo>
                  <a:lnTo>
                    <a:pt x="59477" y="12735"/>
                  </a:lnTo>
                  <a:lnTo>
                    <a:pt x="101681" y="19312"/>
                  </a:lnTo>
                  <a:lnTo>
                    <a:pt x="126843" y="22400"/>
                  </a:lnTo>
                  <a:lnTo>
                    <a:pt x="154094" y="25411"/>
                  </a:lnTo>
                  <a:lnTo>
                    <a:pt x="182739" y="28370"/>
                  </a:lnTo>
                  <a:lnTo>
                    <a:pt x="212313" y="28439"/>
                  </a:lnTo>
                  <a:lnTo>
                    <a:pt x="242507" y="26579"/>
                  </a:lnTo>
                  <a:lnTo>
                    <a:pt x="273114" y="23435"/>
                  </a:lnTo>
                  <a:lnTo>
                    <a:pt x="334327"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6" name="SMARTInkShape-3506"/>
            <p:cNvSpPr/>
            <p:nvPr>
              <p:custDataLst>
                <p:tags r:id="rId147"/>
              </p:custDataLst>
            </p:nvPr>
          </p:nvSpPr>
          <p:spPr bwMode="auto">
            <a:xfrm>
              <a:off x="2840355" y="5735002"/>
              <a:ext cx="385764" cy="68581"/>
            </a:xfrm>
            <a:custGeom>
              <a:avLst/>
              <a:gdLst/>
              <a:ahLst/>
              <a:cxnLst/>
              <a:rect l="0" t="0" r="0" b="0"/>
              <a:pathLst>
                <a:path w="385764" h="68581">
                  <a:moveTo>
                    <a:pt x="0" y="68580"/>
                  </a:moveTo>
                  <a:lnTo>
                    <a:pt x="0" y="68580"/>
                  </a:lnTo>
                  <a:lnTo>
                    <a:pt x="29281" y="43110"/>
                  </a:lnTo>
                  <a:lnTo>
                    <a:pt x="56829" y="29955"/>
                  </a:lnTo>
                  <a:lnTo>
                    <a:pt x="88122" y="22838"/>
                  </a:lnTo>
                  <a:lnTo>
                    <a:pt x="122033" y="18723"/>
                  </a:lnTo>
                  <a:lnTo>
                    <a:pt x="159329" y="13718"/>
                  </a:lnTo>
                  <a:lnTo>
                    <a:pt x="198131" y="10860"/>
                  </a:lnTo>
                  <a:lnTo>
                    <a:pt x="238553" y="8637"/>
                  </a:lnTo>
                  <a:lnTo>
                    <a:pt x="260001" y="6711"/>
                  </a:lnTo>
                  <a:lnTo>
                    <a:pt x="281919" y="4474"/>
                  </a:lnTo>
                  <a:lnTo>
                    <a:pt x="324052" y="1989"/>
                  </a:lnTo>
                  <a:lnTo>
                    <a:pt x="358336" y="884"/>
                  </a:lnTo>
                  <a:lnTo>
                    <a:pt x="38576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11" name="SMARTInkShape-Group1136"/>
          <p:cNvGrpSpPr/>
          <p:nvPr/>
        </p:nvGrpSpPr>
        <p:grpSpPr>
          <a:xfrm>
            <a:off x="157516" y="5632132"/>
            <a:ext cx="402555" cy="301878"/>
            <a:chOff x="157516" y="5632132"/>
            <a:chExt cx="402555" cy="301878"/>
          </a:xfrm>
        </p:grpSpPr>
        <p:sp>
          <p:nvSpPr>
            <p:cNvPr id="508" name="SMARTInkShape-3507"/>
            <p:cNvSpPr/>
            <p:nvPr>
              <p:custDataLst>
                <p:tags r:id="rId143"/>
              </p:custDataLst>
            </p:nvPr>
          </p:nvSpPr>
          <p:spPr bwMode="auto">
            <a:xfrm>
              <a:off x="157516" y="5632132"/>
              <a:ext cx="8220" cy="8574"/>
            </a:xfrm>
            <a:custGeom>
              <a:avLst/>
              <a:gdLst/>
              <a:ahLst/>
              <a:cxnLst/>
              <a:rect l="0" t="0" r="0" b="0"/>
              <a:pathLst>
                <a:path w="8220" h="8574">
                  <a:moveTo>
                    <a:pt x="8219" y="0"/>
                  </a:moveTo>
                  <a:lnTo>
                    <a:pt x="8219" y="0"/>
                  </a:lnTo>
                  <a:lnTo>
                    <a:pt x="3668" y="0"/>
                  </a:lnTo>
                  <a:lnTo>
                    <a:pt x="2328" y="953"/>
                  </a:lnTo>
                  <a:lnTo>
                    <a:pt x="1434" y="2540"/>
                  </a:lnTo>
                  <a:lnTo>
                    <a:pt x="0" y="7381"/>
                  </a:lnTo>
                  <a:lnTo>
                    <a:pt x="835" y="7778"/>
                  </a:lnTo>
                  <a:lnTo>
                    <a:pt x="8219"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09" name="SMARTInkShape-3508"/>
            <p:cNvSpPr/>
            <p:nvPr>
              <p:custDataLst>
                <p:tags r:id="rId144"/>
              </p:custDataLst>
            </p:nvPr>
          </p:nvSpPr>
          <p:spPr bwMode="auto">
            <a:xfrm>
              <a:off x="166088" y="5728494"/>
              <a:ext cx="136808" cy="205516"/>
            </a:xfrm>
            <a:custGeom>
              <a:avLst/>
              <a:gdLst/>
              <a:ahLst/>
              <a:cxnLst/>
              <a:rect l="0" t="0" r="0" b="0"/>
              <a:pathLst>
                <a:path w="136808" h="205516">
                  <a:moveTo>
                    <a:pt x="8220" y="49371"/>
                  </a:moveTo>
                  <a:lnTo>
                    <a:pt x="8220" y="49371"/>
                  </a:lnTo>
                  <a:lnTo>
                    <a:pt x="1435" y="33261"/>
                  </a:lnTo>
                  <a:lnTo>
                    <a:pt x="0" y="16450"/>
                  </a:lnTo>
                  <a:lnTo>
                    <a:pt x="2344" y="8387"/>
                  </a:lnTo>
                  <a:lnTo>
                    <a:pt x="7059" y="0"/>
                  </a:lnTo>
                  <a:lnTo>
                    <a:pt x="3325" y="7649"/>
                  </a:lnTo>
                  <a:lnTo>
                    <a:pt x="737" y="40183"/>
                  </a:lnTo>
                  <a:lnTo>
                    <a:pt x="2671" y="75132"/>
                  </a:lnTo>
                  <a:lnTo>
                    <a:pt x="8611" y="114160"/>
                  </a:lnTo>
                  <a:lnTo>
                    <a:pt x="20776" y="150556"/>
                  </a:lnTo>
                  <a:lnTo>
                    <a:pt x="43690" y="189524"/>
                  </a:lnTo>
                  <a:lnTo>
                    <a:pt x="53774" y="197099"/>
                  </a:lnTo>
                  <a:lnTo>
                    <a:pt x="77679" y="205515"/>
                  </a:lnTo>
                  <a:lnTo>
                    <a:pt x="101638" y="201636"/>
                  </a:lnTo>
                  <a:lnTo>
                    <a:pt x="136807" y="1865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0" name="SMARTInkShape-3509"/>
            <p:cNvSpPr/>
            <p:nvPr>
              <p:custDataLst>
                <p:tags r:id="rId145"/>
              </p:custDataLst>
            </p:nvPr>
          </p:nvSpPr>
          <p:spPr bwMode="auto">
            <a:xfrm>
              <a:off x="225743" y="5906452"/>
              <a:ext cx="334328" cy="25719"/>
            </a:xfrm>
            <a:custGeom>
              <a:avLst/>
              <a:gdLst/>
              <a:ahLst/>
              <a:cxnLst/>
              <a:rect l="0" t="0" r="0" b="0"/>
              <a:pathLst>
                <a:path w="334328" h="25719">
                  <a:moveTo>
                    <a:pt x="0" y="0"/>
                  </a:moveTo>
                  <a:lnTo>
                    <a:pt x="0" y="0"/>
                  </a:lnTo>
                  <a:lnTo>
                    <a:pt x="28414" y="11932"/>
                  </a:lnTo>
                  <a:lnTo>
                    <a:pt x="65886" y="15600"/>
                  </a:lnTo>
                  <a:lnTo>
                    <a:pt x="99450" y="16459"/>
                  </a:lnTo>
                  <a:lnTo>
                    <a:pt x="136592" y="16840"/>
                  </a:lnTo>
                  <a:lnTo>
                    <a:pt x="175325" y="17010"/>
                  </a:lnTo>
                  <a:lnTo>
                    <a:pt x="200703" y="18007"/>
                  </a:lnTo>
                  <a:lnTo>
                    <a:pt x="230005" y="19625"/>
                  </a:lnTo>
                  <a:lnTo>
                    <a:pt x="261921" y="21656"/>
                  </a:lnTo>
                  <a:lnTo>
                    <a:pt x="299924" y="23913"/>
                  </a:lnTo>
                  <a:lnTo>
                    <a:pt x="334327" y="257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25" name="SMARTInkShape-Group1137"/>
          <p:cNvGrpSpPr/>
          <p:nvPr/>
        </p:nvGrpSpPr>
        <p:grpSpPr>
          <a:xfrm>
            <a:off x="1143000" y="4860607"/>
            <a:ext cx="505779" cy="1535700"/>
            <a:chOff x="1143000" y="4860607"/>
            <a:chExt cx="505779" cy="1535700"/>
          </a:xfrm>
        </p:grpSpPr>
        <p:sp>
          <p:nvSpPr>
            <p:cNvPr id="512" name="SMARTInkShape-3510"/>
            <p:cNvSpPr/>
            <p:nvPr>
              <p:custDataLst>
                <p:tags r:id="rId130"/>
              </p:custDataLst>
            </p:nvPr>
          </p:nvSpPr>
          <p:spPr bwMode="auto">
            <a:xfrm>
              <a:off x="1232688" y="5032057"/>
              <a:ext cx="106748" cy="166970"/>
            </a:xfrm>
            <a:custGeom>
              <a:avLst/>
              <a:gdLst/>
              <a:ahLst/>
              <a:cxnLst/>
              <a:rect l="0" t="0" r="0" b="0"/>
              <a:pathLst>
                <a:path w="106748" h="166970">
                  <a:moveTo>
                    <a:pt x="81762" y="0"/>
                  </a:moveTo>
                  <a:lnTo>
                    <a:pt x="81762" y="0"/>
                  </a:lnTo>
                  <a:lnTo>
                    <a:pt x="86313" y="4551"/>
                  </a:lnTo>
                  <a:lnTo>
                    <a:pt x="99130" y="45344"/>
                  </a:lnTo>
                  <a:lnTo>
                    <a:pt x="105006" y="80428"/>
                  </a:lnTo>
                  <a:lnTo>
                    <a:pt x="106747" y="118446"/>
                  </a:lnTo>
                  <a:lnTo>
                    <a:pt x="104722" y="148760"/>
                  </a:lnTo>
                  <a:lnTo>
                    <a:pt x="102784" y="156323"/>
                  </a:lnTo>
                  <a:lnTo>
                    <a:pt x="98634" y="161366"/>
                  </a:lnTo>
                  <a:lnTo>
                    <a:pt x="86403" y="166969"/>
                  </a:lnTo>
                  <a:lnTo>
                    <a:pt x="58901" y="165571"/>
                  </a:lnTo>
                  <a:lnTo>
                    <a:pt x="40169" y="153916"/>
                  </a:lnTo>
                  <a:lnTo>
                    <a:pt x="9411" y="119939"/>
                  </a:lnTo>
                  <a:lnTo>
                    <a:pt x="1981" y="105377"/>
                  </a:lnTo>
                  <a:lnTo>
                    <a:pt x="0" y="98826"/>
                  </a:lnTo>
                  <a:lnTo>
                    <a:pt x="1536" y="92554"/>
                  </a:lnTo>
                  <a:lnTo>
                    <a:pt x="10864" y="80505"/>
                  </a:lnTo>
                  <a:lnTo>
                    <a:pt x="47931" y="50404"/>
                  </a:lnTo>
                  <a:lnTo>
                    <a:pt x="98907"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3" name="SMARTInkShape-3511"/>
            <p:cNvSpPr/>
            <p:nvPr>
              <p:custDataLst>
                <p:tags r:id="rId131"/>
              </p:custDataLst>
            </p:nvPr>
          </p:nvSpPr>
          <p:spPr bwMode="auto">
            <a:xfrm>
              <a:off x="1348740" y="5237797"/>
              <a:ext cx="46205" cy="351474"/>
            </a:xfrm>
            <a:custGeom>
              <a:avLst/>
              <a:gdLst/>
              <a:ahLst/>
              <a:cxnLst/>
              <a:rect l="0" t="0" r="0" b="0"/>
              <a:pathLst>
                <a:path w="46205" h="351474">
                  <a:moveTo>
                    <a:pt x="0" y="0"/>
                  </a:moveTo>
                  <a:lnTo>
                    <a:pt x="0" y="0"/>
                  </a:lnTo>
                  <a:lnTo>
                    <a:pt x="11932" y="32966"/>
                  </a:lnTo>
                  <a:lnTo>
                    <a:pt x="19908" y="71167"/>
                  </a:lnTo>
                  <a:lnTo>
                    <a:pt x="24702" y="96022"/>
                  </a:lnTo>
                  <a:lnTo>
                    <a:pt x="28851" y="120212"/>
                  </a:lnTo>
                  <a:lnTo>
                    <a:pt x="32569" y="143959"/>
                  </a:lnTo>
                  <a:lnTo>
                    <a:pt x="36000" y="167410"/>
                  </a:lnTo>
                  <a:lnTo>
                    <a:pt x="39240" y="189712"/>
                  </a:lnTo>
                  <a:lnTo>
                    <a:pt x="45380" y="232272"/>
                  </a:lnTo>
                  <a:lnTo>
                    <a:pt x="46204" y="270872"/>
                  </a:lnTo>
                  <a:lnTo>
                    <a:pt x="44348" y="304221"/>
                  </a:lnTo>
                  <a:lnTo>
                    <a:pt x="42350" y="336202"/>
                  </a:lnTo>
                  <a:lnTo>
                    <a:pt x="40616" y="341293"/>
                  </a:lnTo>
                  <a:lnTo>
                    <a:pt x="34290" y="3514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4" name="SMARTInkShape-3512"/>
            <p:cNvSpPr/>
            <p:nvPr>
              <p:custDataLst>
                <p:tags r:id="rId132"/>
              </p:custDataLst>
            </p:nvPr>
          </p:nvSpPr>
          <p:spPr bwMode="auto">
            <a:xfrm>
              <a:off x="1220677" y="5596971"/>
              <a:ext cx="128064" cy="393951"/>
            </a:xfrm>
            <a:custGeom>
              <a:avLst/>
              <a:gdLst/>
              <a:ahLst/>
              <a:cxnLst/>
              <a:rect l="0" t="0" r="0" b="0"/>
              <a:pathLst>
                <a:path w="128064" h="393951">
                  <a:moveTo>
                    <a:pt x="128063" y="223756"/>
                  </a:moveTo>
                  <a:lnTo>
                    <a:pt x="128063" y="223756"/>
                  </a:lnTo>
                  <a:lnTo>
                    <a:pt x="128063" y="216375"/>
                  </a:lnTo>
                  <a:lnTo>
                    <a:pt x="120682" y="207906"/>
                  </a:lnTo>
                  <a:lnTo>
                    <a:pt x="119595" y="199344"/>
                  </a:lnTo>
                  <a:lnTo>
                    <a:pt x="118608" y="198909"/>
                  </a:lnTo>
                  <a:lnTo>
                    <a:pt x="114971" y="198425"/>
                  </a:lnTo>
                  <a:lnTo>
                    <a:pt x="110179" y="200751"/>
                  </a:lnTo>
                  <a:lnTo>
                    <a:pt x="104875" y="204007"/>
                  </a:lnTo>
                  <a:lnTo>
                    <a:pt x="95581" y="205839"/>
                  </a:lnTo>
                  <a:lnTo>
                    <a:pt x="81185" y="207335"/>
                  </a:lnTo>
                  <a:lnTo>
                    <a:pt x="65808" y="213388"/>
                  </a:lnTo>
                  <a:lnTo>
                    <a:pt x="43959" y="231305"/>
                  </a:lnTo>
                  <a:lnTo>
                    <a:pt x="21139" y="263347"/>
                  </a:lnTo>
                  <a:lnTo>
                    <a:pt x="6246" y="294057"/>
                  </a:lnTo>
                  <a:lnTo>
                    <a:pt x="262" y="319771"/>
                  </a:lnTo>
                  <a:lnTo>
                    <a:pt x="0" y="330629"/>
                  </a:lnTo>
                  <a:lnTo>
                    <a:pt x="13283" y="368664"/>
                  </a:lnTo>
                  <a:lnTo>
                    <a:pt x="30060" y="385950"/>
                  </a:lnTo>
                  <a:lnTo>
                    <a:pt x="39868" y="391893"/>
                  </a:lnTo>
                  <a:lnTo>
                    <a:pt x="49264" y="393950"/>
                  </a:lnTo>
                  <a:lnTo>
                    <a:pt x="67324" y="391155"/>
                  </a:lnTo>
                  <a:lnTo>
                    <a:pt x="84875" y="378484"/>
                  </a:lnTo>
                  <a:lnTo>
                    <a:pt x="101249" y="358246"/>
                  </a:lnTo>
                  <a:lnTo>
                    <a:pt x="114875" y="330202"/>
                  </a:lnTo>
                  <a:lnTo>
                    <a:pt x="122202" y="293608"/>
                  </a:lnTo>
                  <a:lnTo>
                    <a:pt x="124156" y="273182"/>
                  </a:lnTo>
                  <a:lnTo>
                    <a:pt x="125458" y="249087"/>
                  </a:lnTo>
                  <a:lnTo>
                    <a:pt x="126326" y="222546"/>
                  </a:lnTo>
                  <a:lnTo>
                    <a:pt x="126905" y="194374"/>
                  </a:lnTo>
                  <a:lnTo>
                    <a:pt x="126339" y="167973"/>
                  </a:lnTo>
                  <a:lnTo>
                    <a:pt x="125009" y="142752"/>
                  </a:lnTo>
                  <a:lnTo>
                    <a:pt x="123169" y="118319"/>
                  </a:lnTo>
                  <a:lnTo>
                    <a:pt x="116045" y="78470"/>
                  </a:lnTo>
                  <a:lnTo>
                    <a:pt x="106529" y="46790"/>
                  </a:lnTo>
                  <a:lnTo>
                    <a:pt x="90462" y="14794"/>
                  </a:lnTo>
                  <a:lnTo>
                    <a:pt x="79284" y="2932"/>
                  </a:lnTo>
                  <a:lnTo>
                    <a:pt x="72684" y="340"/>
                  </a:lnTo>
                  <a:lnTo>
                    <a:pt x="57730" y="0"/>
                  </a:lnTo>
                  <a:lnTo>
                    <a:pt x="50694" y="4100"/>
                  </a:lnTo>
                  <a:lnTo>
                    <a:pt x="25193" y="3516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5" name="SMARTInkShape-3513"/>
            <p:cNvSpPr/>
            <p:nvPr>
              <p:custDataLst>
                <p:tags r:id="rId133"/>
              </p:custDataLst>
            </p:nvPr>
          </p:nvSpPr>
          <p:spPr bwMode="auto">
            <a:xfrm>
              <a:off x="1143000" y="5986229"/>
              <a:ext cx="231459" cy="274056"/>
            </a:xfrm>
            <a:custGeom>
              <a:avLst/>
              <a:gdLst/>
              <a:ahLst/>
              <a:cxnLst/>
              <a:rect l="0" t="0" r="0" b="0"/>
              <a:pathLst>
                <a:path w="231459" h="274056">
                  <a:moveTo>
                    <a:pt x="231458" y="134536"/>
                  </a:moveTo>
                  <a:lnTo>
                    <a:pt x="231458" y="134536"/>
                  </a:lnTo>
                  <a:lnTo>
                    <a:pt x="231458" y="129985"/>
                  </a:lnTo>
                  <a:lnTo>
                    <a:pt x="228918" y="125211"/>
                  </a:lnTo>
                  <a:lnTo>
                    <a:pt x="219526" y="114385"/>
                  </a:lnTo>
                  <a:lnTo>
                    <a:pt x="202205" y="105917"/>
                  </a:lnTo>
                  <a:lnTo>
                    <a:pt x="183526" y="101926"/>
                  </a:lnTo>
                  <a:lnTo>
                    <a:pt x="171737" y="106072"/>
                  </a:lnTo>
                  <a:lnTo>
                    <a:pt x="159195" y="116171"/>
                  </a:lnTo>
                  <a:lnTo>
                    <a:pt x="127860" y="158777"/>
                  </a:lnTo>
                  <a:lnTo>
                    <a:pt x="113977" y="189125"/>
                  </a:lnTo>
                  <a:lnTo>
                    <a:pt x="107806" y="221663"/>
                  </a:lnTo>
                  <a:lnTo>
                    <a:pt x="104333" y="258459"/>
                  </a:lnTo>
                  <a:lnTo>
                    <a:pt x="106703" y="265729"/>
                  </a:lnTo>
                  <a:lnTo>
                    <a:pt x="111140" y="270575"/>
                  </a:lnTo>
                  <a:lnTo>
                    <a:pt x="116956" y="273806"/>
                  </a:lnTo>
                  <a:lnTo>
                    <a:pt x="123691" y="274055"/>
                  </a:lnTo>
                  <a:lnTo>
                    <a:pt x="138794" y="269252"/>
                  </a:lnTo>
                  <a:lnTo>
                    <a:pt x="155031" y="250607"/>
                  </a:lnTo>
                  <a:lnTo>
                    <a:pt x="169868" y="222318"/>
                  </a:lnTo>
                  <a:lnTo>
                    <a:pt x="179637" y="187521"/>
                  </a:lnTo>
                  <a:lnTo>
                    <a:pt x="184614" y="144749"/>
                  </a:lnTo>
                  <a:lnTo>
                    <a:pt x="185941" y="121342"/>
                  </a:lnTo>
                  <a:lnTo>
                    <a:pt x="182336" y="80095"/>
                  </a:lnTo>
                  <a:lnTo>
                    <a:pt x="178707" y="61094"/>
                  </a:lnTo>
                  <a:lnTo>
                    <a:pt x="171526" y="46522"/>
                  </a:lnTo>
                  <a:lnTo>
                    <a:pt x="150846" y="25251"/>
                  </a:lnTo>
                  <a:lnTo>
                    <a:pt x="112429" y="2566"/>
                  </a:lnTo>
                  <a:lnTo>
                    <a:pt x="82353" y="0"/>
                  </a:lnTo>
                  <a:lnTo>
                    <a:pt x="51841" y="5209"/>
                  </a:lnTo>
                  <a:lnTo>
                    <a:pt x="0" y="230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6" name="SMARTInkShape-3514"/>
            <p:cNvSpPr/>
            <p:nvPr>
              <p:custDataLst>
                <p:tags r:id="rId134"/>
              </p:custDataLst>
            </p:nvPr>
          </p:nvSpPr>
          <p:spPr bwMode="auto">
            <a:xfrm>
              <a:off x="1391603" y="6030101"/>
              <a:ext cx="85393" cy="176390"/>
            </a:xfrm>
            <a:custGeom>
              <a:avLst/>
              <a:gdLst/>
              <a:ahLst/>
              <a:cxnLst/>
              <a:rect l="0" t="0" r="0" b="0"/>
              <a:pathLst>
                <a:path w="85393" h="176390">
                  <a:moveTo>
                    <a:pt x="0" y="4939"/>
                  </a:moveTo>
                  <a:lnTo>
                    <a:pt x="0" y="4939"/>
                  </a:lnTo>
                  <a:lnTo>
                    <a:pt x="4550" y="4939"/>
                  </a:lnTo>
                  <a:lnTo>
                    <a:pt x="9325" y="2399"/>
                  </a:lnTo>
                  <a:lnTo>
                    <a:pt x="11931" y="388"/>
                  </a:lnTo>
                  <a:lnTo>
                    <a:pt x="15574" y="0"/>
                  </a:lnTo>
                  <a:lnTo>
                    <a:pt x="24702" y="2109"/>
                  </a:lnTo>
                  <a:lnTo>
                    <a:pt x="61002" y="32541"/>
                  </a:lnTo>
                  <a:lnTo>
                    <a:pt x="75689" y="49592"/>
                  </a:lnTo>
                  <a:lnTo>
                    <a:pt x="85392" y="69870"/>
                  </a:lnTo>
                  <a:lnTo>
                    <a:pt x="85259" y="96661"/>
                  </a:lnTo>
                  <a:lnTo>
                    <a:pt x="77898" y="124762"/>
                  </a:lnTo>
                  <a:lnTo>
                    <a:pt x="52428" y="163545"/>
                  </a:lnTo>
                  <a:lnTo>
                    <a:pt x="41399" y="174491"/>
                  </a:lnTo>
                  <a:lnTo>
                    <a:pt x="37124" y="176076"/>
                  </a:lnTo>
                  <a:lnTo>
                    <a:pt x="25717" y="17638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7" name="SMARTInkShape-3515"/>
            <p:cNvSpPr/>
            <p:nvPr>
              <p:custDataLst>
                <p:tags r:id="rId135"/>
              </p:custDataLst>
            </p:nvPr>
          </p:nvSpPr>
          <p:spPr bwMode="auto">
            <a:xfrm>
              <a:off x="1479074" y="6026467"/>
              <a:ext cx="135415" cy="200502"/>
            </a:xfrm>
            <a:custGeom>
              <a:avLst/>
              <a:gdLst/>
              <a:ahLst/>
              <a:cxnLst/>
              <a:rect l="0" t="0" r="0" b="0"/>
              <a:pathLst>
                <a:path w="135415" h="200502">
                  <a:moveTo>
                    <a:pt x="6826" y="0"/>
                  </a:moveTo>
                  <a:lnTo>
                    <a:pt x="6826" y="0"/>
                  </a:lnTo>
                  <a:lnTo>
                    <a:pt x="5874" y="37059"/>
                  </a:lnTo>
                  <a:lnTo>
                    <a:pt x="2275" y="65048"/>
                  </a:lnTo>
                  <a:lnTo>
                    <a:pt x="41" y="96538"/>
                  </a:lnTo>
                  <a:lnTo>
                    <a:pt x="0" y="128631"/>
                  </a:lnTo>
                  <a:lnTo>
                    <a:pt x="3157" y="158769"/>
                  </a:lnTo>
                  <a:lnTo>
                    <a:pt x="8190" y="170616"/>
                  </a:lnTo>
                  <a:lnTo>
                    <a:pt x="23942" y="188860"/>
                  </a:lnTo>
                  <a:lnTo>
                    <a:pt x="48723" y="198238"/>
                  </a:lnTo>
                  <a:lnTo>
                    <a:pt x="77835" y="200501"/>
                  </a:lnTo>
                  <a:lnTo>
                    <a:pt x="116236" y="192970"/>
                  </a:lnTo>
                  <a:lnTo>
                    <a:pt x="135414" y="18859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8" name="SMARTInkShape-3516"/>
            <p:cNvSpPr/>
            <p:nvPr>
              <p:custDataLst>
                <p:tags r:id="rId136"/>
              </p:custDataLst>
            </p:nvPr>
          </p:nvSpPr>
          <p:spPr bwMode="auto">
            <a:xfrm>
              <a:off x="1614488" y="6043613"/>
              <a:ext cx="34291" cy="25718"/>
            </a:xfrm>
            <a:custGeom>
              <a:avLst/>
              <a:gdLst/>
              <a:ahLst/>
              <a:cxnLst/>
              <a:rect l="0" t="0" r="0" b="0"/>
              <a:pathLst>
                <a:path w="34291" h="25718">
                  <a:moveTo>
                    <a:pt x="34290" y="0"/>
                  </a:moveTo>
                  <a:lnTo>
                    <a:pt x="34290" y="0"/>
                  </a:lnTo>
                  <a:lnTo>
                    <a:pt x="14382" y="17367"/>
                  </a:lnTo>
                  <a:lnTo>
                    <a:pt x="0" y="257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9" name="SMARTInkShape-3517"/>
            <p:cNvSpPr/>
            <p:nvPr>
              <p:custDataLst>
                <p:tags r:id="rId137"/>
              </p:custDataLst>
            </p:nvPr>
          </p:nvSpPr>
          <p:spPr bwMode="auto">
            <a:xfrm>
              <a:off x="1571625" y="6206490"/>
              <a:ext cx="59873" cy="189817"/>
            </a:xfrm>
            <a:custGeom>
              <a:avLst/>
              <a:gdLst/>
              <a:ahLst/>
              <a:cxnLst/>
              <a:rect l="0" t="0" r="0" b="0"/>
              <a:pathLst>
                <a:path w="59873" h="189817">
                  <a:moveTo>
                    <a:pt x="42863" y="0"/>
                  </a:moveTo>
                  <a:lnTo>
                    <a:pt x="42863" y="0"/>
                  </a:lnTo>
                  <a:lnTo>
                    <a:pt x="54794" y="40346"/>
                  </a:lnTo>
                  <a:lnTo>
                    <a:pt x="58463" y="72385"/>
                  </a:lnTo>
                  <a:lnTo>
                    <a:pt x="59550" y="106008"/>
                  </a:lnTo>
                  <a:lnTo>
                    <a:pt x="59872" y="140101"/>
                  </a:lnTo>
                  <a:lnTo>
                    <a:pt x="55417" y="169780"/>
                  </a:lnTo>
                  <a:lnTo>
                    <a:pt x="48125" y="182773"/>
                  </a:lnTo>
                  <a:lnTo>
                    <a:pt x="43513" y="187572"/>
                  </a:lnTo>
                  <a:lnTo>
                    <a:pt x="36629" y="189816"/>
                  </a:lnTo>
                  <a:lnTo>
                    <a:pt x="0"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0" name="SMARTInkShape-3518"/>
            <p:cNvSpPr/>
            <p:nvPr>
              <p:custDataLst>
                <p:tags r:id="rId138"/>
              </p:custDataLst>
            </p:nvPr>
          </p:nvSpPr>
          <p:spPr bwMode="auto">
            <a:xfrm>
              <a:off x="1228725" y="5932193"/>
              <a:ext cx="420054" cy="51413"/>
            </a:xfrm>
            <a:custGeom>
              <a:avLst/>
              <a:gdLst/>
              <a:ahLst/>
              <a:cxnLst/>
              <a:rect l="0" t="0" r="0" b="0"/>
              <a:pathLst>
                <a:path w="420054" h="51413">
                  <a:moveTo>
                    <a:pt x="0" y="51412"/>
                  </a:moveTo>
                  <a:lnTo>
                    <a:pt x="0" y="51412"/>
                  </a:lnTo>
                  <a:lnTo>
                    <a:pt x="33267" y="32786"/>
                  </a:lnTo>
                  <a:lnTo>
                    <a:pt x="67219" y="20281"/>
                  </a:lnTo>
                  <a:lnTo>
                    <a:pt x="107970" y="6840"/>
                  </a:lnTo>
                  <a:lnTo>
                    <a:pt x="139427" y="3027"/>
                  </a:lnTo>
                  <a:lnTo>
                    <a:pt x="172457" y="1332"/>
                  </a:lnTo>
                  <a:lnTo>
                    <a:pt x="206188" y="579"/>
                  </a:lnTo>
                  <a:lnTo>
                    <a:pt x="240229" y="245"/>
                  </a:lnTo>
                  <a:lnTo>
                    <a:pt x="279489" y="96"/>
                  </a:lnTo>
                  <a:lnTo>
                    <a:pt x="320432" y="30"/>
                  </a:lnTo>
                  <a:lnTo>
                    <a:pt x="357679" y="0"/>
                  </a:lnTo>
                  <a:lnTo>
                    <a:pt x="397127" y="4535"/>
                  </a:lnTo>
                  <a:lnTo>
                    <a:pt x="420053" y="854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1" name="SMARTInkShape-3519"/>
            <p:cNvSpPr/>
            <p:nvPr>
              <p:custDataLst>
                <p:tags r:id="rId139"/>
              </p:custDataLst>
            </p:nvPr>
          </p:nvSpPr>
          <p:spPr bwMode="auto">
            <a:xfrm>
              <a:off x="1545908" y="5709285"/>
              <a:ext cx="17146" cy="25718"/>
            </a:xfrm>
            <a:custGeom>
              <a:avLst/>
              <a:gdLst/>
              <a:ahLst/>
              <a:cxnLst/>
              <a:rect l="0" t="0" r="0" b="0"/>
              <a:pathLst>
                <a:path w="17146" h="25718">
                  <a:moveTo>
                    <a:pt x="17145" y="0"/>
                  </a:moveTo>
                  <a:lnTo>
                    <a:pt x="17145" y="0"/>
                  </a:lnTo>
                  <a:lnTo>
                    <a:pt x="2383" y="14762"/>
                  </a:lnTo>
                  <a:lnTo>
                    <a:pt x="1059" y="18626"/>
                  </a:lnTo>
                  <a:lnTo>
                    <a:pt x="0" y="257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2" name="SMARTInkShape-3520"/>
            <p:cNvSpPr/>
            <p:nvPr>
              <p:custDataLst>
                <p:tags r:id="rId140"/>
              </p:custDataLst>
            </p:nvPr>
          </p:nvSpPr>
          <p:spPr bwMode="auto">
            <a:xfrm>
              <a:off x="1537335" y="5812508"/>
              <a:ext cx="68581" cy="86814"/>
            </a:xfrm>
            <a:custGeom>
              <a:avLst/>
              <a:gdLst/>
              <a:ahLst/>
              <a:cxnLst/>
              <a:rect l="0" t="0" r="0" b="0"/>
              <a:pathLst>
                <a:path w="68581" h="86814">
                  <a:moveTo>
                    <a:pt x="0" y="8219"/>
                  </a:moveTo>
                  <a:lnTo>
                    <a:pt x="0" y="8219"/>
                  </a:lnTo>
                  <a:lnTo>
                    <a:pt x="0" y="0"/>
                  </a:lnTo>
                  <a:lnTo>
                    <a:pt x="4551" y="8853"/>
                  </a:lnTo>
                  <a:lnTo>
                    <a:pt x="4245" y="20884"/>
                  </a:lnTo>
                  <a:lnTo>
                    <a:pt x="2839" y="35755"/>
                  </a:lnTo>
                  <a:lnTo>
                    <a:pt x="9698" y="66046"/>
                  </a:lnTo>
                  <a:lnTo>
                    <a:pt x="12180" y="72488"/>
                  </a:lnTo>
                  <a:lnTo>
                    <a:pt x="20018" y="82186"/>
                  </a:lnTo>
                  <a:lnTo>
                    <a:pt x="24776" y="86105"/>
                  </a:lnTo>
                  <a:lnTo>
                    <a:pt x="29852" y="86813"/>
                  </a:lnTo>
                  <a:lnTo>
                    <a:pt x="40573" y="82520"/>
                  </a:lnTo>
                  <a:lnTo>
                    <a:pt x="68580" y="5108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3" name="SMARTInkShape-3521"/>
            <p:cNvSpPr/>
            <p:nvPr>
              <p:custDataLst>
                <p:tags r:id="rId141"/>
              </p:custDataLst>
            </p:nvPr>
          </p:nvSpPr>
          <p:spPr bwMode="auto">
            <a:xfrm>
              <a:off x="1400528" y="5709285"/>
              <a:ext cx="119663" cy="263399"/>
            </a:xfrm>
            <a:custGeom>
              <a:avLst/>
              <a:gdLst/>
              <a:ahLst/>
              <a:cxnLst/>
              <a:rect l="0" t="0" r="0" b="0"/>
              <a:pathLst>
                <a:path w="119663" h="263399">
                  <a:moveTo>
                    <a:pt x="8220" y="0"/>
                  </a:moveTo>
                  <a:lnTo>
                    <a:pt x="8220" y="0"/>
                  </a:lnTo>
                  <a:lnTo>
                    <a:pt x="3669" y="9102"/>
                  </a:lnTo>
                  <a:lnTo>
                    <a:pt x="0" y="47683"/>
                  </a:lnTo>
                  <a:lnTo>
                    <a:pt x="4884" y="59610"/>
                  </a:lnTo>
                  <a:lnTo>
                    <a:pt x="8853" y="65457"/>
                  </a:lnTo>
                  <a:lnTo>
                    <a:pt x="18344" y="71954"/>
                  </a:lnTo>
                  <a:lnTo>
                    <a:pt x="35408" y="76126"/>
                  </a:lnTo>
                  <a:lnTo>
                    <a:pt x="41893" y="74156"/>
                  </a:lnTo>
                  <a:lnTo>
                    <a:pt x="44956" y="72298"/>
                  </a:lnTo>
                  <a:lnTo>
                    <a:pt x="46998" y="70106"/>
                  </a:lnTo>
                  <a:lnTo>
                    <a:pt x="56615" y="48284"/>
                  </a:lnTo>
                  <a:lnTo>
                    <a:pt x="59254" y="36321"/>
                  </a:lnTo>
                  <a:lnTo>
                    <a:pt x="59388" y="36596"/>
                  </a:lnTo>
                  <a:lnTo>
                    <a:pt x="64195" y="70976"/>
                  </a:lnTo>
                  <a:lnTo>
                    <a:pt x="69336" y="111140"/>
                  </a:lnTo>
                  <a:lnTo>
                    <a:pt x="80726" y="148288"/>
                  </a:lnTo>
                  <a:lnTo>
                    <a:pt x="88652" y="178240"/>
                  </a:lnTo>
                  <a:lnTo>
                    <a:pt x="86302" y="213960"/>
                  </a:lnTo>
                  <a:lnTo>
                    <a:pt x="85992" y="222650"/>
                  </a:lnTo>
                  <a:lnTo>
                    <a:pt x="82928" y="230349"/>
                  </a:lnTo>
                  <a:lnTo>
                    <a:pt x="71903" y="243982"/>
                  </a:lnTo>
                  <a:lnTo>
                    <a:pt x="54182" y="257817"/>
                  </a:lnTo>
                  <a:lnTo>
                    <a:pt x="32316" y="263398"/>
                  </a:lnTo>
                  <a:lnTo>
                    <a:pt x="18612" y="259624"/>
                  </a:lnTo>
                  <a:lnTo>
                    <a:pt x="8076" y="252548"/>
                  </a:lnTo>
                  <a:lnTo>
                    <a:pt x="3393" y="246227"/>
                  </a:lnTo>
                  <a:lnTo>
                    <a:pt x="757" y="232765"/>
                  </a:lnTo>
                  <a:lnTo>
                    <a:pt x="2680" y="224736"/>
                  </a:lnTo>
                  <a:lnTo>
                    <a:pt x="4527" y="221261"/>
                  </a:lnTo>
                  <a:lnTo>
                    <a:pt x="14198" y="214860"/>
                  </a:lnTo>
                  <a:lnTo>
                    <a:pt x="51869" y="194206"/>
                  </a:lnTo>
                  <a:lnTo>
                    <a:pt x="82988" y="178026"/>
                  </a:lnTo>
                  <a:lnTo>
                    <a:pt x="119662"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4" name="SMARTInkShape-3522"/>
            <p:cNvSpPr/>
            <p:nvPr>
              <p:custDataLst>
                <p:tags r:id="rId142"/>
              </p:custDataLst>
            </p:nvPr>
          </p:nvSpPr>
          <p:spPr bwMode="auto">
            <a:xfrm>
              <a:off x="1237298" y="4860607"/>
              <a:ext cx="17146" cy="17146"/>
            </a:xfrm>
            <a:custGeom>
              <a:avLst/>
              <a:gdLst/>
              <a:ahLst/>
              <a:cxnLst/>
              <a:rect l="0" t="0" r="0" b="0"/>
              <a:pathLst>
                <a:path w="17146" h="17146">
                  <a:moveTo>
                    <a:pt x="0" y="0"/>
                  </a:moveTo>
                  <a:lnTo>
                    <a:pt x="0" y="0"/>
                  </a:lnTo>
                  <a:lnTo>
                    <a:pt x="17145"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30" name="SMARTInkShape-Group1138"/>
          <p:cNvGrpSpPr/>
          <p:nvPr/>
        </p:nvGrpSpPr>
        <p:grpSpPr>
          <a:xfrm>
            <a:off x="2442949" y="6265072"/>
            <a:ext cx="646010" cy="412906"/>
            <a:chOff x="2442949" y="6265072"/>
            <a:chExt cx="646010" cy="412906"/>
          </a:xfrm>
        </p:grpSpPr>
        <p:sp>
          <p:nvSpPr>
            <p:cNvPr id="526" name="SMARTInkShape-3523"/>
            <p:cNvSpPr/>
            <p:nvPr>
              <p:custDataLst>
                <p:tags r:id="rId126"/>
              </p:custDataLst>
            </p:nvPr>
          </p:nvSpPr>
          <p:spPr bwMode="auto">
            <a:xfrm>
              <a:off x="2442949" y="6370559"/>
              <a:ext cx="157377" cy="208047"/>
            </a:xfrm>
            <a:custGeom>
              <a:avLst/>
              <a:gdLst/>
              <a:ahLst/>
              <a:cxnLst/>
              <a:rect l="0" t="0" r="0" b="0"/>
              <a:pathLst>
                <a:path w="157377" h="208047">
                  <a:moveTo>
                    <a:pt x="114514" y="7381"/>
                  </a:moveTo>
                  <a:lnTo>
                    <a:pt x="114514" y="7381"/>
                  </a:lnTo>
                  <a:lnTo>
                    <a:pt x="109963" y="2830"/>
                  </a:lnTo>
                  <a:lnTo>
                    <a:pt x="105188" y="596"/>
                  </a:lnTo>
                  <a:lnTo>
                    <a:pt x="102582" y="0"/>
                  </a:lnTo>
                  <a:lnTo>
                    <a:pt x="67540" y="8290"/>
                  </a:lnTo>
                  <a:lnTo>
                    <a:pt x="47916" y="15405"/>
                  </a:lnTo>
                  <a:lnTo>
                    <a:pt x="29670" y="28092"/>
                  </a:lnTo>
                  <a:lnTo>
                    <a:pt x="7883" y="64952"/>
                  </a:lnTo>
                  <a:lnTo>
                    <a:pt x="447" y="95833"/>
                  </a:lnTo>
                  <a:lnTo>
                    <a:pt x="0" y="127655"/>
                  </a:lnTo>
                  <a:lnTo>
                    <a:pt x="9326" y="157674"/>
                  </a:lnTo>
                  <a:lnTo>
                    <a:pt x="35193" y="192247"/>
                  </a:lnTo>
                  <a:lnTo>
                    <a:pt x="58622" y="203844"/>
                  </a:lnTo>
                  <a:lnTo>
                    <a:pt x="83958" y="208046"/>
                  </a:lnTo>
                  <a:lnTo>
                    <a:pt x="107918" y="206737"/>
                  </a:lnTo>
                  <a:lnTo>
                    <a:pt x="128727" y="197901"/>
                  </a:lnTo>
                  <a:lnTo>
                    <a:pt x="157376" y="17883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7" name="SMARTInkShape-3524"/>
            <p:cNvSpPr/>
            <p:nvPr>
              <p:custDataLst>
                <p:tags r:id="rId127"/>
              </p:custDataLst>
            </p:nvPr>
          </p:nvSpPr>
          <p:spPr bwMode="auto">
            <a:xfrm>
              <a:off x="2643188" y="6429375"/>
              <a:ext cx="145733" cy="164165"/>
            </a:xfrm>
            <a:custGeom>
              <a:avLst/>
              <a:gdLst/>
              <a:ahLst/>
              <a:cxnLst/>
              <a:rect l="0" t="0" r="0" b="0"/>
              <a:pathLst>
                <a:path w="145733" h="164165">
                  <a:moveTo>
                    <a:pt x="0" y="0"/>
                  </a:moveTo>
                  <a:lnTo>
                    <a:pt x="0" y="0"/>
                  </a:lnTo>
                  <a:lnTo>
                    <a:pt x="9101" y="0"/>
                  </a:lnTo>
                  <a:lnTo>
                    <a:pt x="18650" y="5080"/>
                  </a:lnTo>
                  <a:lnTo>
                    <a:pt x="52762" y="37992"/>
                  </a:lnTo>
                  <a:lnTo>
                    <a:pt x="76593" y="73275"/>
                  </a:lnTo>
                  <a:lnTo>
                    <a:pt x="96142" y="107330"/>
                  </a:lnTo>
                  <a:lnTo>
                    <a:pt x="121045" y="149213"/>
                  </a:lnTo>
                  <a:lnTo>
                    <a:pt x="130904" y="163379"/>
                  </a:lnTo>
                  <a:lnTo>
                    <a:pt x="133941" y="164164"/>
                  </a:lnTo>
                  <a:lnTo>
                    <a:pt x="136919" y="162783"/>
                  </a:lnTo>
                  <a:lnTo>
                    <a:pt x="145732"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8" name="SMARTInkShape-3525"/>
            <p:cNvSpPr/>
            <p:nvPr>
              <p:custDataLst>
                <p:tags r:id="rId128"/>
              </p:custDataLst>
            </p:nvPr>
          </p:nvSpPr>
          <p:spPr bwMode="auto">
            <a:xfrm>
              <a:off x="2617470" y="6403657"/>
              <a:ext cx="120016" cy="145733"/>
            </a:xfrm>
            <a:custGeom>
              <a:avLst/>
              <a:gdLst/>
              <a:ahLst/>
              <a:cxnLst/>
              <a:rect l="0" t="0" r="0" b="0"/>
              <a:pathLst>
                <a:path w="120016" h="145733">
                  <a:moveTo>
                    <a:pt x="120015" y="0"/>
                  </a:moveTo>
                  <a:lnTo>
                    <a:pt x="120015" y="0"/>
                  </a:lnTo>
                  <a:lnTo>
                    <a:pt x="101812" y="0"/>
                  </a:lnTo>
                  <a:lnTo>
                    <a:pt x="76839" y="9102"/>
                  </a:lnTo>
                  <a:lnTo>
                    <a:pt x="51342" y="23863"/>
                  </a:lnTo>
                  <a:lnTo>
                    <a:pt x="30241" y="49404"/>
                  </a:lnTo>
                  <a:lnTo>
                    <a:pt x="11924" y="85653"/>
                  </a:lnTo>
                  <a:lnTo>
                    <a:pt x="3533" y="122004"/>
                  </a:lnTo>
                  <a:lnTo>
                    <a:pt x="0" y="1457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29" name="SMARTInkShape-3526"/>
            <p:cNvSpPr/>
            <p:nvPr>
              <p:custDataLst>
                <p:tags r:id="rId129"/>
              </p:custDataLst>
            </p:nvPr>
          </p:nvSpPr>
          <p:spPr bwMode="auto">
            <a:xfrm>
              <a:off x="2832699" y="6265072"/>
              <a:ext cx="256260" cy="412906"/>
            </a:xfrm>
            <a:custGeom>
              <a:avLst/>
              <a:gdLst/>
              <a:ahLst/>
              <a:cxnLst/>
              <a:rect l="0" t="0" r="0" b="0"/>
              <a:pathLst>
                <a:path w="256260" h="412906">
                  <a:moveTo>
                    <a:pt x="179106" y="164303"/>
                  </a:moveTo>
                  <a:lnTo>
                    <a:pt x="179106" y="164303"/>
                  </a:lnTo>
                  <a:lnTo>
                    <a:pt x="188208" y="159752"/>
                  </a:lnTo>
                  <a:lnTo>
                    <a:pt x="190889" y="157458"/>
                  </a:lnTo>
                  <a:lnTo>
                    <a:pt x="193868" y="152371"/>
                  </a:lnTo>
                  <a:lnTo>
                    <a:pt x="193710" y="149681"/>
                  </a:lnTo>
                  <a:lnTo>
                    <a:pt x="190994" y="144152"/>
                  </a:lnTo>
                  <a:lnTo>
                    <a:pt x="187984" y="142296"/>
                  </a:lnTo>
                  <a:lnTo>
                    <a:pt x="155005" y="134523"/>
                  </a:lnTo>
                  <a:lnTo>
                    <a:pt x="123599" y="135900"/>
                  </a:lnTo>
                  <a:lnTo>
                    <a:pt x="90164" y="146891"/>
                  </a:lnTo>
                  <a:lnTo>
                    <a:pt x="51576" y="171315"/>
                  </a:lnTo>
                  <a:lnTo>
                    <a:pt x="19082" y="207232"/>
                  </a:lnTo>
                  <a:lnTo>
                    <a:pt x="458" y="243486"/>
                  </a:lnTo>
                  <a:lnTo>
                    <a:pt x="0" y="254239"/>
                  </a:lnTo>
                  <a:lnTo>
                    <a:pt x="7111" y="273806"/>
                  </a:lnTo>
                  <a:lnTo>
                    <a:pt x="15865" y="281121"/>
                  </a:lnTo>
                  <a:lnTo>
                    <a:pt x="40832" y="291787"/>
                  </a:lnTo>
                  <a:lnTo>
                    <a:pt x="82468" y="294045"/>
                  </a:lnTo>
                  <a:lnTo>
                    <a:pt x="108216" y="285783"/>
                  </a:lnTo>
                  <a:lnTo>
                    <a:pt x="120416" y="279580"/>
                  </a:lnTo>
                  <a:lnTo>
                    <a:pt x="139052" y="257447"/>
                  </a:lnTo>
                  <a:lnTo>
                    <a:pt x="153684" y="226655"/>
                  </a:lnTo>
                  <a:lnTo>
                    <a:pt x="166537" y="187570"/>
                  </a:lnTo>
                  <a:lnTo>
                    <a:pt x="170727" y="164574"/>
                  </a:lnTo>
                  <a:lnTo>
                    <a:pt x="173520" y="139718"/>
                  </a:lnTo>
                  <a:lnTo>
                    <a:pt x="175382" y="113624"/>
                  </a:lnTo>
                  <a:lnTo>
                    <a:pt x="172371" y="74469"/>
                  </a:lnTo>
                  <a:lnTo>
                    <a:pt x="162506" y="33545"/>
                  </a:lnTo>
                  <a:lnTo>
                    <a:pt x="154589" y="716"/>
                  </a:lnTo>
                  <a:lnTo>
                    <a:pt x="154189" y="0"/>
                  </a:lnTo>
                  <a:lnTo>
                    <a:pt x="153922" y="475"/>
                  </a:lnTo>
                  <a:lnTo>
                    <a:pt x="145697" y="40220"/>
                  </a:lnTo>
                  <a:lnTo>
                    <a:pt x="141593" y="60626"/>
                  </a:lnTo>
                  <a:lnTo>
                    <a:pt x="136953" y="83755"/>
                  </a:lnTo>
                  <a:lnTo>
                    <a:pt x="131954" y="110604"/>
                  </a:lnTo>
                  <a:lnTo>
                    <a:pt x="126716" y="139934"/>
                  </a:lnTo>
                  <a:lnTo>
                    <a:pt x="121320" y="170917"/>
                  </a:lnTo>
                  <a:lnTo>
                    <a:pt x="119627" y="202050"/>
                  </a:lnTo>
                  <a:lnTo>
                    <a:pt x="120403" y="233283"/>
                  </a:lnTo>
                  <a:lnTo>
                    <a:pt x="122826" y="264582"/>
                  </a:lnTo>
                  <a:lnTo>
                    <a:pt x="130156" y="292115"/>
                  </a:lnTo>
                  <a:lnTo>
                    <a:pt x="140757" y="317139"/>
                  </a:lnTo>
                  <a:lnTo>
                    <a:pt x="153540" y="340488"/>
                  </a:lnTo>
                  <a:lnTo>
                    <a:pt x="190603" y="374052"/>
                  </a:lnTo>
                  <a:lnTo>
                    <a:pt x="227079" y="395637"/>
                  </a:lnTo>
                  <a:lnTo>
                    <a:pt x="256259" y="4129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31" name="SMARTInkShape-3527"/>
          <p:cNvSpPr/>
          <p:nvPr>
            <p:custDataLst>
              <p:tags r:id="rId11"/>
            </p:custDataLst>
          </p:nvPr>
        </p:nvSpPr>
        <p:spPr bwMode="auto">
          <a:xfrm>
            <a:off x="2471738" y="1183005"/>
            <a:ext cx="25718" cy="1"/>
          </a:xfrm>
          <a:custGeom>
            <a:avLst/>
            <a:gdLst/>
            <a:ahLst/>
            <a:cxnLst/>
            <a:rect l="0" t="0" r="0" b="0"/>
            <a:pathLst>
              <a:path w="25718" h="1">
                <a:moveTo>
                  <a:pt x="0" y="0"/>
                </a:moveTo>
                <a:lnTo>
                  <a:pt x="0" y="0"/>
                </a:lnTo>
                <a:lnTo>
                  <a:pt x="2571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2" name="SMARTInkShape-3528"/>
          <p:cNvSpPr/>
          <p:nvPr>
            <p:custDataLst>
              <p:tags r:id="rId12"/>
            </p:custDataLst>
          </p:nvPr>
        </p:nvSpPr>
        <p:spPr bwMode="auto">
          <a:xfrm>
            <a:off x="6500813" y="1997392"/>
            <a:ext cx="231458" cy="25719"/>
          </a:xfrm>
          <a:custGeom>
            <a:avLst/>
            <a:gdLst/>
            <a:ahLst/>
            <a:cxnLst/>
            <a:rect l="0" t="0" r="0" b="0"/>
            <a:pathLst>
              <a:path w="231458" h="25719">
                <a:moveTo>
                  <a:pt x="0" y="25718"/>
                </a:moveTo>
                <a:lnTo>
                  <a:pt x="0" y="25718"/>
                </a:lnTo>
                <a:lnTo>
                  <a:pt x="0" y="18337"/>
                </a:lnTo>
                <a:lnTo>
                  <a:pt x="9101" y="12948"/>
                </a:lnTo>
                <a:lnTo>
                  <a:pt x="23862" y="9869"/>
                </a:lnTo>
                <a:lnTo>
                  <a:pt x="62462" y="7876"/>
                </a:lnTo>
                <a:lnTo>
                  <a:pt x="94753" y="4136"/>
                </a:lnTo>
                <a:lnTo>
                  <a:pt x="128790" y="1838"/>
                </a:lnTo>
                <a:lnTo>
                  <a:pt x="162967" y="817"/>
                </a:lnTo>
                <a:lnTo>
                  <a:pt x="197207" y="364"/>
                </a:lnTo>
                <a:lnTo>
                  <a:pt x="23145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3" name="SMARTInkShape-3529"/>
          <p:cNvSpPr/>
          <p:nvPr>
            <p:custDataLst>
              <p:tags r:id="rId13"/>
            </p:custDataLst>
          </p:nvPr>
        </p:nvSpPr>
        <p:spPr bwMode="auto">
          <a:xfrm>
            <a:off x="2240280" y="5350951"/>
            <a:ext cx="228562" cy="1091251"/>
          </a:xfrm>
          <a:custGeom>
            <a:avLst/>
            <a:gdLst/>
            <a:ahLst/>
            <a:cxnLst/>
            <a:rect l="0" t="0" r="0" b="0"/>
            <a:pathLst>
              <a:path w="228562" h="1091251">
                <a:moveTo>
                  <a:pt x="102870" y="41151"/>
                </a:moveTo>
                <a:lnTo>
                  <a:pt x="102870" y="41151"/>
                </a:lnTo>
                <a:lnTo>
                  <a:pt x="98319" y="32049"/>
                </a:lnTo>
                <a:lnTo>
                  <a:pt x="97931" y="28416"/>
                </a:lnTo>
                <a:lnTo>
                  <a:pt x="100040" y="21838"/>
                </a:lnTo>
                <a:lnTo>
                  <a:pt x="109232" y="15741"/>
                </a:lnTo>
                <a:lnTo>
                  <a:pt x="138417" y="4065"/>
                </a:lnTo>
                <a:lnTo>
                  <a:pt x="172351" y="0"/>
                </a:lnTo>
                <a:lnTo>
                  <a:pt x="193758" y="4130"/>
                </a:lnTo>
                <a:lnTo>
                  <a:pt x="203467" y="7897"/>
                </a:lnTo>
                <a:lnTo>
                  <a:pt x="216795" y="19704"/>
                </a:lnTo>
                <a:lnTo>
                  <a:pt x="221683" y="26853"/>
                </a:lnTo>
                <a:lnTo>
                  <a:pt x="228561" y="64220"/>
                </a:lnTo>
                <a:lnTo>
                  <a:pt x="225090" y="102839"/>
                </a:lnTo>
                <a:lnTo>
                  <a:pt x="221498" y="125139"/>
                </a:lnTo>
                <a:lnTo>
                  <a:pt x="217198" y="150483"/>
                </a:lnTo>
                <a:lnTo>
                  <a:pt x="212426" y="177857"/>
                </a:lnTo>
                <a:lnTo>
                  <a:pt x="207340" y="206583"/>
                </a:lnTo>
                <a:lnTo>
                  <a:pt x="202044" y="237164"/>
                </a:lnTo>
                <a:lnTo>
                  <a:pt x="196608" y="268982"/>
                </a:lnTo>
                <a:lnTo>
                  <a:pt x="191080" y="301623"/>
                </a:lnTo>
                <a:lnTo>
                  <a:pt x="187394" y="335767"/>
                </a:lnTo>
                <a:lnTo>
                  <a:pt x="184937" y="370912"/>
                </a:lnTo>
                <a:lnTo>
                  <a:pt x="183299" y="406724"/>
                </a:lnTo>
                <a:lnTo>
                  <a:pt x="182207" y="442981"/>
                </a:lnTo>
                <a:lnTo>
                  <a:pt x="181479" y="479536"/>
                </a:lnTo>
                <a:lnTo>
                  <a:pt x="180994" y="516287"/>
                </a:lnTo>
                <a:lnTo>
                  <a:pt x="180670" y="554124"/>
                </a:lnTo>
                <a:lnTo>
                  <a:pt x="180454" y="592683"/>
                </a:lnTo>
                <a:lnTo>
                  <a:pt x="180310" y="631724"/>
                </a:lnTo>
                <a:lnTo>
                  <a:pt x="180214" y="669182"/>
                </a:lnTo>
                <a:lnTo>
                  <a:pt x="180151" y="705583"/>
                </a:lnTo>
                <a:lnTo>
                  <a:pt x="180108" y="741281"/>
                </a:lnTo>
                <a:lnTo>
                  <a:pt x="180079" y="774604"/>
                </a:lnTo>
                <a:lnTo>
                  <a:pt x="180060" y="806344"/>
                </a:lnTo>
                <a:lnTo>
                  <a:pt x="180048" y="837031"/>
                </a:lnTo>
                <a:lnTo>
                  <a:pt x="180039" y="866059"/>
                </a:lnTo>
                <a:lnTo>
                  <a:pt x="180034" y="893985"/>
                </a:lnTo>
                <a:lnTo>
                  <a:pt x="180030" y="921175"/>
                </a:lnTo>
                <a:lnTo>
                  <a:pt x="180027" y="946921"/>
                </a:lnTo>
                <a:lnTo>
                  <a:pt x="180026" y="971705"/>
                </a:lnTo>
                <a:lnTo>
                  <a:pt x="180025" y="995848"/>
                </a:lnTo>
                <a:lnTo>
                  <a:pt x="180023" y="1032835"/>
                </a:lnTo>
                <a:lnTo>
                  <a:pt x="180023" y="1069995"/>
                </a:lnTo>
                <a:lnTo>
                  <a:pt x="180023" y="1090517"/>
                </a:lnTo>
                <a:lnTo>
                  <a:pt x="179070" y="1091250"/>
                </a:lnTo>
                <a:lnTo>
                  <a:pt x="177483" y="1090784"/>
                </a:lnTo>
                <a:lnTo>
                  <a:pt x="138924" y="1059353"/>
                </a:lnTo>
                <a:lnTo>
                  <a:pt x="113179" y="1045183"/>
                </a:lnTo>
                <a:lnTo>
                  <a:pt x="82687" y="1035710"/>
                </a:lnTo>
                <a:lnTo>
                  <a:pt x="50085" y="1028326"/>
                </a:lnTo>
                <a:lnTo>
                  <a:pt x="0" y="101841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4" name="SMARTInkShape-3530"/>
          <p:cNvSpPr/>
          <p:nvPr>
            <p:custDataLst>
              <p:tags r:id="rId14"/>
            </p:custDataLst>
          </p:nvPr>
        </p:nvSpPr>
        <p:spPr bwMode="auto">
          <a:xfrm>
            <a:off x="525834" y="5431630"/>
            <a:ext cx="282840" cy="1049073"/>
          </a:xfrm>
          <a:custGeom>
            <a:avLst/>
            <a:gdLst/>
            <a:ahLst/>
            <a:cxnLst/>
            <a:rect l="0" t="0" r="0" b="0"/>
            <a:pathLst>
              <a:path w="282840" h="1049073">
                <a:moveTo>
                  <a:pt x="205686" y="80488"/>
                </a:moveTo>
                <a:lnTo>
                  <a:pt x="205686" y="80488"/>
                </a:lnTo>
                <a:lnTo>
                  <a:pt x="244311" y="61175"/>
                </a:lnTo>
                <a:lnTo>
                  <a:pt x="257876" y="52117"/>
                </a:lnTo>
                <a:lnTo>
                  <a:pt x="262219" y="46288"/>
                </a:lnTo>
                <a:lnTo>
                  <a:pt x="264664" y="37652"/>
                </a:lnTo>
                <a:lnTo>
                  <a:pt x="265007" y="34785"/>
                </a:lnTo>
                <a:lnTo>
                  <a:pt x="260309" y="26521"/>
                </a:lnTo>
                <a:lnTo>
                  <a:pt x="256389" y="21650"/>
                </a:lnTo>
                <a:lnTo>
                  <a:pt x="237219" y="10243"/>
                </a:lnTo>
                <a:lnTo>
                  <a:pt x="199789" y="831"/>
                </a:lnTo>
                <a:lnTo>
                  <a:pt x="168775" y="0"/>
                </a:lnTo>
                <a:lnTo>
                  <a:pt x="129345" y="4886"/>
                </a:lnTo>
                <a:lnTo>
                  <a:pt x="98955" y="15071"/>
                </a:lnTo>
                <a:lnTo>
                  <a:pt x="94527" y="18779"/>
                </a:lnTo>
                <a:lnTo>
                  <a:pt x="89607" y="27979"/>
                </a:lnTo>
                <a:lnTo>
                  <a:pt x="91388" y="52970"/>
                </a:lnTo>
                <a:lnTo>
                  <a:pt x="102499" y="89056"/>
                </a:lnTo>
                <a:lnTo>
                  <a:pt x="107438" y="118585"/>
                </a:lnTo>
                <a:lnTo>
                  <a:pt x="109633" y="153617"/>
                </a:lnTo>
                <a:lnTo>
                  <a:pt x="110218" y="174961"/>
                </a:lnTo>
                <a:lnTo>
                  <a:pt x="110608" y="197762"/>
                </a:lnTo>
                <a:lnTo>
                  <a:pt x="108963" y="222488"/>
                </a:lnTo>
                <a:lnTo>
                  <a:pt x="105962" y="248497"/>
                </a:lnTo>
                <a:lnTo>
                  <a:pt x="102056" y="275361"/>
                </a:lnTo>
                <a:lnTo>
                  <a:pt x="97547" y="303749"/>
                </a:lnTo>
                <a:lnTo>
                  <a:pt x="92636" y="333151"/>
                </a:lnTo>
                <a:lnTo>
                  <a:pt x="87457" y="363229"/>
                </a:lnTo>
                <a:lnTo>
                  <a:pt x="82099" y="394712"/>
                </a:lnTo>
                <a:lnTo>
                  <a:pt x="76622" y="427130"/>
                </a:lnTo>
                <a:lnTo>
                  <a:pt x="71066" y="460172"/>
                </a:lnTo>
                <a:lnTo>
                  <a:pt x="67362" y="493631"/>
                </a:lnTo>
                <a:lnTo>
                  <a:pt x="64893" y="527368"/>
                </a:lnTo>
                <a:lnTo>
                  <a:pt x="63246" y="561287"/>
                </a:lnTo>
                <a:lnTo>
                  <a:pt x="62149" y="594378"/>
                </a:lnTo>
                <a:lnTo>
                  <a:pt x="61417" y="626916"/>
                </a:lnTo>
                <a:lnTo>
                  <a:pt x="60929" y="659085"/>
                </a:lnTo>
                <a:lnTo>
                  <a:pt x="55841" y="707201"/>
                </a:lnTo>
                <a:lnTo>
                  <a:pt x="47687" y="765950"/>
                </a:lnTo>
                <a:lnTo>
                  <a:pt x="37489" y="831785"/>
                </a:lnTo>
                <a:lnTo>
                  <a:pt x="29737" y="880437"/>
                </a:lnTo>
                <a:lnTo>
                  <a:pt x="23617" y="917635"/>
                </a:lnTo>
                <a:lnTo>
                  <a:pt x="18584" y="947196"/>
                </a:lnTo>
                <a:lnTo>
                  <a:pt x="14276" y="970713"/>
                </a:lnTo>
                <a:lnTo>
                  <a:pt x="6950" y="1007003"/>
                </a:lnTo>
                <a:lnTo>
                  <a:pt x="0" y="1048816"/>
                </a:lnTo>
                <a:lnTo>
                  <a:pt x="13615" y="1049072"/>
                </a:lnTo>
                <a:lnTo>
                  <a:pt x="52564" y="1036423"/>
                </a:lnTo>
                <a:lnTo>
                  <a:pt x="81434" y="1029858"/>
                </a:lnTo>
                <a:lnTo>
                  <a:pt x="110776" y="1023764"/>
                </a:lnTo>
                <a:lnTo>
                  <a:pt x="141596" y="1018834"/>
                </a:lnTo>
                <a:lnTo>
                  <a:pt x="177519" y="1016643"/>
                </a:lnTo>
                <a:lnTo>
                  <a:pt x="210630" y="1018209"/>
                </a:lnTo>
                <a:lnTo>
                  <a:pt x="250966" y="1024446"/>
                </a:lnTo>
                <a:lnTo>
                  <a:pt x="282839" y="10320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5" name="SMARTInkShape-3531"/>
          <p:cNvSpPr/>
          <p:nvPr>
            <p:custDataLst>
              <p:tags r:id="rId15"/>
            </p:custDataLst>
          </p:nvPr>
        </p:nvSpPr>
        <p:spPr bwMode="auto">
          <a:xfrm>
            <a:off x="80115" y="4989579"/>
            <a:ext cx="774554" cy="58389"/>
          </a:xfrm>
          <a:custGeom>
            <a:avLst/>
            <a:gdLst/>
            <a:ahLst/>
            <a:cxnLst/>
            <a:rect l="0" t="0" r="0" b="0"/>
            <a:pathLst>
              <a:path w="774554" h="58389">
                <a:moveTo>
                  <a:pt x="8468" y="33906"/>
                </a:moveTo>
                <a:lnTo>
                  <a:pt x="8468" y="33906"/>
                </a:lnTo>
                <a:lnTo>
                  <a:pt x="0" y="16970"/>
                </a:lnTo>
                <a:lnTo>
                  <a:pt x="36816" y="16802"/>
                </a:lnTo>
                <a:lnTo>
                  <a:pt x="62609" y="16788"/>
                </a:lnTo>
                <a:lnTo>
                  <a:pt x="93140" y="16779"/>
                </a:lnTo>
                <a:lnTo>
                  <a:pt x="125876" y="15821"/>
                </a:lnTo>
                <a:lnTo>
                  <a:pt x="160082" y="14229"/>
                </a:lnTo>
                <a:lnTo>
                  <a:pt x="195269" y="12215"/>
                </a:lnTo>
                <a:lnTo>
                  <a:pt x="233967" y="10873"/>
                </a:lnTo>
                <a:lnTo>
                  <a:pt x="275005" y="9978"/>
                </a:lnTo>
                <a:lnTo>
                  <a:pt x="317604" y="9382"/>
                </a:lnTo>
                <a:lnTo>
                  <a:pt x="360291" y="8031"/>
                </a:lnTo>
                <a:lnTo>
                  <a:pt x="403037" y="6179"/>
                </a:lnTo>
                <a:lnTo>
                  <a:pt x="445821" y="3991"/>
                </a:lnTo>
                <a:lnTo>
                  <a:pt x="486727" y="2533"/>
                </a:lnTo>
                <a:lnTo>
                  <a:pt x="526379" y="1561"/>
                </a:lnTo>
                <a:lnTo>
                  <a:pt x="565197" y="913"/>
                </a:lnTo>
                <a:lnTo>
                  <a:pt x="600601" y="480"/>
                </a:lnTo>
                <a:lnTo>
                  <a:pt x="633728" y="192"/>
                </a:lnTo>
                <a:lnTo>
                  <a:pt x="665338" y="0"/>
                </a:lnTo>
                <a:lnTo>
                  <a:pt x="690221" y="825"/>
                </a:lnTo>
                <a:lnTo>
                  <a:pt x="728029" y="4280"/>
                </a:lnTo>
                <a:lnTo>
                  <a:pt x="767753" y="7417"/>
                </a:lnTo>
                <a:lnTo>
                  <a:pt x="774553" y="7845"/>
                </a:lnTo>
                <a:lnTo>
                  <a:pt x="774461" y="7959"/>
                </a:lnTo>
                <a:lnTo>
                  <a:pt x="735790" y="8168"/>
                </a:lnTo>
                <a:lnTo>
                  <a:pt x="695987" y="8182"/>
                </a:lnTo>
                <a:lnTo>
                  <a:pt x="661377" y="8186"/>
                </a:lnTo>
                <a:lnTo>
                  <a:pt x="639955" y="9139"/>
                </a:lnTo>
                <a:lnTo>
                  <a:pt x="616149" y="10727"/>
                </a:lnTo>
                <a:lnTo>
                  <a:pt x="590754" y="12738"/>
                </a:lnTo>
                <a:lnTo>
                  <a:pt x="564298" y="15033"/>
                </a:lnTo>
                <a:lnTo>
                  <a:pt x="537136" y="17513"/>
                </a:lnTo>
                <a:lnTo>
                  <a:pt x="509504" y="20120"/>
                </a:lnTo>
                <a:lnTo>
                  <a:pt x="481557" y="22810"/>
                </a:lnTo>
                <a:lnTo>
                  <a:pt x="453400" y="25556"/>
                </a:lnTo>
                <a:lnTo>
                  <a:pt x="425104" y="28339"/>
                </a:lnTo>
                <a:lnTo>
                  <a:pt x="396715" y="31147"/>
                </a:lnTo>
                <a:lnTo>
                  <a:pt x="368265" y="33972"/>
                </a:lnTo>
                <a:lnTo>
                  <a:pt x="339772" y="36806"/>
                </a:lnTo>
                <a:lnTo>
                  <a:pt x="312205" y="39650"/>
                </a:lnTo>
                <a:lnTo>
                  <a:pt x="285254" y="42498"/>
                </a:lnTo>
                <a:lnTo>
                  <a:pt x="258714" y="45349"/>
                </a:lnTo>
                <a:lnTo>
                  <a:pt x="234354" y="47250"/>
                </a:lnTo>
                <a:lnTo>
                  <a:pt x="211446" y="48517"/>
                </a:lnTo>
                <a:lnTo>
                  <a:pt x="169165" y="49924"/>
                </a:lnTo>
                <a:lnTo>
                  <a:pt x="131324" y="50550"/>
                </a:lnTo>
                <a:lnTo>
                  <a:pt x="91542" y="55453"/>
                </a:lnTo>
                <a:lnTo>
                  <a:pt x="66208" y="58388"/>
                </a:lnTo>
                <a:lnTo>
                  <a:pt x="61249" y="57847"/>
                </a:lnTo>
                <a:lnTo>
                  <a:pt x="57943" y="56535"/>
                </a:lnTo>
                <a:lnTo>
                  <a:pt x="55738" y="54707"/>
                </a:lnTo>
                <a:lnTo>
                  <a:pt x="56174" y="53488"/>
                </a:lnTo>
                <a:lnTo>
                  <a:pt x="80131" y="46821"/>
                </a:lnTo>
                <a:lnTo>
                  <a:pt x="121882" y="43765"/>
                </a:lnTo>
                <a:lnTo>
                  <a:pt x="142180" y="42384"/>
                </a:lnTo>
                <a:lnTo>
                  <a:pt x="165237" y="40510"/>
                </a:lnTo>
                <a:lnTo>
                  <a:pt x="190133" y="38309"/>
                </a:lnTo>
                <a:lnTo>
                  <a:pt x="217208" y="35889"/>
                </a:lnTo>
                <a:lnTo>
                  <a:pt x="245735" y="33323"/>
                </a:lnTo>
                <a:lnTo>
                  <a:pt x="275231" y="30660"/>
                </a:lnTo>
                <a:lnTo>
                  <a:pt x="306325" y="27932"/>
                </a:lnTo>
                <a:lnTo>
                  <a:pt x="338484" y="25160"/>
                </a:lnTo>
                <a:lnTo>
                  <a:pt x="371354" y="22360"/>
                </a:lnTo>
                <a:lnTo>
                  <a:pt x="404697" y="20493"/>
                </a:lnTo>
                <a:lnTo>
                  <a:pt x="438355" y="19249"/>
                </a:lnTo>
                <a:lnTo>
                  <a:pt x="472224" y="18420"/>
                </a:lnTo>
                <a:lnTo>
                  <a:pt x="504329" y="17867"/>
                </a:lnTo>
                <a:lnTo>
                  <a:pt x="535257" y="17498"/>
                </a:lnTo>
                <a:lnTo>
                  <a:pt x="565400" y="17252"/>
                </a:lnTo>
                <a:lnTo>
                  <a:pt x="591211" y="17089"/>
                </a:lnTo>
                <a:lnTo>
                  <a:pt x="614133" y="16979"/>
                </a:lnTo>
                <a:lnTo>
                  <a:pt x="652937" y="17811"/>
                </a:lnTo>
                <a:lnTo>
                  <a:pt x="693346" y="22681"/>
                </a:lnTo>
                <a:lnTo>
                  <a:pt x="711901" y="24809"/>
                </a:lnTo>
                <a:lnTo>
                  <a:pt x="711413" y="2533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38" name="SMARTInkShape-Group1144"/>
          <p:cNvGrpSpPr/>
          <p:nvPr/>
        </p:nvGrpSpPr>
        <p:grpSpPr>
          <a:xfrm>
            <a:off x="2986088" y="3075188"/>
            <a:ext cx="1309933" cy="1912804"/>
            <a:chOff x="2986088" y="3075188"/>
            <a:chExt cx="1309933" cy="1912804"/>
          </a:xfrm>
        </p:grpSpPr>
        <p:sp>
          <p:nvSpPr>
            <p:cNvPr id="536" name="SMARTInkShape-3532"/>
            <p:cNvSpPr/>
            <p:nvPr>
              <p:custDataLst>
                <p:tags r:id="rId124"/>
              </p:custDataLst>
            </p:nvPr>
          </p:nvSpPr>
          <p:spPr bwMode="auto">
            <a:xfrm>
              <a:off x="2986088" y="3394710"/>
              <a:ext cx="124160" cy="1577341"/>
            </a:xfrm>
            <a:custGeom>
              <a:avLst/>
              <a:gdLst/>
              <a:ahLst/>
              <a:cxnLst/>
              <a:rect l="0" t="0" r="0" b="0"/>
              <a:pathLst>
                <a:path w="124160" h="1577341">
                  <a:moveTo>
                    <a:pt x="111442" y="0"/>
                  </a:moveTo>
                  <a:lnTo>
                    <a:pt x="111442" y="0"/>
                  </a:lnTo>
                  <a:lnTo>
                    <a:pt x="112395" y="14640"/>
                  </a:lnTo>
                  <a:lnTo>
                    <a:pt x="120767" y="54221"/>
                  </a:lnTo>
                  <a:lnTo>
                    <a:pt x="124159" y="92678"/>
                  </a:lnTo>
                  <a:lnTo>
                    <a:pt x="123730" y="118935"/>
                  </a:lnTo>
                  <a:lnTo>
                    <a:pt x="122492" y="147870"/>
                  </a:lnTo>
                  <a:lnTo>
                    <a:pt x="119761" y="181448"/>
                  </a:lnTo>
                  <a:lnTo>
                    <a:pt x="116035" y="218120"/>
                  </a:lnTo>
                  <a:lnTo>
                    <a:pt x="111647" y="256856"/>
                  </a:lnTo>
                  <a:lnTo>
                    <a:pt x="106816" y="299825"/>
                  </a:lnTo>
                  <a:lnTo>
                    <a:pt x="101691" y="345616"/>
                  </a:lnTo>
                  <a:lnTo>
                    <a:pt x="96369" y="393288"/>
                  </a:lnTo>
                  <a:lnTo>
                    <a:pt x="91868" y="442214"/>
                  </a:lnTo>
                  <a:lnTo>
                    <a:pt x="87915" y="491977"/>
                  </a:lnTo>
                  <a:lnTo>
                    <a:pt x="84327" y="542297"/>
                  </a:lnTo>
                  <a:lnTo>
                    <a:pt x="82888" y="593941"/>
                  </a:lnTo>
                  <a:lnTo>
                    <a:pt x="82881" y="646468"/>
                  </a:lnTo>
                  <a:lnTo>
                    <a:pt x="83829" y="699584"/>
                  </a:lnTo>
                  <a:lnTo>
                    <a:pt x="85413" y="752139"/>
                  </a:lnTo>
                  <a:lnTo>
                    <a:pt x="87422" y="804321"/>
                  </a:lnTo>
                  <a:lnTo>
                    <a:pt x="89714" y="856254"/>
                  </a:lnTo>
                  <a:lnTo>
                    <a:pt x="92194" y="907069"/>
                  </a:lnTo>
                  <a:lnTo>
                    <a:pt x="94800" y="957137"/>
                  </a:lnTo>
                  <a:lnTo>
                    <a:pt x="97490" y="1006709"/>
                  </a:lnTo>
                  <a:lnTo>
                    <a:pt x="97378" y="1055949"/>
                  </a:lnTo>
                  <a:lnTo>
                    <a:pt x="95398" y="1104969"/>
                  </a:lnTo>
                  <a:lnTo>
                    <a:pt x="92174" y="1153841"/>
                  </a:lnTo>
                  <a:lnTo>
                    <a:pt x="87167" y="1203567"/>
                  </a:lnTo>
                  <a:lnTo>
                    <a:pt x="80971" y="1253863"/>
                  </a:lnTo>
                  <a:lnTo>
                    <a:pt x="73983" y="1304539"/>
                  </a:lnTo>
                  <a:lnTo>
                    <a:pt x="65514" y="1349752"/>
                  </a:lnTo>
                  <a:lnTo>
                    <a:pt x="56058" y="1391325"/>
                  </a:lnTo>
                  <a:lnTo>
                    <a:pt x="45945" y="1430470"/>
                  </a:lnTo>
                  <a:lnTo>
                    <a:pt x="36345" y="1463234"/>
                  </a:lnTo>
                  <a:lnTo>
                    <a:pt x="27087" y="1491744"/>
                  </a:lnTo>
                  <a:lnTo>
                    <a:pt x="18058" y="1517419"/>
                  </a:lnTo>
                  <a:lnTo>
                    <a:pt x="5350" y="1558104"/>
                  </a:lnTo>
                  <a:lnTo>
                    <a:pt x="0" y="15773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7" name="SMARTInkShape-3533"/>
            <p:cNvSpPr/>
            <p:nvPr>
              <p:custDataLst>
                <p:tags r:id="rId125"/>
              </p:custDataLst>
            </p:nvPr>
          </p:nvSpPr>
          <p:spPr bwMode="auto">
            <a:xfrm>
              <a:off x="3080385" y="3075188"/>
              <a:ext cx="1215636" cy="1912804"/>
            </a:xfrm>
            <a:custGeom>
              <a:avLst/>
              <a:gdLst/>
              <a:ahLst/>
              <a:cxnLst/>
              <a:rect l="0" t="0" r="0" b="0"/>
              <a:pathLst>
                <a:path w="1215636" h="1912804">
                  <a:moveTo>
                    <a:pt x="0" y="156644"/>
                  </a:moveTo>
                  <a:lnTo>
                    <a:pt x="0" y="156644"/>
                  </a:lnTo>
                  <a:lnTo>
                    <a:pt x="18203" y="124788"/>
                  </a:lnTo>
                  <a:lnTo>
                    <a:pt x="57620" y="93909"/>
                  </a:lnTo>
                  <a:lnTo>
                    <a:pt x="84133" y="77673"/>
                  </a:lnTo>
                  <a:lnTo>
                    <a:pt x="116097" y="63992"/>
                  </a:lnTo>
                  <a:lnTo>
                    <a:pt x="151693" y="52014"/>
                  </a:lnTo>
                  <a:lnTo>
                    <a:pt x="189711" y="41171"/>
                  </a:lnTo>
                  <a:lnTo>
                    <a:pt x="229344" y="32037"/>
                  </a:lnTo>
                  <a:lnTo>
                    <a:pt x="270053" y="24043"/>
                  </a:lnTo>
                  <a:lnTo>
                    <a:pt x="311481" y="16808"/>
                  </a:lnTo>
                  <a:lnTo>
                    <a:pt x="357196" y="11033"/>
                  </a:lnTo>
                  <a:lnTo>
                    <a:pt x="405770" y="6230"/>
                  </a:lnTo>
                  <a:lnTo>
                    <a:pt x="456251" y="2076"/>
                  </a:lnTo>
                  <a:lnTo>
                    <a:pt x="508955" y="259"/>
                  </a:lnTo>
                  <a:lnTo>
                    <a:pt x="563141" y="0"/>
                  </a:lnTo>
                  <a:lnTo>
                    <a:pt x="618315" y="780"/>
                  </a:lnTo>
                  <a:lnTo>
                    <a:pt x="672243" y="3205"/>
                  </a:lnTo>
                  <a:lnTo>
                    <a:pt x="725339" y="6726"/>
                  </a:lnTo>
                  <a:lnTo>
                    <a:pt x="777882" y="10979"/>
                  </a:lnTo>
                  <a:lnTo>
                    <a:pt x="827198" y="18577"/>
                  </a:lnTo>
                  <a:lnTo>
                    <a:pt x="874363" y="28404"/>
                  </a:lnTo>
                  <a:lnTo>
                    <a:pt x="920093" y="39718"/>
                  </a:lnTo>
                  <a:lnTo>
                    <a:pt x="960106" y="52024"/>
                  </a:lnTo>
                  <a:lnTo>
                    <a:pt x="996306" y="64990"/>
                  </a:lnTo>
                  <a:lnTo>
                    <a:pt x="1029964" y="78396"/>
                  </a:lnTo>
                  <a:lnTo>
                    <a:pt x="1056213" y="94954"/>
                  </a:lnTo>
                  <a:lnTo>
                    <a:pt x="1095538" y="133671"/>
                  </a:lnTo>
                  <a:lnTo>
                    <a:pt x="1110406" y="156569"/>
                  </a:lnTo>
                  <a:lnTo>
                    <a:pt x="1123175" y="181359"/>
                  </a:lnTo>
                  <a:lnTo>
                    <a:pt x="1134546" y="207411"/>
                  </a:lnTo>
                  <a:lnTo>
                    <a:pt x="1143079" y="236209"/>
                  </a:lnTo>
                  <a:lnTo>
                    <a:pt x="1149720" y="266837"/>
                  </a:lnTo>
                  <a:lnTo>
                    <a:pt x="1155100" y="298686"/>
                  </a:lnTo>
                  <a:lnTo>
                    <a:pt x="1159639" y="334207"/>
                  </a:lnTo>
                  <a:lnTo>
                    <a:pt x="1163618" y="372174"/>
                  </a:lnTo>
                  <a:lnTo>
                    <a:pt x="1167222" y="411773"/>
                  </a:lnTo>
                  <a:lnTo>
                    <a:pt x="1170578" y="453413"/>
                  </a:lnTo>
                  <a:lnTo>
                    <a:pt x="1173769" y="496413"/>
                  </a:lnTo>
                  <a:lnTo>
                    <a:pt x="1176847" y="540319"/>
                  </a:lnTo>
                  <a:lnTo>
                    <a:pt x="1178900" y="585782"/>
                  </a:lnTo>
                  <a:lnTo>
                    <a:pt x="1180268" y="632284"/>
                  </a:lnTo>
                  <a:lnTo>
                    <a:pt x="1181181" y="679477"/>
                  </a:lnTo>
                  <a:lnTo>
                    <a:pt x="1182741" y="727132"/>
                  </a:lnTo>
                  <a:lnTo>
                    <a:pt x="1184735" y="775094"/>
                  </a:lnTo>
                  <a:lnTo>
                    <a:pt x="1187015" y="823262"/>
                  </a:lnTo>
                  <a:lnTo>
                    <a:pt x="1188536" y="871566"/>
                  </a:lnTo>
                  <a:lnTo>
                    <a:pt x="1189550" y="919962"/>
                  </a:lnTo>
                  <a:lnTo>
                    <a:pt x="1190226" y="968418"/>
                  </a:lnTo>
                  <a:lnTo>
                    <a:pt x="1191629" y="1016914"/>
                  </a:lnTo>
                  <a:lnTo>
                    <a:pt x="1193516" y="1065437"/>
                  </a:lnTo>
                  <a:lnTo>
                    <a:pt x="1195728" y="1113979"/>
                  </a:lnTo>
                  <a:lnTo>
                    <a:pt x="1198154" y="1163485"/>
                  </a:lnTo>
                  <a:lnTo>
                    <a:pt x="1200724" y="1213634"/>
                  </a:lnTo>
                  <a:lnTo>
                    <a:pt x="1203390" y="1264211"/>
                  </a:lnTo>
                  <a:lnTo>
                    <a:pt x="1206120" y="1312217"/>
                  </a:lnTo>
                  <a:lnTo>
                    <a:pt x="1208893" y="1358509"/>
                  </a:lnTo>
                  <a:lnTo>
                    <a:pt x="1211693" y="1403658"/>
                  </a:lnTo>
                  <a:lnTo>
                    <a:pt x="1213561" y="1448044"/>
                  </a:lnTo>
                  <a:lnTo>
                    <a:pt x="1214806" y="1491922"/>
                  </a:lnTo>
                  <a:lnTo>
                    <a:pt x="1215635" y="1535462"/>
                  </a:lnTo>
                  <a:lnTo>
                    <a:pt x="1215236" y="1575919"/>
                  </a:lnTo>
                  <a:lnTo>
                    <a:pt x="1214017" y="1614320"/>
                  </a:lnTo>
                  <a:lnTo>
                    <a:pt x="1212252" y="1651350"/>
                  </a:lnTo>
                  <a:lnTo>
                    <a:pt x="1210124" y="1685562"/>
                  </a:lnTo>
                  <a:lnTo>
                    <a:pt x="1207752" y="1717895"/>
                  </a:lnTo>
                  <a:lnTo>
                    <a:pt x="1205218" y="1748976"/>
                  </a:lnTo>
                  <a:lnTo>
                    <a:pt x="1202576" y="1775411"/>
                  </a:lnTo>
                  <a:lnTo>
                    <a:pt x="1199862" y="1798750"/>
                  </a:lnTo>
                  <a:lnTo>
                    <a:pt x="1195259" y="1838969"/>
                  </a:lnTo>
                  <a:lnTo>
                    <a:pt x="1193214" y="1872719"/>
                  </a:lnTo>
                  <a:lnTo>
                    <a:pt x="1191620" y="1912803"/>
                  </a:lnTo>
                  <a:lnTo>
                    <a:pt x="1158495" y="1900082"/>
                  </a:lnTo>
                  <a:lnTo>
                    <a:pt x="1116549" y="1890038"/>
                  </a:lnTo>
                  <a:lnTo>
                    <a:pt x="1085361" y="1885645"/>
                  </a:lnTo>
                  <a:lnTo>
                    <a:pt x="1048376" y="1881764"/>
                  </a:lnTo>
                  <a:lnTo>
                    <a:pt x="1007527" y="1878224"/>
                  </a:lnTo>
                  <a:lnTo>
                    <a:pt x="980295" y="1875864"/>
                  </a:lnTo>
                  <a:lnTo>
                    <a:pt x="925830" y="187114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39" name="SMARTInkShape-3534"/>
          <p:cNvSpPr/>
          <p:nvPr>
            <p:custDataLst>
              <p:tags r:id="rId16"/>
            </p:custDataLst>
          </p:nvPr>
        </p:nvSpPr>
        <p:spPr bwMode="auto">
          <a:xfrm>
            <a:off x="1785938" y="5128004"/>
            <a:ext cx="683016" cy="24069"/>
          </a:xfrm>
          <a:custGeom>
            <a:avLst/>
            <a:gdLst/>
            <a:ahLst/>
            <a:cxnLst/>
            <a:rect l="0" t="0" r="0" b="0"/>
            <a:pathLst>
              <a:path w="683016" h="24069">
                <a:moveTo>
                  <a:pt x="0" y="24068"/>
                </a:moveTo>
                <a:lnTo>
                  <a:pt x="0" y="24068"/>
                </a:lnTo>
                <a:lnTo>
                  <a:pt x="7796" y="17225"/>
                </a:lnTo>
                <a:lnTo>
                  <a:pt x="32082" y="3917"/>
                </a:lnTo>
                <a:lnTo>
                  <a:pt x="62422" y="0"/>
                </a:lnTo>
                <a:lnTo>
                  <a:pt x="95688" y="4164"/>
                </a:lnTo>
                <a:lnTo>
                  <a:pt x="137778" y="10460"/>
                </a:lnTo>
                <a:lnTo>
                  <a:pt x="162337" y="12139"/>
                </a:lnTo>
                <a:lnTo>
                  <a:pt x="188234" y="13258"/>
                </a:lnTo>
                <a:lnTo>
                  <a:pt x="217882" y="14004"/>
                </a:lnTo>
                <a:lnTo>
                  <a:pt x="250029" y="14501"/>
                </a:lnTo>
                <a:lnTo>
                  <a:pt x="283844" y="14832"/>
                </a:lnTo>
                <a:lnTo>
                  <a:pt x="320674" y="15053"/>
                </a:lnTo>
                <a:lnTo>
                  <a:pt x="359515" y="15201"/>
                </a:lnTo>
                <a:lnTo>
                  <a:pt x="399697" y="15300"/>
                </a:lnTo>
                <a:lnTo>
                  <a:pt x="439819" y="14412"/>
                </a:lnTo>
                <a:lnTo>
                  <a:pt x="479903" y="12869"/>
                </a:lnTo>
                <a:lnTo>
                  <a:pt x="519960" y="10887"/>
                </a:lnTo>
                <a:lnTo>
                  <a:pt x="556190" y="8613"/>
                </a:lnTo>
                <a:lnTo>
                  <a:pt x="589868" y="6145"/>
                </a:lnTo>
                <a:lnTo>
                  <a:pt x="621845" y="3547"/>
                </a:lnTo>
                <a:lnTo>
                  <a:pt x="659915" y="660"/>
                </a:lnTo>
                <a:lnTo>
                  <a:pt x="678105" y="329"/>
                </a:lnTo>
                <a:lnTo>
                  <a:pt x="681623" y="1575"/>
                </a:lnTo>
                <a:lnTo>
                  <a:pt x="683015" y="3358"/>
                </a:lnTo>
                <a:lnTo>
                  <a:pt x="671862" y="10418"/>
                </a:lnTo>
                <a:lnTo>
                  <a:pt x="642937" y="240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51" name="SMARTInkShape-Group1146"/>
          <p:cNvGrpSpPr/>
          <p:nvPr/>
        </p:nvGrpSpPr>
        <p:grpSpPr>
          <a:xfrm>
            <a:off x="3226118" y="3703320"/>
            <a:ext cx="831533" cy="1380155"/>
            <a:chOff x="3226118" y="3703320"/>
            <a:chExt cx="831533" cy="1380155"/>
          </a:xfrm>
        </p:grpSpPr>
        <p:sp>
          <p:nvSpPr>
            <p:cNvPr id="540" name="SMARTInkShape-3535"/>
            <p:cNvSpPr/>
            <p:nvPr>
              <p:custDataLst>
                <p:tags r:id="rId113"/>
              </p:custDataLst>
            </p:nvPr>
          </p:nvSpPr>
          <p:spPr bwMode="auto">
            <a:xfrm>
              <a:off x="3526155" y="4517707"/>
              <a:ext cx="425959" cy="85726"/>
            </a:xfrm>
            <a:custGeom>
              <a:avLst/>
              <a:gdLst/>
              <a:ahLst/>
              <a:cxnLst/>
              <a:rect l="0" t="0" r="0" b="0"/>
              <a:pathLst>
                <a:path w="425959" h="85726">
                  <a:moveTo>
                    <a:pt x="0" y="85725"/>
                  </a:moveTo>
                  <a:lnTo>
                    <a:pt x="0" y="85725"/>
                  </a:lnTo>
                  <a:lnTo>
                    <a:pt x="11932" y="66412"/>
                  </a:lnTo>
                  <a:lnTo>
                    <a:pt x="24702" y="57355"/>
                  </a:lnTo>
                  <a:lnTo>
                    <a:pt x="54203" y="48638"/>
                  </a:lnTo>
                  <a:lnTo>
                    <a:pt x="84733" y="42890"/>
                  </a:lnTo>
                  <a:lnTo>
                    <a:pt x="121479" y="38112"/>
                  </a:lnTo>
                  <a:lnTo>
                    <a:pt x="163211" y="35989"/>
                  </a:lnTo>
                  <a:lnTo>
                    <a:pt x="186912" y="35423"/>
                  </a:lnTo>
                  <a:lnTo>
                    <a:pt x="212239" y="35045"/>
                  </a:lnTo>
                  <a:lnTo>
                    <a:pt x="238647" y="34793"/>
                  </a:lnTo>
                  <a:lnTo>
                    <a:pt x="264826" y="34626"/>
                  </a:lnTo>
                  <a:lnTo>
                    <a:pt x="290851" y="34514"/>
                  </a:lnTo>
                  <a:lnTo>
                    <a:pt x="316773" y="34440"/>
                  </a:lnTo>
                  <a:lnTo>
                    <a:pt x="358275" y="34357"/>
                  </a:lnTo>
                  <a:lnTo>
                    <a:pt x="390691" y="33368"/>
                  </a:lnTo>
                  <a:lnTo>
                    <a:pt x="421196" y="27455"/>
                  </a:lnTo>
                  <a:lnTo>
                    <a:pt x="424624" y="24971"/>
                  </a:lnTo>
                  <a:lnTo>
                    <a:pt x="425958" y="22362"/>
                  </a:lnTo>
                  <a:lnTo>
                    <a:pt x="423989" y="18718"/>
                  </a:lnTo>
                  <a:lnTo>
                    <a:pt x="40290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1" name="SMARTInkShape-3536"/>
            <p:cNvSpPr/>
            <p:nvPr>
              <p:custDataLst>
                <p:tags r:id="rId114"/>
              </p:custDataLst>
            </p:nvPr>
          </p:nvSpPr>
          <p:spPr bwMode="auto">
            <a:xfrm>
              <a:off x="3677058" y="3953571"/>
              <a:ext cx="380593" cy="297720"/>
            </a:xfrm>
            <a:custGeom>
              <a:avLst/>
              <a:gdLst/>
              <a:ahLst/>
              <a:cxnLst/>
              <a:rect l="0" t="0" r="0" b="0"/>
              <a:pathLst>
                <a:path w="380593" h="297720">
                  <a:moveTo>
                    <a:pt x="11974" y="24069"/>
                  </a:moveTo>
                  <a:lnTo>
                    <a:pt x="11974" y="24069"/>
                  </a:lnTo>
                  <a:lnTo>
                    <a:pt x="23906" y="12137"/>
                  </a:lnTo>
                  <a:lnTo>
                    <a:pt x="41227" y="3918"/>
                  </a:lnTo>
                  <a:lnTo>
                    <a:pt x="69008" y="0"/>
                  </a:lnTo>
                  <a:lnTo>
                    <a:pt x="110471" y="3391"/>
                  </a:lnTo>
                  <a:lnTo>
                    <a:pt x="144968" y="12974"/>
                  </a:lnTo>
                  <a:lnTo>
                    <a:pt x="178715" y="26758"/>
                  </a:lnTo>
                  <a:lnTo>
                    <a:pt x="203239" y="42409"/>
                  </a:lnTo>
                  <a:lnTo>
                    <a:pt x="216043" y="61430"/>
                  </a:lnTo>
                  <a:lnTo>
                    <a:pt x="219458" y="71836"/>
                  </a:lnTo>
                  <a:lnTo>
                    <a:pt x="216972" y="83536"/>
                  </a:lnTo>
                  <a:lnTo>
                    <a:pt x="201509" y="109236"/>
                  </a:lnTo>
                  <a:lnTo>
                    <a:pt x="171142" y="141614"/>
                  </a:lnTo>
                  <a:lnTo>
                    <a:pt x="133198" y="175371"/>
                  </a:lnTo>
                  <a:lnTo>
                    <a:pt x="94109" y="203075"/>
                  </a:lnTo>
                  <a:lnTo>
                    <a:pt x="59591" y="225547"/>
                  </a:lnTo>
                  <a:lnTo>
                    <a:pt x="21003" y="251723"/>
                  </a:lnTo>
                  <a:lnTo>
                    <a:pt x="6462" y="265266"/>
                  </a:lnTo>
                  <a:lnTo>
                    <a:pt x="0" y="277635"/>
                  </a:lnTo>
                  <a:lnTo>
                    <a:pt x="2086" y="282648"/>
                  </a:lnTo>
                  <a:lnTo>
                    <a:pt x="14565" y="290758"/>
                  </a:lnTo>
                  <a:lnTo>
                    <a:pt x="56663" y="296128"/>
                  </a:lnTo>
                  <a:lnTo>
                    <a:pt x="95019" y="297384"/>
                  </a:lnTo>
                  <a:lnTo>
                    <a:pt x="115915" y="297719"/>
                  </a:lnTo>
                  <a:lnTo>
                    <a:pt x="139371" y="296037"/>
                  </a:lnTo>
                  <a:lnTo>
                    <a:pt x="164532" y="293011"/>
                  </a:lnTo>
                  <a:lnTo>
                    <a:pt x="190832" y="289089"/>
                  </a:lnTo>
                  <a:lnTo>
                    <a:pt x="216938" y="284569"/>
                  </a:lnTo>
                  <a:lnTo>
                    <a:pt x="242914" y="279650"/>
                  </a:lnTo>
                  <a:lnTo>
                    <a:pt x="268804" y="274467"/>
                  </a:lnTo>
                  <a:lnTo>
                    <a:pt x="310271" y="261087"/>
                  </a:lnTo>
                  <a:lnTo>
                    <a:pt x="341718" y="244663"/>
                  </a:lnTo>
                  <a:lnTo>
                    <a:pt x="380592" y="2040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2" name="SMARTInkShape-3537"/>
            <p:cNvSpPr/>
            <p:nvPr>
              <p:custDataLst>
                <p:tags r:id="rId115"/>
              </p:custDataLst>
            </p:nvPr>
          </p:nvSpPr>
          <p:spPr bwMode="auto">
            <a:xfrm>
              <a:off x="3569018" y="3746182"/>
              <a:ext cx="368618" cy="94299"/>
            </a:xfrm>
            <a:custGeom>
              <a:avLst/>
              <a:gdLst/>
              <a:ahLst/>
              <a:cxnLst/>
              <a:rect l="0" t="0" r="0" b="0"/>
              <a:pathLst>
                <a:path w="368618" h="94299">
                  <a:moveTo>
                    <a:pt x="0" y="94298"/>
                  </a:moveTo>
                  <a:lnTo>
                    <a:pt x="0" y="94298"/>
                  </a:lnTo>
                  <a:lnTo>
                    <a:pt x="4550" y="85197"/>
                  </a:lnTo>
                  <a:lnTo>
                    <a:pt x="25584" y="70435"/>
                  </a:lnTo>
                  <a:lnTo>
                    <a:pt x="58043" y="62102"/>
                  </a:lnTo>
                  <a:lnTo>
                    <a:pt x="78700" y="58547"/>
                  </a:lnTo>
                  <a:lnTo>
                    <a:pt x="101044" y="55224"/>
                  </a:lnTo>
                  <a:lnTo>
                    <a:pt x="124512" y="52056"/>
                  </a:lnTo>
                  <a:lnTo>
                    <a:pt x="148731" y="48992"/>
                  </a:lnTo>
                  <a:lnTo>
                    <a:pt x="173449" y="45996"/>
                  </a:lnTo>
                  <a:lnTo>
                    <a:pt x="198499" y="43047"/>
                  </a:lnTo>
                  <a:lnTo>
                    <a:pt x="223773" y="40128"/>
                  </a:lnTo>
                  <a:lnTo>
                    <a:pt x="247289" y="37230"/>
                  </a:lnTo>
                  <a:lnTo>
                    <a:pt x="269635" y="34345"/>
                  </a:lnTo>
                  <a:lnTo>
                    <a:pt x="308432" y="28600"/>
                  </a:lnTo>
                  <a:lnTo>
                    <a:pt x="344435" y="19058"/>
                  </a:lnTo>
                  <a:lnTo>
                    <a:pt x="36861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3" name="SMARTInkShape-3538"/>
            <p:cNvSpPr/>
            <p:nvPr>
              <p:custDataLst>
                <p:tags r:id="rId116"/>
              </p:custDataLst>
            </p:nvPr>
          </p:nvSpPr>
          <p:spPr bwMode="auto">
            <a:xfrm>
              <a:off x="3752674" y="3703320"/>
              <a:ext cx="176390" cy="162878"/>
            </a:xfrm>
            <a:custGeom>
              <a:avLst/>
              <a:gdLst/>
              <a:ahLst/>
              <a:cxnLst/>
              <a:rect l="0" t="0" r="0" b="0"/>
              <a:pathLst>
                <a:path w="176390" h="162878">
                  <a:moveTo>
                    <a:pt x="4939" y="0"/>
                  </a:moveTo>
                  <a:lnTo>
                    <a:pt x="4939" y="0"/>
                  </a:lnTo>
                  <a:lnTo>
                    <a:pt x="388" y="0"/>
                  </a:lnTo>
                  <a:lnTo>
                    <a:pt x="0" y="952"/>
                  </a:lnTo>
                  <a:lnTo>
                    <a:pt x="2109" y="4551"/>
                  </a:lnTo>
                  <a:lnTo>
                    <a:pt x="31405" y="21033"/>
                  </a:lnTo>
                  <a:lnTo>
                    <a:pt x="60517" y="36018"/>
                  </a:lnTo>
                  <a:lnTo>
                    <a:pt x="92505" y="52203"/>
                  </a:lnTo>
                  <a:lnTo>
                    <a:pt x="125772" y="68921"/>
                  </a:lnTo>
                  <a:lnTo>
                    <a:pt x="149448" y="88417"/>
                  </a:lnTo>
                  <a:lnTo>
                    <a:pt x="158428" y="98949"/>
                  </a:lnTo>
                  <a:lnTo>
                    <a:pt x="168406" y="123352"/>
                  </a:lnTo>
                  <a:lnTo>
                    <a:pt x="176389"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4" name="SMARTInkShape-3539"/>
            <p:cNvSpPr/>
            <p:nvPr>
              <p:custDataLst>
                <p:tags r:id="rId117"/>
              </p:custDataLst>
            </p:nvPr>
          </p:nvSpPr>
          <p:spPr bwMode="auto">
            <a:xfrm>
              <a:off x="3646170" y="4693885"/>
              <a:ext cx="189834" cy="244067"/>
            </a:xfrm>
            <a:custGeom>
              <a:avLst/>
              <a:gdLst/>
              <a:ahLst/>
              <a:cxnLst/>
              <a:rect l="0" t="0" r="0" b="0"/>
              <a:pathLst>
                <a:path w="189834" h="244067">
                  <a:moveTo>
                    <a:pt x="17145" y="20990"/>
                  </a:moveTo>
                  <a:lnTo>
                    <a:pt x="17145" y="20990"/>
                  </a:lnTo>
                  <a:lnTo>
                    <a:pt x="12594" y="20990"/>
                  </a:lnTo>
                  <a:lnTo>
                    <a:pt x="7820" y="15910"/>
                  </a:lnTo>
                  <a:lnTo>
                    <a:pt x="5213" y="11888"/>
                  </a:lnTo>
                  <a:lnTo>
                    <a:pt x="4428" y="9207"/>
                  </a:lnTo>
                  <a:lnTo>
                    <a:pt x="4857" y="7420"/>
                  </a:lnTo>
                  <a:lnTo>
                    <a:pt x="8826" y="4481"/>
                  </a:lnTo>
                  <a:lnTo>
                    <a:pt x="16941" y="0"/>
                  </a:lnTo>
                  <a:lnTo>
                    <a:pt x="45871" y="1224"/>
                  </a:lnTo>
                  <a:lnTo>
                    <a:pt x="73727" y="10300"/>
                  </a:lnTo>
                  <a:lnTo>
                    <a:pt x="104205" y="24811"/>
                  </a:lnTo>
                  <a:lnTo>
                    <a:pt x="133626" y="43961"/>
                  </a:lnTo>
                  <a:lnTo>
                    <a:pt x="172414" y="80713"/>
                  </a:lnTo>
                  <a:lnTo>
                    <a:pt x="186166" y="105318"/>
                  </a:lnTo>
                  <a:lnTo>
                    <a:pt x="189833" y="117214"/>
                  </a:lnTo>
                  <a:lnTo>
                    <a:pt x="188468" y="129907"/>
                  </a:lnTo>
                  <a:lnTo>
                    <a:pt x="176791" y="156710"/>
                  </a:lnTo>
                  <a:lnTo>
                    <a:pt x="135144" y="194024"/>
                  </a:lnTo>
                  <a:lnTo>
                    <a:pt x="96894" y="215051"/>
                  </a:lnTo>
                  <a:lnTo>
                    <a:pt x="58304" y="232017"/>
                  </a:lnTo>
                  <a:lnTo>
                    <a:pt x="18968" y="244066"/>
                  </a:lnTo>
                  <a:lnTo>
                    <a:pt x="12645" y="243049"/>
                  </a:lnTo>
                  <a:lnTo>
                    <a:pt x="0" y="23530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5" name="SMARTInkShape-3540"/>
            <p:cNvSpPr/>
            <p:nvPr>
              <p:custDataLst>
                <p:tags r:id="rId118"/>
              </p:custDataLst>
            </p:nvPr>
          </p:nvSpPr>
          <p:spPr bwMode="auto">
            <a:xfrm>
              <a:off x="3243263" y="4509135"/>
              <a:ext cx="328153" cy="416108"/>
            </a:xfrm>
            <a:custGeom>
              <a:avLst/>
              <a:gdLst/>
              <a:ahLst/>
              <a:cxnLst/>
              <a:rect l="0" t="0" r="0" b="0"/>
              <a:pathLst>
                <a:path w="328153" h="416108">
                  <a:moveTo>
                    <a:pt x="308609" y="257175"/>
                  </a:moveTo>
                  <a:lnTo>
                    <a:pt x="308609" y="257175"/>
                  </a:lnTo>
                  <a:lnTo>
                    <a:pt x="321345" y="242535"/>
                  </a:lnTo>
                  <a:lnTo>
                    <a:pt x="327922" y="228760"/>
                  </a:lnTo>
                  <a:lnTo>
                    <a:pt x="328152" y="221087"/>
                  </a:lnTo>
                  <a:lnTo>
                    <a:pt x="323328" y="204941"/>
                  </a:lnTo>
                  <a:lnTo>
                    <a:pt x="296912" y="165401"/>
                  </a:lnTo>
                  <a:lnTo>
                    <a:pt x="277376" y="146854"/>
                  </a:lnTo>
                  <a:lnTo>
                    <a:pt x="250913" y="136706"/>
                  </a:lnTo>
                  <a:lnTo>
                    <a:pt x="235855" y="133999"/>
                  </a:lnTo>
                  <a:lnTo>
                    <a:pt x="196264" y="141152"/>
                  </a:lnTo>
                  <a:lnTo>
                    <a:pt x="173705" y="148394"/>
                  </a:lnTo>
                  <a:lnTo>
                    <a:pt x="150093" y="160842"/>
                  </a:lnTo>
                  <a:lnTo>
                    <a:pt x="125780" y="176760"/>
                  </a:lnTo>
                  <a:lnTo>
                    <a:pt x="100998" y="194993"/>
                  </a:lnTo>
                  <a:lnTo>
                    <a:pt x="63303" y="235571"/>
                  </a:lnTo>
                  <a:lnTo>
                    <a:pt x="37659" y="277100"/>
                  </a:lnTo>
                  <a:lnTo>
                    <a:pt x="26262" y="314609"/>
                  </a:lnTo>
                  <a:lnTo>
                    <a:pt x="31357" y="350328"/>
                  </a:lnTo>
                  <a:lnTo>
                    <a:pt x="38049" y="367855"/>
                  </a:lnTo>
                  <a:lnTo>
                    <a:pt x="60726" y="394948"/>
                  </a:lnTo>
                  <a:lnTo>
                    <a:pt x="74774" y="406174"/>
                  </a:lnTo>
                  <a:lnTo>
                    <a:pt x="108162" y="416107"/>
                  </a:lnTo>
                  <a:lnTo>
                    <a:pt x="145227" y="415441"/>
                  </a:lnTo>
                  <a:lnTo>
                    <a:pt x="183925" y="405620"/>
                  </a:lnTo>
                  <a:lnTo>
                    <a:pt x="225889" y="381570"/>
                  </a:lnTo>
                  <a:lnTo>
                    <a:pt x="247748" y="365822"/>
                  </a:lnTo>
                  <a:lnTo>
                    <a:pt x="265177" y="344847"/>
                  </a:lnTo>
                  <a:lnTo>
                    <a:pt x="279655" y="320385"/>
                  </a:lnTo>
                  <a:lnTo>
                    <a:pt x="292164" y="293601"/>
                  </a:lnTo>
                  <a:lnTo>
                    <a:pt x="300503" y="264314"/>
                  </a:lnTo>
                  <a:lnTo>
                    <a:pt x="306063" y="233359"/>
                  </a:lnTo>
                  <a:lnTo>
                    <a:pt x="309769" y="201293"/>
                  </a:lnTo>
                  <a:lnTo>
                    <a:pt x="309383" y="173247"/>
                  </a:lnTo>
                  <a:lnTo>
                    <a:pt x="306268" y="147883"/>
                  </a:lnTo>
                  <a:lnTo>
                    <a:pt x="301333" y="124306"/>
                  </a:lnTo>
                  <a:lnTo>
                    <a:pt x="275531" y="82870"/>
                  </a:lnTo>
                  <a:lnTo>
                    <a:pt x="235805" y="48261"/>
                  </a:lnTo>
                  <a:lnTo>
                    <a:pt x="210543" y="35031"/>
                  </a:lnTo>
                  <a:lnTo>
                    <a:pt x="183225" y="23354"/>
                  </a:lnTo>
                  <a:lnTo>
                    <a:pt x="156440" y="15569"/>
                  </a:lnTo>
                  <a:lnTo>
                    <a:pt x="130010" y="10380"/>
                  </a:lnTo>
                  <a:lnTo>
                    <a:pt x="103818" y="6920"/>
                  </a:lnTo>
                  <a:lnTo>
                    <a:pt x="80642" y="4613"/>
                  </a:lnTo>
                  <a:lnTo>
                    <a:pt x="39651" y="2050"/>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6" name="SMARTInkShape-3541"/>
            <p:cNvSpPr/>
            <p:nvPr>
              <p:custDataLst>
                <p:tags r:id="rId119"/>
              </p:custDataLst>
            </p:nvPr>
          </p:nvSpPr>
          <p:spPr bwMode="auto">
            <a:xfrm>
              <a:off x="3226118" y="4342770"/>
              <a:ext cx="797243" cy="70877"/>
            </a:xfrm>
            <a:custGeom>
              <a:avLst/>
              <a:gdLst/>
              <a:ahLst/>
              <a:cxnLst/>
              <a:rect l="0" t="0" r="0" b="0"/>
              <a:pathLst>
                <a:path w="797243" h="70877">
                  <a:moveTo>
                    <a:pt x="0" y="63495"/>
                  </a:moveTo>
                  <a:lnTo>
                    <a:pt x="0" y="63495"/>
                  </a:lnTo>
                  <a:lnTo>
                    <a:pt x="9101" y="68046"/>
                  </a:lnTo>
                  <a:lnTo>
                    <a:pt x="46617" y="70876"/>
                  </a:lnTo>
                  <a:lnTo>
                    <a:pt x="68225" y="70320"/>
                  </a:lnTo>
                  <a:lnTo>
                    <a:pt x="94061" y="68998"/>
                  </a:lnTo>
                  <a:lnTo>
                    <a:pt x="122714" y="67164"/>
                  </a:lnTo>
                  <a:lnTo>
                    <a:pt x="157057" y="64036"/>
                  </a:lnTo>
                  <a:lnTo>
                    <a:pt x="195192" y="60045"/>
                  </a:lnTo>
                  <a:lnTo>
                    <a:pt x="235855" y="55480"/>
                  </a:lnTo>
                  <a:lnTo>
                    <a:pt x="282967" y="50532"/>
                  </a:lnTo>
                  <a:lnTo>
                    <a:pt x="334377" y="45328"/>
                  </a:lnTo>
                  <a:lnTo>
                    <a:pt x="388653" y="39954"/>
                  </a:lnTo>
                  <a:lnTo>
                    <a:pt x="441982" y="34466"/>
                  </a:lnTo>
                  <a:lnTo>
                    <a:pt x="494679" y="28902"/>
                  </a:lnTo>
                  <a:lnTo>
                    <a:pt x="546956" y="23288"/>
                  </a:lnTo>
                  <a:lnTo>
                    <a:pt x="593237" y="18593"/>
                  </a:lnTo>
                  <a:lnTo>
                    <a:pt x="635521" y="14510"/>
                  </a:lnTo>
                  <a:lnTo>
                    <a:pt x="675141" y="10836"/>
                  </a:lnTo>
                  <a:lnTo>
                    <a:pt x="707269" y="7433"/>
                  </a:lnTo>
                  <a:lnTo>
                    <a:pt x="734402" y="4214"/>
                  </a:lnTo>
                  <a:lnTo>
                    <a:pt x="773123" y="0"/>
                  </a:lnTo>
                  <a:lnTo>
                    <a:pt x="797242" y="34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7" name="SMARTInkShape-3542"/>
            <p:cNvSpPr/>
            <p:nvPr>
              <p:custDataLst>
                <p:tags r:id="rId120"/>
              </p:custDataLst>
            </p:nvPr>
          </p:nvSpPr>
          <p:spPr bwMode="auto">
            <a:xfrm>
              <a:off x="3696810" y="5074920"/>
              <a:ext cx="233925" cy="8555"/>
            </a:xfrm>
            <a:custGeom>
              <a:avLst/>
              <a:gdLst/>
              <a:ahLst/>
              <a:cxnLst/>
              <a:rect l="0" t="0" r="0" b="0"/>
              <a:pathLst>
                <a:path w="233925" h="8555">
                  <a:moveTo>
                    <a:pt x="0" y="8284"/>
                  </a:moveTo>
                  <a:lnTo>
                    <a:pt x="0" y="8284"/>
                  </a:lnTo>
                  <a:lnTo>
                    <a:pt x="33450" y="8364"/>
                  </a:lnTo>
                  <a:lnTo>
                    <a:pt x="73047" y="8434"/>
                  </a:lnTo>
                  <a:lnTo>
                    <a:pt x="109924" y="8480"/>
                  </a:lnTo>
                  <a:lnTo>
                    <a:pt x="144985" y="8510"/>
                  </a:lnTo>
                  <a:lnTo>
                    <a:pt x="172169" y="8531"/>
                  </a:lnTo>
                  <a:lnTo>
                    <a:pt x="212534" y="8554"/>
                  </a:lnTo>
                  <a:lnTo>
                    <a:pt x="230474" y="6024"/>
                  </a:lnTo>
                  <a:lnTo>
                    <a:pt x="233924" y="4016"/>
                  </a:lnTo>
                  <a:lnTo>
                    <a:pt x="192331" y="793"/>
                  </a:lnTo>
                  <a:lnTo>
                    <a:pt x="17224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8" name="SMARTInkShape-3543"/>
            <p:cNvSpPr/>
            <p:nvPr>
              <p:custDataLst>
                <p:tags r:id="rId121"/>
              </p:custDataLst>
            </p:nvPr>
          </p:nvSpPr>
          <p:spPr bwMode="auto">
            <a:xfrm>
              <a:off x="3826193" y="4474845"/>
              <a:ext cx="115795" cy="205741"/>
            </a:xfrm>
            <a:custGeom>
              <a:avLst/>
              <a:gdLst/>
              <a:ahLst/>
              <a:cxnLst/>
              <a:rect l="0" t="0" r="0" b="0"/>
              <a:pathLst>
                <a:path w="115795" h="205741">
                  <a:moveTo>
                    <a:pt x="0" y="0"/>
                  </a:moveTo>
                  <a:lnTo>
                    <a:pt x="0" y="0"/>
                  </a:lnTo>
                  <a:lnTo>
                    <a:pt x="36088" y="21466"/>
                  </a:lnTo>
                  <a:lnTo>
                    <a:pt x="71475" y="48231"/>
                  </a:lnTo>
                  <a:lnTo>
                    <a:pt x="98647" y="78743"/>
                  </a:lnTo>
                  <a:lnTo>
                    <a:pt x="110518" y="101672"/>
                  </a:lnTo>
                  <a:lnTo>
                    <a:pt x="115794" y="127738"/>
                  </a:lnTo>
                  <a:lnTo>
                    <a:pt x="113059" y="150117"/>
                  </a:lnTo>
                  <a:lnTo>
                    <a:pt x="109662" y="160085"/>
                  </a:lnTo>
                  <a:lnTo>
                    <a:pt x="93189" y="178781"/>
                  </a:lnTo>
                  <a:lnTo>
                    <a:pt x="60007"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9" name="SMARTInkShape-3544"/>
            <p:cNvSpPr/>
            <p:nvPr>
              <p:custDataLst>
                <p:tags r:id="rId122"/>
              </p:custDataLst>
            </p:nvPr>
          </p:nvSpPr>
          <p:spPr bwMode="auto">
            <a:xfrm>
              <a:off x="3234690" y="3713962"/>
              <a:ext cx="398887" cy="533720"/>
            </a:xfrm>
            <a:custGeom>
              <a:avLst/>
              <a:gdLst/>
              <a:ahLst/>
              <a:cxnLst/>
              <a:rect l="0" t="0" r="0" b="0"/>
              <a:pathLst>
                <a:path w="398887" h="533720">
                  <a:moveTo>
                    <a:pt x="394335" y="417983"/>
                  </a:moveTo>
                  <a:lnTo>
                    <a:pt x="394335" y="417983"/>
                  </a:lnTo>
                  <a:lnTo>
                    <a:pt x="398886" y="408881"/>
                  </a:lnTo>
                  <a:lnTo>
                    <a:pt x="398580" y="396793"/>
                  </a:lnTo>
                  <a:lnTo>
                    <a:pt x="394317" y="382848"/>
                  </a:lnTo>
                  <a:lnTo>
                    <a:pt x="386072" y="370300"/>
                  </a:lnTo>
                  <a:lnTo>
                    <a:pt x="357068" y="347975"/>
                  </a:lnTo>
                  <a:lnTo>
                    <a:pt x="326654" y="336703"/>
                  </a:lnTo>
                  <a:lnTo>
                    <a:pt x="291865" y="330424"/>
                  </a:lnTo>
                  <a:lnTo>
                    <a:pt x="257353" y="330808"/>
                  </a:lnTo>
                  <a:lnTo>
                    <a:pt x="222964" y="344314"/>
                  </a:lnTo>
                  <a:lnTo>
                    <a:pt x="190535" y="367143"/>
                  </a:lnTo>
                  <a:lnTo>
                    <a:pt x="163422" y="396340"/>
                  </a:lnTo>
                  <a:lnTo>
                    <a:pt x="143752" y="433446"/>
                  </a:lnTo>
                  <a:lnTo>
                    <a:pt x="132470" y="471528"/>
                  </a:lnTo>
                  <a:lnTo>
                    <a:pt x="133806" y="501154"/>
                  </a:lnTo>
                  <a:lnTo>
                    <a:pt x="139686" y="512482"/>
                  </a:lnTo>
                  <a:lnTo>
                    <a:pt x="158920" y="530150"/>
                  </a:lnTo>
                  <a:lnTo>
                    <a:pt x="172622" y="533719"/>
                  </a:lnTo>
                  <a:lnTo>
                    <a:pt x="205626" y="532604"/>
                  </a:lnTo>
                  <a:lnTo>
                    <a:pt x="242519" y="515598"/>
                  </a:lnTo>
                  <a:lnTo>
                    <a:pt x="279236" y="486132"/>
                  </a:lnTo>
                  <a:lnTo>
                    <a:pt x="311430" y="444462"/>
                  </a:lnTo>
                  <a:lnTo>
                    <a:pt x="323825" y="417538"/>
                  </a:lnTo>
                  <a:lnTo>
                    <a:pt x="333993" y="387206"/>
                  </a:lnTo>
                  <a:lnTo>
                    <a:pt x="342677" y="354602"/>
                  </a:lnTo>
                  <a:lnTo>
                    <a:pt x="349419" y="320484"/>
                  </a:lnTo>
                  <a:lnTo>
                    <a:pt x="354866" y="285357"/>
                  </a:lnTo>
                  <a:lnTo>
                    <a:pt x="359450" y="249555"/>
                  </a:lnTo>
                  <a:lnTo>
                    <a:pt x="359648" y="217115"/>
                  </a:lnTo>
                  <a:lnTo>
                    <a:pt x="356923" y="186916"/>
                  </a:lnTo>
                  <a:lnTo>
                    <a:pt x="352248" y="158211"/>
                  </a:lnTo>
                  <a:lnTo>
                    <a:pt x="341512" y="131454"/>
                  </a:lnTo>
                  <a:lnTo>
                    <a:pt x="326735" y="105996"/>
                  </a:lnTo>
                  <a:lnTo>
                    <a:pt x="309263" y="81404"/>
                  </a:lnTo>
                  <a:lnTo>
                    <a:pt x="288091" y="61200"/>
                  </a:lnTo>
                  <a:lnTo>
                    <a:pt x="264451" y="43920"/>
                  </a:lnTo>
                  <a:lnTo>
                    <a:pt x="239165" y="28590"/>
                  </a:lnTo>
                  <a:lnTo>
                    <a:pt x="210878" y="17418"/>
                  </a:lnTo>
                  <a:lnTo>
                    <a:pt x="180591" y="9017"/>
                  </a:lnTo>
                  <a:lnTo>
                    <a:pt x="148969" y="2464"/>
                  </a:lnTo>
                  <a:lnTo>
                    <a:pt x="119315" y="0"/>
                  </a:lnTo>
                  <a:lnTo>
                    <a:pt x="90974" y="263"/>
                  </a:lnTo>
                  <a:lnTo>
                    <a:pt x="63507" y="2343"/>
                  </a:lnTo>
                  <a:lnTo>
                    <a:pt x="30448" y="14814"/>
                  </a:lnTo>
                  <a:lnTo>
                    <a:pt x="0" y="407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0" name="SMARTInkShape-3545"/>
            <p:cNvSpPr/>
            <p:nvPr>
              <p:custDataLst>
                <p:tags r:id="rId123"/>
              </p:custDataLst>
            </p:nvPr>
          </p:nvSpPr>
          <p:spPr bwMode="auto">
            <a:xfrm>
              <a:off x="3794576" y="4648193"/>
              <a:ext cx="254503" cy="287792"/>
            </a:xfrm>
            <a:custGeom>
              <a:avLst/>
              <a:gdLst/>
              <a:ahLst/>
              <a:cxnLst/>
              <a:rect l="0" t="0" r="0" b="0"/>
              <a:pathLst>
                <a:path w="254503" h="287792">
                  <a:moveTo>
                    <a:pt x="91624" y="23820"/>
                  </a:moveTo>
                  <a:lnTo>
                    <a:pt x="91624" y="23820"/>
                  </a:lnTo>
                  <a:lnTo>
                    <a:pt x="96175" y="14718"/>
                  </a:lnTo>
                  <a:lnTo>
                    <a:pt x="95611" y="11084"/>
                  </a:lnTo>
                  <a:lnTo>
                    <a:pt x="93329" y="7709"/>
                  </a:lnTo>
                  <a:lnTo>
                    <a:pt x="89903" y="4507"/>
                  </a:lnTo>
                  <a:lnTo>
                    <a:pt x="78477" y="949"/>
                  </a:lnTo>
                  <a:lnTo>
                    <a:pt x="71429" y="0"/>
                  </a:lnTo>
                  <a:lnTo>
                    <a:pt x="55979" y="4025"/>
                  </a:lnTo>
                  <a:lnTo>
                    <a:pt x="39587" y="14070"/>
                  </a:lnTo>
                  <a:lnTo>
                    <a:pt x="22776" y="31234"/>
                  </a:lnTo>
                  <a:lnTo>
                    <a:pt x="10860" y="59182"/>
                  </a:lnTo>
                  <a:lnTo>
                    <a:pt x="3342" y="94781"/>
                  </a:lnTo>
                  <a:lnTo>
                    <a:pt x="0" y="136003"/>
                  </a:lnTo>
                  <a:lnTo>
                    <a:pt x="1054" y="177183"/>
                  </a:lnTo>
                  <a:lnTo>
                    <a:pt x="2670" y="197500"/>
                  </a:lnTo>
                  <a:lnTo>
                    <a:pt x="17163" y="232773"/>
                  </a:lnTo>
                  <a:lnTo>
                    <a:pt x="40433" y="261469"/>
                  </a:lnTo>
                  <a:lnTo>
                    <a:pt x="69825" y="280570"/>
                  </a:lnTo>
                  <a:lnTo>
                    <a:pt x="101938" y="287791"/>
                  </a:lnTo>
                  <a:lnTo>
                    <a:pt x="135260" y="285921"/>
                  </a:lnTo>
                  <a:lnTo>
                    <a:pt x="169121" y="275563"/>
                  </a:lnTo>
                  <a:lnTo>
                    <a:pt x="200679" y="253816"/>
                  </a:lnTo>
                  <a:lnTo>
                    <a:pt x="226771" y="226053"/>
                  </a:lnTo>
                  <a:lnTo>
                    <a:pt x="245862" y="188409"/>
                  </a:lnTo>
                  <a:lnTo>
                    <a:pt x="254502" y="1695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61" name="SMARTInkShape-Group1147"/>
          <p:cNvGrpSpPr/>
          <p:nvPr/>
        </p:nvGrpSpPr>
        <p:grpSpPr>
          <a:xfrm>
            <a:off x="1923098" y="3609022"/>
            <a:ext cx="994411" cy="1320093"/>
            <a:chOff x="1923098" y="3609022"/>
            <a:chExt cx="994411" cy="1320093"/>
          </a:xfrm>
        </p:grpSpPr>
        <p:sp>
          <p:nvSpPr>
            <p:cNvPr id="552" name="SMARTInkShape-3546"/>
            <p:cNvSpPr/>
            <p:nvPr>
              <p:custDataLst>
                <p:tags r:id="rId104"/>
              </p:custDataLst>
            </p:nvPr>
          </p:nvSpPr>
          <p:spPr bwMode="auto">
            <a:xfrm>
              <a:off x="2904791" y="4354830"/>
              <a:ext cx="12718" cy="34291"/>
            </a:xfrm>
            <a:custGeom>
              <a:avLst/>
              <a:gdLst/>
              <a:ahLst/>
              <a:cxnLst/>
              <a:rect l="0" t="0" r="0" b="0"/>
              <a:pathLst>
                <a:path w="12718" h="34291">
                  <a:moveTo>
                    <a:pt x="12717" y="34290"/>
                  </a:moveTo>
                  <a:lnTo>
                    <a:pt x="12717" y="34290"/>
                  </a:lnTo>
                  <a:lnTo>
                    <a:pt x="5873" y="26494"/>
                  </a:lnTo>
                  <a:lnTo>
                    <a:pt x="785" y="17807"/>
                  </a:lnTo>
                  <a:lnTo>
                    <a:pt x="0" y="14729"/>
                  </a:lnTo>
                  <a:lnTo>
                    <a:pt x="429" y="12677"/>
                  </a:lnTo>
                  <a:lnTo>
                    <a:pt x="1667" y="11309"/>
                  </a:lnTo>
                  <a:lnTo>
                    <a:pt x="3043" y="7248"/>
                  </a:lnTo>
                  <a:lnTo>
                    <a:pt x="3410" y="4832"/>
                  </a:lnTo>
                  <a:lnTo>
                    <a:pt x="4607" y="3221"/>
                  </a:lnTo>
                  <a:lnTo>
                    <a:pt x="6358" y="2147"/>
                  </a:lnTo>
                  <a:lnTo>
                    <a:pt x="1271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3" name="SMARTInkShape-3547"/>
            <p:cNvSpPr/>
            <p:nvPr>
              <p:custDataLst>
                <p:tags r:id="rId105"/>
              </p:custDataLst>
            </p:nvPr>
          </p:nvSpPr>
          <p:spPr bwMode="auto">
            <a:xfrm>
              <a:off x="2403158" y="3677602"/>
              <a:ext cx="231458" cy="15400"/>
            </a:xfrm>
            <a:custGeom>
              <a:avLst/>
              <a:gdLst/>
              <a:ahLst/>
              <a:cxnLst/>
              <a:rect l="0" t="0" r="0" b="0"/>
              <a:pathLst>
                <a:path w="231458" h="15400">
                  <a:moveTo>
                    <a:pt x="0" y="8573"/>
                  </a:moveTo>
                  <a:lnTo>
                    <a:pt x="0" y="8573"/>
                  </a:lnTo>
                  <a:lnTo>
                    <a:pt x="39816" y="8573"/>
                  </a:lnTo>
                  <a:lnTo>
                    <a:pt x="72757" y="11113"/>
                  </a:lnTo>
                  <a:lnTo>
                    <a:pt x="115220" y="15358"/>
                  </a:lnTo>
                  <a:lnTo>
                    <a:pt x="146458" y="15399"/>
                  </a:lnTo>
                  <a:lnTo>
                    <a:pt x="188916" y="11019"/>
                  </a:lnTo>
                  <a:lnTo>
                    <a:pt x="217582" y="8345"/>
                  </a:lnTo>
                  <a:lnTo>
                    <a:pt x="222207" y="6516"/>
                  </a:lnTo>
                  <a:lnTo>
                    <a:pt x="23145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4" name="SMARTInkShape-3548"/>
            <p:cNvSpPr/>
            <p:nvPr>
              <p:custDataLst>
                <p:tags r:id="rId106"/>
              </p:custDataLst>
            </p:nvPr>
          </p:nvSpPr>
          <p:spPr bwMode="auto">
            <a:xfrm>
              <a:off x="2386013" y="4500563"/>
              <a:ext cx="94122" cy="145733"/>
            </a:xfrm>
            <a:custGeom>
              <a:avLst/>
              <a:gdLst/>
              <a:ahLst/>
              <a:cxnLst/>
              <a:rect l="0" t="0" r="0" b="0"/>
              <a:pathLst>
                <a:path w="94122" h="145733">
                  <a:moveTo>
                    <a:pt x="0" y="0"/>
                  </a:moveTo>
                  <a:lnTo>
                    <a:pt x="0" y="0"/>
                  </a:lnTo>
                  <a:lnTo>
                    <a:pt x="0" y="11931"/>
                  </a:lnTo>
                  <a:lnTo>
                    <a:pt x="26423" y="35694"/>
                  </a:lnTo>
                  <a:lnTo>
                    <a:pt x="62686" y="62260"/>
                  </a:lnTo>
                  <a:lnTo>
                    <a:pt x="81200" y="78153"/>
                  </a:lnTo>
                  <a:lnTo>
                    <a:pt x="92604" y="94742"/>
                  </a:lnTo>
                  <a:lnTo>
                    <a:pt x="94121" y="102213"/>
                  </a:lnTo>
                  <a:lnTo>
                    <a:pt x="93227" y="109100"/>
                  </a:lnTo>
                  <a:lnTo>
                    <a:pt x="90726" y="115596"/>
                  </a:lnTo>
                  <a:lnTo>
                    <a:pt x="77787" y="127893"/>
                  </a:lnTo>
                  <a:lnTo>
                    <a:pt x="51435" y="1457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5" name="SMARTInkShape-3549"/>
            <p:cNvSpPr/>
            <p:nvPr>
              <p:custDataLst>
                <p:tags r:id="rId107"/>
              </p:custDataLst>
            </p:nvPr>
          </p:nvSpPr>
          <p:spPr bwMode="auto">
            <a:xfrm>
              <a:off x="2417687" y="3816307"/>
              <a:ext cx="259792" cy="461956"/>
            </a:xfrm>
            <a:custGeom>
              <a:avLst/>
              <a:gdLst/>
              <a:ahLst/>
              <a:cxnLst/>
              <a:rect l="0" t="0" r="0" b="0"/>
              <a:pathLst>
                <a:path w="259792" h="461956">
                  <a:moveTo>
                    <a:pt x="54051" y="15600"/>
                  </a:moveTo>
                  <a:lnTo>
                    <a:pt x="54051" y="15600"/>
                  </a:lnTo>
                  <a:lnTo>
                    <a:pt x="54051" y="0"/>
                  </a:lnTo>
                  <a:lnTo>
                    <a:pt x="54051" y="35586"/>
                  </a:lnTo>
                  <a:lnTo>
                    <a:pt x="55003" y="66819"/>
                  </a:lnTo>
                  <a:lnTo>
                    <a:pt x="58601" y="92339"/>
                  </a:lnTo>
                  <a:lnTo>
                    <a:pt x="70996" y="117016"/>
                  </a:lnTo>
                  <a:lnTo>
                    <a:pt x="79635" y="128931"/>
                  </a:lnTo>
                  <a:lnTo>
                    <a:pt x="101934" y="144710"/>
                  </a:lnTo>
                  <a:lnTo>
                    <a:pt x="127720" y="152992"/>
                  </a:lnTo>
                  <a:lnTo>
                    <a:pt x="166154" y="152300"/>
                  </a:lnTo>
                  <a:lnTo>
                    <a:pt x="183567" y="148429"/>
                  </a:lnTo>
                  <a:lnTo>
                    <a:pt x="197656" y="138452"/>
                  </a:lnTo>
                  <a:lnTo>
                    <a:pt x="204080" y="131792"/>
                  </a:lnTo>
                  <a:lnTo>
                    <a:pt x="211218" y="116771"/>
                  </a:lnTo>
                  <a:lnTo>
                    <a:pt x="215800" y="79294"/>
                  </a:lnTo>
                  <a:lnTo>
                    <a:pt x="213887" y="65181"/>
                  </a:lnTo>
                  <a:lnTo>
                    <a:pt x="212043" y="60084"/>
                  </a:lnTo>
                  <a:lnTo>
                    <a:pt x="209861" y="57639"/>
                  </a:lnTo>
                  <a:lnTo>
                    <a:pt x="207455" y="56961"/>
                  </a:lnTo>
                  <a:lnTo>
                    <a:pt x="204897" y="57462"/>
                  </a:lnTo>
                  <a:lnTo>
                    <a:pt x="199516" y="68178"/>
                  </a:lnTo>
                  <a:lnTo>
                    <a:pt x="193672" y="98172"/>
                  </a:lnTo>
                  <a:lnTo>
                    <a:pt x="193257" y="125642"/>
                  </a:lnTo>
                  <a:lnTo>
                    <a:pt x="196247" y="160075"/>
                  </a:lnTo>
                  <a:lnTo>
                    <a:pt x="198212" y="200144"/>
                  </a:lnTo>
                  <a:lnTo>
                    <a:pt x="199085" y="242400"/>
                  </a:lnTo>
                  <a:lnTo>
                    <a:pt x="199473" y="283405"/>
                  </a:lnTo>
                  <a:lnTo>
                    <a:pt x="197105" y="323855"/>
                  </a:lnTo>
                  <a:lnTo>
                    <a:pt x="191925" y="362152"/>
                  </a:lnTo>
                  <a:lnTo>
                    <a:pt x="183273" y="395048"/>
                  </a:lnTo>
                  <a:lnTo>
                    <a:pt x="158590" y="435793"/>
                  </a:lnTo>
                  <a:lnTo>
                    <a:pt x="135438" y="452543"/>
                  </a:lnTo>
                  <a:lnTo>
                    <a:pt x="110225" y="461257"/>
                  </a:lnTo>
                  <a:lnTo>
                    <a:pt x="86319" y="461955"/>
                  </a:lnTo>
                  <a:lnTo>
                    <a:pt x="46890" y="452442"/>
                  </a:lnTo>
                  <a:lnTo>
                    <a:pt x="24198" y="437717"/>
                  </a:lnTo>
                  <a:lnTo>
                    <a:pt x="14147" y="428456"/>
                  </a:lnTo>
                  <a:lnTo>
                    <a:pt x="2978" y="408007"/>
                  </a:lnTo>
                  <a:lnTo>
                    <a:pt x="0" y="397220"/>
                  </a:lnTo>
                  <a:lnTo>
                    <a:pt x="1771" y="375074"/>
                  </a:lnTo>
                  <a:lnTo>
                    <a:pt x="4910" y="363835"/>
                  </a:lnTo>
                  <a:lnTo>
                    <a:pt x="21097" y="343726"/>
                  </a:lnTo>
                  <a:lnTo>
                    <a:pt x="59527" y="313800"/>
                  </a:lnTo>
                  <a:lnTo>
                    <a:pt x="92680" y="292913"/>
                  </a:lnTo>
                  <a:lnTo>
                    <a:pt x="132814" y="274106"/>
                  </a:lnTo>
                  <a:lnTo>
                    <a:pt x="170972" y="253682"/>
                  </a:lnTo>
                  <a:lnTo>
                    <a:pt x="205076" y="231904"/>
                  </a:lnTo>
                  <a:lnTo>
                    <a:pt x="259791" y="18705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6" name="SMARTInkShape-3550"/>
            <p:cNvSpPr/>
            <p:nvPr>
              <p:custDataLst>
                <p:tags r:id="rId108"/>
              </p:custDataLst>
            </p:nvPr>
          </p:nvSpPr>
          <p:spPr bwMode="auto">
            <a:xfrm>
              <a:off x="2180273" y="4526280"/>
              <a:ext cx="325756" cy="77153"/>
            </a:xfrm>
            <a:custGeom>
              <a:avLst/>
              <a:gdLst/>
              <a:ahLst/>
              <a:cxnLst/>
              <a:rect l="0" t="0" r="0" b="0"/>
              <a:pathLst>
                <a:path w="325756" h="77153">
                  <a:moveTo>
                    <a:pt x="0" y="77152"/>
                  </a:moveTo>
                  <a:lnTo>
                    <a:pt x="0" y="77152"/>
                  </a:lnTo>
                  <a:lnTo>
                    <a:pt x="18650" y="65287"/>
                  </a:lnTo>
                  <a:lnTo>
                    <a:pt x="23863" y="60670"/>
                  </a:lnTo>
                  <a:lnTo>
                    <a:pt x="42356" y="55539"/>
                  </a:lnTo>
                  <a:lnTo>
                    <a:pt x="84622" y="50111"/>
                  </a:lnTo>
                  <a:lnTo>
                    <a:pt x="121430" y="46084"/>
                  </a:lnTo>
                  <a:lnTo>
                    <a:pt x="163188" y="44294"/>
                  </a:lnTo>
                  <a:lnTo>
                    <a:pt x="204608" y="40959"/>
                  </a:lnTo>
                  <a:lnTo>
                    <a:pt x="243337" y="35349"/>
                  </a:lnTo>
                  <a:lnTo>
                    <a:pt x="276424" y="26506"/>
                  </a:lnTo>
                  <a:lnTo>
                    <a:pt x="314035" y="12150"/>
                  </a:lnTo>
                  <a:lnTo>
                    <a:pt x="32575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7" name="SMARTInkShape-3551"/>
            <p:cNvSpPr/>
            <p:nvPr>
              <p:custDataLst>
                <p:tags r:id="rId109"/>
              </p:custDataLst>
            </p:nvPr>
          </p:nvSpPr>
          <p:spPr bwMode="auto">
            <a:xfrm>
              <a:off x="2274570" y="4716420"/>
              <a:ext cx="341325" cy="212695"/>
            </a:xfrm>
            <a:custGeom>
              <a:avLst/>
              <a:gdLst/>
              <a:ahLst/>
              <a:cxnLst/>
              <a:rect l="0" t="0" r="0" b="0"/>
              <a:pathLst>
                <a:path w="341325" h="212695">
                  <a:moveTo>
                    <a:pt x="0" y="15600"/>
                  </a:moveTo>
                  <a:lnTo>
                    <a:pt x="0" y="15600"/>
                  </a:lnTo>
                  <a:lnTo>
                    <a:pt x="8749" y="14647"/>
                  </a:lnTo>
                  <a:lnTo>
                    <a:pt x="48566" y="3668"/>
                  </a:lnTo>
                  <a:lnTo>
                    <a:pt x="85404" y="0"/>
                  </a:lnTo>
                  <a:lnTo>
                    <a:pt x="126482" y="8014"/>
                  </a:lnTo>
                  <a:lnTo>
                    <a:pt x="159714" y="22454"/>
                  </a:lnTo>
                  <a:lnTo>
                    <a:pt x="173536" y="35791"/>
                  </a:lnTo>
                  <a:lnTo>
                    <a:pt x="178556" y="43348"/>
                  </a:lnTo>
                  <a:lnTo>
                    <a:pt x="179045" y="51244"/>
                  </a:lnTo>
                  <a:lnTo>
                    <a:pt x="171968" y="67637"/>
                  </a:lnTo>
                  <a:lnTo>
                    <a:pt x="137298" y="108287"/>
                  </a:lnTo>
                  <a:lnTo>
                    <a:pt x="96300" y="150466"/>
                  </a:lnTo>
                  <a:lnTo>
                    <a:pt x="61400" y="187524"/>
                  </a:lnTo>
                  <a:lnTo>
                    <a:pt x="59983" y="192128"/>
                  </a:lnTo>
                  <a:lnTo>
                    <a:pt x="59991" y="196151"/>
                  </a:lnTo>
                  <a:lnTo>
                    <a:pt x="61902" y="199785"/>
                  </a:lnTo>
                  <a:lnTo>
                    <a:pt x="69105" y="206362"/>
                  </a:lnTo>
                  <a:lnTo>
                    <a:pt x="97522" y="210869"/>
                  </a:lnTo>
                  <a:lnTo>
                    <a:pt x="127798" y="211924"/>
                  </a:lnTo>
                  <a:lnTo>
                    <a:pt x="164432" y="212392"/>
                  </a:lnTo>
                  <a:lnTo>
                    <a:pt x="206113" y="212601"/>
                  </a:lnTo>
                  <a:lnTo>
                    <a:pt x="247499" y="212694"/>
                  </a:lnTo>
                  <a:lnTo>
                    <a:pt x="285259" y="210829"/>
                  </a:lnTo>
                  <a:lnTo>
                    <a:pt x="325080" y="200023"/>
                  </a:lnTo>
                  <a:lnTo>
                    <a:pt x="339108" y="193451"/>
                  </a:lnTo>
                  <a:lnTo>
                    <a:pt x="341324" y="188459"/>
                  </a:lnTo>
                  <a:lnTo>
                    <a:pt x="340897" y="182275"/>
                  </a:lnTo>
                  <a:lnTo>
                    <a:pt x="334327" y="1613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8" name="SMARTInkShape-3552"/>
            <p:cNvSpPr/>
            <p:nvPr>
              <p:custDataLst>
                <p:tags r:id="rId110"/>
              </p:custDataLst>
            </p:nvPr>
          </p:nvSpPr>
          <p:spPr bwMode="auto">
            <a:xfrm>
              <a:off x="1923098" y="4481109"/>
              <a:ext cx="342901" cy="441165"/>
            </a:xfrm>
            <a:custGeom>
              <a:avLst/>
              <a:gdLst/>
              <a:ahLst/>
              <a:cxnLst/>
              <a:rect l="0" t="0" r="0" b="0"/>
              <a:pathLst>
                <a:path w="342901" h="441165">
                  <a:moveTo>
                    <a:pt x="342900" y="190904"/>
                  </a:moveTo>
                  <a:lnTo>
                    <a:pt x="342900" y="190904"/>
                  </a:lnTo>
                  <a:lnTo>
                    <a:pt x="322368" y="172277"/>
                  </a:lnTo>
                  <a:lnTo>
                    <a:pt x="307104" y="164210"/>
                  </a:lnTo>
                  <a:lnTo>
                    <a:pt x="273344" y="158864"/>
                  </a:lnTo>
                  <a:lnTo>
                    <a:pt x="244359" y="165234"/>
                  </a:lnTo>
                  <a:lnTo>
                    <a:pt x="211474" y="180447"/>
                  </a:lnTo>
                  <a:lnTo>
                    <a:pt x="174633" y="206259"/>
                  </a:lnTo>
                  <a:lnTo>
                    <a:pt x="141115" y="239320"/>
                  </a:lnTo>
                  <a:lnTo>
                    <a:pt x="113200" y="278145"/>
                  </a:lnTo>
                  <a:lnTo>
                    <a:pt x="103089" y="300499"/>
                  </a:lnTo>
                  <a:lnTo>
                    <a:pt x="94443" y="323975"/>
                  </a:lnTo>
                  <a:lnTo>
                    <a:pt x="84837" y="365299"/>
                  </a:lnTo>
                  <a:lnTo>
                    <a:pt x="82275" y="384320"/>
                  </a:lnTo>
                  <a:lnTo>
                    <a:pt x="84378" y="399857"/>
                  </a:lnTo>
                  <a:lnTo>
                    <a:pt x="96873" y="424742"/>
                  </a:lnTo>
                  <a:lnTo>
                    <a:pt x="107445" y="432521"/>
                  </a:lnTo>
                  <a:lnTo>
                    <a:pt x="134430" y="441164"/>
                  </a:lnTo>
                  <a:lnTo>
                    <a:pt x="165474" y="437385"/>
                  </a:lnTo>
                  <a:lnTo>
                    <a:pt x="198321" y="423323"/>
                  </a:lnTo>
                  <a:lnTo>
                    <a:pt x="231970" y="398024"/>
                  </a:lnTo>
                  <a:lnTo>
                    <a:pt x="258355" y="365189"/>
                  </a:lnTo>
                  <a:lnTo>
                    <a:pt x="269391" y="347099"/>
                  </a:lnTo>
                  <a:lnTo>
                    <a:pt x="276749" y="324561"/>
                  </a:lnTo>
                  <a:lnTo>
                    <a:pt x="281654" y="299059"/>
                  </a:lnTo>
                  <a:lnTo>
                    <a:pt x="284924" y="271579"/>
                  </a:lnTo>
                  <a:lnTo>
                    <a:pt x="285199" y="242783"/>
                  </a:lnTo>
                  <a:lnTo>
                    <a:pt x="283478" y="213107"/>
                  </a:lnTo>
                  <a:lnTo>
                    <a:pt x="280425" y="182845"/>
                  </a:lnTo>
                  <a:lnTo>
                    <a:pt x="273627" y="156004"/>
                  </a:lnTo>
                  <a:lnTo>
                    <a:pt x="264333" y="131442"/>
                  </a:lnTo>
                  <a:lnTo>
                    <a:pt x="253375" y="108400"/>
                  </a:lnTo>
                  <a:lnTo>
                    <a:pt x="220878" y="70098"/>
                  </a:lnTo>
                  <a:lnTo>
                    <a:pt x="179130" y="39104"/>
                  </a:lnTo>
                  <a:lnTo>
                    <a:pt x="154663" y="26839"/>
                  </a:lnTo>
                  <a:lnTo>
                    <a:pt x="128826" y="15804"/>
                  </a:lnTo>
                  <a:lnTo>
                    <a:pt x="104934" y="8448"/>
                  </a:lnTo>
                  <a:lnTo>
                    <a:pt x="82338" y="3544"/>
                  </a:lnTo>
                  <a:lnTo>
                    <a:pt x="44215" y="0"/>
                  </a:lnTo>
                  <a:lnTo>
                    <a:pt x="0" y="108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9" name="SMARTInkShape-3553"/>
            <p:cNvSpPr/>
            <p:nvPr>
              <p:custDataLst>
                <p:tags r:id="rId111"/>
              </p:custDataLst>
            </p:nvPr>
          </p:nvSpPr>
          <p:spPr bwMode="auto">
            <a:xfrm>
              <a:off x="2038562" y="4380680"/>
              <a:ext cx="716069" cy="34159"/>
            </a:xfrm>
            <a:custGeom>
              <a:avLst/>
              <a:gdLst/>
              <a:ahLst/>
              <a:cxnLst/>
              <a:rect l="0" t="0" r="0" b="0"/>
              <a:pathLst>
                <a:path w="716069" h="34159">
                  <a:moveTo>
                    <a:pt x="4551" y="8440"/>
                  </a:moveTo>
                  <a:lnTo>
                    <a:pt x="4551" y="8440"/>
                  </a:lnTo>
                  <a:lnTo>
                    <a:pt x="0" y="12991"/>
                  </a:lnTo>
                  <a:lnTo>
                    <a:pt x="1517" y="14331"/>
                  </a:lnTo>
                  <a:lnTo>
                    <a:pt x="10822" y="15821"/>
                  </a:lnTo>
                  <a:lnTo>
                    <a:pt x="50330" y="12108"/>
                  </a:lnTo>
                  <a:lnTo>
                    <a:pt x="72217" y="9933"/>
                  </a:lnTo>
                  <a:lnTo>
                    <a:pt x="98239" y="7530"/>
                  </a:lnTo>
                  <a:lnTo>
                    <a:pt x="127017" y="4976"/>
                  </a:lnTo>
                  <a:lnTo>
                    <a:pt x="160490" y="3273"/>
                  </a:lnTo>
                  <a:lnTo>
                    <a:pt x="197093" y="2138"/>
                  </a:lnTo>
                  <a:lnTo>
                    <a:pt x="235782" y="1381"/>
                  </a:lnTo>
                  <a:lnTo>
                    <a:pt x="276815" y="877"/>
                  </a:lnTo>
                  <a:lnTo>
                    <a:pt x="319410" y="540"/>
                  </a:lnTo>
                  <a:lnTo>
                    <a:pt x="363047" y="316"/>
                  </a:lnTo>
                  <a:lnTo>
                    <a:pt x="405473" y="167"/>
                  </a:lnTo>
                  <a:lnTo>
                    <a:pt x="447092" y="67"/>
                  </a:lnTo>
                  <a:lnTo>
                    <a:pt x="488173" y="0"/>
                  </a:lnTo>
                  <a:lnTo>
                    <a:pt x="525086" y="1861"/>
                  </a:lnTo>
                  <a:lnTo>
                    <a:pt x="559219" y="5007"/>
                  </a:lnTo>
                  <a:lnTo>
                    <a:pt x="591500" y="9009"/>
                  </a:lnTo>
                  <a:lnTo>
                    <a:pt x="618735" y="12629"/>
                  </a:lnTo>
                  <a:lnTo>
                    <a:pt x="642607" y="15995"/>
                  </a:lnTo>
                  <a:lnTo>
                    <a:pt x="679609" y="22275"/>
                  </a:lnTo>
                  <a:lnTo>
                    <a:pt x="716068" y="341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0" name="SMARTInkShape-3554"/>
            <p:cNvSpPr/>
            <p:nvPr>
              <p:custDataLst>
                <p:tags r:id="rId112"/>
              </p:custDataLst>
            </p:nvPr>
          </p:nvSpPr>
          <p:spPr bwMode="auto">
            <a:xfrm>
              <a:off x="2523172" y="3609022"/>
              <a:ext cx="160542" cy="180024"/>
            </a:xfrm>
            <a:custGeom>
              <a:avLst/>
              <a:gdLst/>
              <a:ahLst/>
              <a:cxnLst/>
              <a:rect l="0" t="0" r="0" b="0"/>
              <a:pathLst>
                <a:path w="160542" h="180024">
                  <a:moveTo>
                    <a:pt x="0" y="0"/>
                  </a:moveTo>
                  <a:lnTo>
                    <a:pt x="0" y="0"/>
                  </a:lnTo>
                  <a:lnTo>
                    <a:pt x="32966" y="16483"/>
                  </a:lnTo>
                  <a:lnTo>
                    <a:pt x="68717" y="36634"/>
                  </a:lnTo>
                  <a:lnTo>
                    <a:pt x="98169" y="55017"/>
                  </a:lnTo>
                  <a:lnTo>
                    <a:pt x="139260" y="86787"/>
                  </a:lnTo>
                  <a:lnTo>
                    <a:pt x="149990" y="97863"/>
                  </a:lnTo>
                  <a:lnTo>
                    <a:pt x="156191" y="108105"/>
                  </a:lnTo>
                  <a:lnTo>
                    <a:pt x="160541" y="127104"/>
                  </a:lnTo>
                  <a:lnTo>
                    <a:pt x="151679" y="147613"/>
                  </a:lnTo>
                  <a:lnTo>
                    <a:pt x="128588"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562" name="SMARTInkShape-3555"/>
          <p:cNvSpPr/>
          <p:nvPr>
            <p:custDataLst>
              <p:tags r:id="rId17"/>
            </p:custDataLst>
          </p:nvPr>
        </p:nvSpPr>
        <p:spPr bwMode="auto">
          <a:xfrm>
            <a:off x="2120265" y="3570014"/>
            <a:ext cx="310032" cy="656596"/>
          </a:xfrm>
          <a:custGeom>
            <a:avLst/>
            <a:gdLst/>
            <a:ahLst/>
            <a:cxnLst/>
            <a:rect l="0" t="0" r="0" b="0"/>
            <a:pathLst>
              <a:path w="310032" h="656596">
                <a:moveTo>
                  <a:pt x="308610" y="450488"/>
                </a:moveTo>
                <a:lnTo>
                  <a:pt x="308610" y="450488"/>
                </a:lnTo>
                <a:lnTo>
                  <a:pt x="308610" y="430338"/>
                </a:lnTo>
                <a:lnTo>
                  <a:pt x="306070" y="424705"/>
                </a:lnTo>
                <a:lnTo>
                  <a:pt x="296679" y="413328"/>
                </a:lnTo>
                <a:lnTo>
                  <a:pt x="279357" y="404765"/>
                </a:lnTo>
                <a:lnTo>
                  <a:pt x="241060" y="393338"/>
                </a:lnTo>
                <a:lnTo>
                  <a:pt x="207104" y="386671"/>
                </a:lnTo>
                <a:lnTo>
                  <a:pt x="168256" y="390833"/>
                </a:lnTo>
                <a:lnTo>
                  <a:pt x="132192" y="404661"/>
                </a:lnTo>
                <a:lnTo>
                  <a:pt x="97376" y="429290"/>
                </a:lnTo>
                <a:lnTo>
                  <a:pt x="74393" y="456307"/>
                </a:lnTo>
                <a:lnTo>
                  <a:pt x="56559" y="489904"/>
                </a:lnTo>
                <a:lnTo>
                  <a:pt x="44187" y="526109"/>
                </a:lnTo>
                <a:lnTo>
                  <a:pt x="38689" y="561250"/>
                </a:lnTo>
                <a:lnTo>
                  <a:pt x="40144" y="604063"/>
                </a:lnTo>
                <a:lnTo>
                  <a:pt x="49274" y="623836"/>
                </a:lnTo>
                <a:lnTo>
                  <a:pt x="63810" y="638974"/>
                </a:lnTo>
                <a:lnTo>
                  <a:pt x="82970" y="652052"/>
                </a:lnTo>
                <a:lnTo>
                  <a:pt x="104186" y="656595"/>
                </a:lnTo>
                <a:lnTo>
                  <a:pt x="127267" y="654486"/>
                </a:lnTo>
                <a:lnTo>
                  <a:pt x="153401" y="647199"/>
                </a:lnTo>
                <a:lnTo>
                  <a:pt x="194889" y="614183"/>
                </a:lnTo>
                <a:lnTo>
                  <a:pt x="218062" y="581662"/>
                </a:lnTo>
                <a:lnTo>
                  <a:pt x="237887" y="542125"/>
                </a:lnTo>
                <a:lnTo>
                  <a:pt x="247174" y="518247"/>
                </a:lnTo>
                <a:lnTo>
                  <a:pt x="256222" y="492804"/>
                </a:lnTo>
                <a:lnTo>
                  <a:pt x="266065" y="465363"/>
                </a:lnTo>
                <a:lnTo>
                  <a:pt x="276437" y="436593"/>
                </a:lnTo>
                <a:lnTo>
                  <a:pt x="287161" y="406935"/>
                </a:lnTo>
                <a:lnTo>
                  <a:pt x="295263" y="378590"/>
                </a:lnTo>
                <a:lnTo>
                  <a:pt x="301617" y="351121"/>
                </a:lnTo>
                <a:lnTo>
                  <a:pt x="306806" y="324236"/>
                </a:lnTo>
                <a:lnTo>
                  <a:pt x="309312" y="298692"/>
                </a:lnTo>
                <a:lnTo>
                  <a:pt x="310031" y="274044"/>
                </a:lnTo>
                <a:lnTo>
                  <a:pt x="309557" y="249991"/>
                </a:lnTo>
                <a:lnTo>
                  <a:pt x="304479" y="227288"/>
                </a:lnTo>
                <a:lnTo>
                  <a:pt x="296331" y="205486"/>
                </a:lnTo>
                <a:lnTo>
                  <a:pt x="272673" y="164433"/>
                </a:lnTo>
                <a:lnTo>
                  <a:pt x="239933" y="127138"/>
                </a:lnTo>
                <a:lnTo>
                  <a:pt x="200617" y="91512"/>
                </a:lnTo>
                <a:lnTo>
                  <a:pt x="158696" y="59486"/>
                </a:lnTo>
                <a:lnTo>
                  <a:pt x="117839" y="35727"/>
                </a:lnTo>
                <a:lnTo>
                  <a:pt x="82535" y="18182"/>
                </a:lnTo>
                <a:lnTo>
                  <a:pt x="40965" y="2675"/>
                </a:lnTo>
                <a:lnTo>
                  <a:pt x="22017" y="0"/>
                </a:lnTo>
                <a:lnTo>
                  <a:pt x="0" y="47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565" name="SMARTInkShape-Group1149"/>
          <p:cNvGrpSpPr/>
          <p:nvPr/>
        </p:nvGrpSpPr>
        <p:grpSpPr>
          <a:xfrm>
            <a:off x="1191977" y="4234815"/>
            <a:ext cx="242489" cy="205074"/>
            <a:chOff x="1191977" y="4234815"/>
            <a:chExt cx="242489" cy="205074"/>
          </a:xfrm>
        </p:grpSpPr>
        <p:sp>
          <p:nvSpPr>
            <p:cNvPr id="563" name="SMARTInkShape-3556"/>
            <p:cNvSpPr/>
            <p:nvPr>
              <p:custDataLst>
                <p:tags r:id="rId102"/>
              </p:custDataLst>
            </p:nvPr>
          </p:nvSpPr>
          <p:spPr bwMode="auto">
            <a:xfrm>
              <a:off x="1191977" y="4234815"/>
              <a:ext cx="242489" cy="17099"/>
            </a:xfrm>
            <a:custGeom>
              <a:avLst/>
              <a:gdLst/>
              <a:ahLst/>
              <a:cxnLst/>
              <a:rect l="0" t="0" r="0" b="0"/>
              <a:pathLst>
                <a:path w="242489" h="17099">
                  <a:moveTo>
                    <a:pt x="11031" y="8573"/>
                  </a:moveTo>
                  <a:lnTo>
                    <a:pt x="11031" y="8573"/>
                  </a:lnTo>
                  <a:lnTo>
                    <a:pt x="1929" y="8573"/>
                  </a:lnTo>
                  <a:lnTo>
                    <a:pt x="200" y="9525"/>
                  </a:lnTo>
                  <a:lnTo>
                    <a:pt x="0" y="11112"/>
                  </a:lnTo>
                  <a:lnTo>
                    <a:pt x="820" y="13123"/>
                  </a:lnTo>
                  <a:lnTo>
                    <a:pt x="11890" y="15357"/>
                  </a:lnTo>
                  <a:lnTo>
                    <a:pt x="44623" y="16615"/>
                  </a:lnTo>
                  <a:lnTo>
                    <a:pt x="75490" y="16910"/>
                  </a:lnTo>
                  <a:lnTo>
                    <a:pt x="111434" y="17040"/>
                  </a:lnTo>
                  <a:lnTo>
                    <a:pt x="144555" y="17098"/>
                  </a:lnTo>
                  <a:lnTo>
                    <a:pt x="174197" y="16172"/>
                  </a:lnTo>
                  <a:lnTo>
                    <a:pt x="210400" y="10295"/>
                  </a:lnTo>
                  <a:lnTo>
                    <a:pt x="24248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4" name="SMARTInkShape-3557"/>
            <p:cNvSpPr/>
            <p:nvPr>
              <p:custDataLst>
                <p:tags r:id="rId103"/>
              </p:custDataLst>
            </p:nvPr>
          </p:nvSpPr>
          <p:spPr bwMode="auto">
            <a:xfrm>
              <a:off x="1215214" y="4406265"/>
              <a:ext cx="184962" cy="33624"/>
            </a:xfrm>
            <a:custGeom>
              <a:avLst/>
              <a:gdLst/>
              <a:ahLst/>
              <a:cxnLst/>
              <a:rect l="0" t="0" r="0" b="0"/>
              <a:pathLst>
                <a:path w="184962" h="33624">
                  <a:moveTo>
                    <a:pt x="4939" y="0"/>
                  </a:moveTo>
                  <a:lnTo>
                    <a:pt x="4939" y="0"/>
                  </a:lnTo>
                  <a:lnTo>
                    <a:pt x="388" y="13652"/>
                  </a:lnTo>
                  <a:lnTo>
                    <a:pt x="0" y="18627"/>
                  </a:lnTo>
                  <a:lnTo>
                    <a:pt x="2109" y="26693"/>
                  </a:lnTo>
                  <a:lnTo>
                    <a:pt x="18921" y="30914"/>
                  </a:lnTo>
                  <a:lnTo>
                    <a:pt x="46395" y="32789"/>
                  </a:lnTo>
                  <a:lnTo>
                    <a:pt x="80831" y="33623"/>
                  </a:lnTo>
                  <a:lnTo>
                    <a:pt x="120901" y="26374"/>
                  </a:lnTo>
                  <a:lnTo>
                    <a:pt x="156490" y="16484"/>
                  </a:lnTo>
                  <a:lnTo>
                    <a:pt x="184961"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79" name="SMARTInkShape-Group1150"/>
          <p:cNvGrpSpPr/>
          <p:nvPr/>
        </p:nvGrpSpPr>
        <p:grpSpPr>
          <a:xfrm>
            <a:off x="165735" y="3583305"/>
            <a:ext cx="720091" cy="1284638"/>
            <a:chOff x="165735" y="3583305"/>
            <a:chExt cx="720091" cy="1284638"/>
          </a:xfrm>
        </p:grpSpPr>
        <p:sp>
          <p:nvSpPr>
            <p:cNvPr id="566" name="SMARTInkShape-3558"/>
            <p:cNvSpPr/>
            <p:nvPr>
              <p:custDataLst>
                <p:tags r:id="rId89"/>
              </p:custDataLst>
            </p:nvPr>
          </p:nvSpPr>
          <p:spPr bwMode="auto">
            <a:xfrm>
              <a:off x="405765" y="3951924"/>
              <a:ext cx="8574" cy="25717"/>
            </a:xfrm>
            <a:custGeom>
              <a:avLst/>
              <a:gdLst/>
              <a:ahLst/>
              <a:cxnLst/>
              <a:rect l="0" t="0" r="0" b="0"/>
              <a:pathLst>
                <a:path w="8574" h="25717">
                  <a:moveTo>
                    <a:pt x="0" y="25716"/>
                  </a:moveTo>
                  <a:lnTo>
                    <a:pt x="0" y="25716"/>
                  </a:lnTo>
                  <a:lnTo>
                    <a:pt x="4551" y="21165"/>
                  </a:lnTo>
                  <a:lnTo>
                    <a:pt x="6785" y="16391"/>
                  </a:lnTo>
                  <a:lnTo>
                    <a:pt x="8573" y="0"/>
                  </a:lnTo>
                  <a:lnTo>
                    <a:pt x="8573" y="85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7" name="SMARTInkShape-3559"/>
            <p:cNvSpPr/>
            <p:nvPr>
              <p:custDataLst>
                <p:tags r:id="rId90"/>
              </p:custDataLst>
            </p:nvPr>
          </p:nvSpPr>
          <p:spPr bwMode="auto">
            <a:xfrm>
              <a:off x="165735" y="3598899"/>
              <a:ext cx="442137" cy="575067"/>
            </a:xfrm>
            <a:custGeom>
              <a:avLst/>
              <a:gdLst/>
              <a:ahLst/>
              <a:cxnLst/>
              <a:rect l="0" t="0" r="0" b="0"/>
              <a:pathLst>
                <a:path w="442137" h="575067">
                  <a:moveTo>
                    <a:pt x="437198" y="421603"/>
                  </a:moveTo>
                  <a:lnTo>
                    <a:pt x="437198" y="421603"/>
                  </a:lnTo>
                  <a:lnTo>
                    <a:pt x="438150" y="407915"/>
                  </a:lnTo>
                  <a:lnTo>
                    <a:pt x="442136" y="393312"/>
                  </a:lnTo>
                  <a:lnTo>
                    <a:pt x="440028" y="385852"/>
                  </a:lnTo>
                  <a:lnTo>
                    <a:pt x="428934" y="371746"/>
                  </a:lnTo>
                  <a:lnTo>
                    <a:pt x="390707" y="351068"/>
                  </a:lnTo>
                  <a:lnTo>
                    <a:pt x="368910" y="342629"/>
                  </a:lnTo>
                  <a:lnTo>
                    <a:pt x="343348" y="338879"/>
                  </a:lnTo>
                  <a:lnTo>
                    <a:pt x="302181" y="345869"/>
                  </a:lnTo>
                  <a:lnTo>
                    <a:pt x="259821" y="364556"/>
                  </a:lnTo>
                  <a:lnTo>
                    <a:pt x="221658" y="392741"/>
                  </a:lnTo>
                  <a:lnTo>
                    <a:pt x="195322" y="434324"/>
                  </a:lnTo>
                  <a:lnTo>
                    <a:pt x="186823" y="471390"/>
                  </a:lnTo>
                  <a:lnTo>
                    <a:pt x="184950" y="509453"/>
                  </a:lnTo>
                  <a:lnTo>
                    <a:pt x="194606" y="550397"/>
                  </a:lnTo>
                  <a:lnTo>
                    <a:pt x="204284" y="568063"/>
                  </a:lnTo>
                  <a:lnTo>
                    <a:pt x="211437" y="572583"/>
                  </a:lnTo>
                  <a:lnTo>
                    <a:pt x="229545" y="575066"/>
                  </a:lnTo>
                  <a:lnTo>
                    <a:pt x="250292" y="565374"/>
                  </a:lnTo>
                  <a:lnTo>
                    <a:pt x="269356" y="548366"/>
                  </a:lnTo>
                  <a:lnTo>
                    <a:pt x="286396" y="513561"/>
                  </a:lnTo>
                  <a:lnTo>
                    <a:pt x="297467" y="477079"/>
                  </a:lnTo>
                  <a:lnTo>
                    <a:pt x="301181" y="452872"/>
                  </a:lnTo>
                  <a:lnTo>
                    <a:pt x="303658" y="425304"/>
                  </a:lnTo>
                  <a:lnTo>
                    <a:pt x="305309" y="395496"/>
                  </a:lnTo>
                  <a:lnTo>
                    <a:pt x="305457" y="364193"/>
                  </a:lnTo>
                  <a:lnTo>
                    <a:pt x="304603" y="331895"/>
                  </a:lnTo>
                  <a:lnTo>
                    <a:pt x="303081" y="298933"/>
                  </a:lnTo>
                  <a:lnTo>
                    <a:pt x="301114" y="266481"/>
                  </a:lnTo>
                  <a:lnTo>
                    <a:pt x="298850" y="234368"/>
                  </a:lnTo>
                  <a:lnTo>
                    <a:pt x="296389" y="202482"/>
                  </a:lnTo>
                  <a:lnTo>
                    <a:pt x="291890" y="173605"/>
                  </a:lnTo>
                  <a:lnTo>
                    <a:pt x="286033" y="146734"/>
                  </a:lnTo>
                  <a:lnTo>
                    <a:pt x="279271" y="121200"/>
                  </a:lnTo>
                  <a:lnTo>
                    <a:pt x="270001" y="98462"/>
                  </a:lnTo>
                  <a:lnTo>
                    <a:pt x="247001" y="57958"/>
                  </a:lnTo>
                  <a:lnTo>
                    <a:pt x="215823" y="28525"/>
                  </a:lnTo>
                  <a:lnTo>
                    <a:pt x="198175" y="16676"/>
                  </a:lnTo>
                  <a:lnTo>
                    <a:pt x="176884" y="8777"/>
                  </a:lnTo>
                  <a:lnTo>
                    <a:pt x="153165" y="3511"/>
                  </a:lnTo>
                  <a:lnTo>
                    <a:pt x="127828" y="0"/>
                  </a:lnTo>
                  <a:lnTo>
                    <a:pt x="105221" y="1469"/>
                  </a:lnTo>
                  <a:lnTo>
                    <a:pt x="64862" y="13262"/>
                  </a:lnTo>
                  <a:lnTo>
                    <a:pt x="35495" y="33743"/>
                  </a:lnTo>
                  <a:lnTo>
                    <a:pt x="0" y="7013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8" name="SMARTInkShape-3560"/>
            <p:cNvSpPr/>
            <p:nvPr>
              <p:custDataLst>
                <p:tags r:id="rId91"/>
              </p:custDataLst>
            </p:nvPr>
          </p:nvSpPr>
          <p:spPr bwMode="auto">
            <a:xfrm>
              <a:off x="555926" y="3866197"/>
              <a:ext cx="216614" cy="471008"/>
            </a:xfrm>
            <a:custGeom>
              <a:avLst/>
              <a:gdLst/>
              <a:ahLst/>
              <a:cxnLst/>
              <a:rect l="0" t="0" r="0" b="0"/>
              <a:pathLst>
                <a:path w="216614" h="471008">
                  <a:moveTo>
                    <a:pt x="12717" y="0"/>
                  </a:moveTo>
                  <a:lnTo>
                    <a:pt x="12717" y="0"/>
                  </a:lnTo>
                  <a:lnTo>
                    <a:pt x="3392" y="33056"/>
                  </a:lnTo>
                  <a:lnTo>
                    <a:pt x="0" y="57554"/>
                  </a:lnTo>
                  <a:lnTo>
                    <a:pt x="1667" y="84317"/>
                  </a:lnTo>
                  <a:lnTo>
                    <a:pt x="6303" y="95264"/>
                  </a:lnTo>
                  <a:lnTo>
                    <a:pt x="21614" y="112507"/>
                  </a:lnTo>
                  <a:lnTo>
                    <a:pt x="48738" y="121441"/>
                  </a:lnTo>
                  <a:lnTo>
                    <a:pt x="82066" y="122554"/>
                  </a:lnTo>
                  <a:lnTo>
                    <a:pt x="115929" y="113524"/>
                  </a:lnTo>
                  <a:lnTo>
                    <a:pt x="147489" y="99985"/>
                  </a:lnTo>
                  <a:lnTo>
                    <a:pt x="175485" y="83491"/>
                  </a:lnTo>
                  <a:lnTo>
                    <a:pt x="197453" y="63459"/>
                  </a:lnTo>
                  <a:lnTo>
                    <a:pt x="209122" y="44397"/>
                  </a:lnTo>
                  <a:lnTo>
                    <a:pt x="216613" y="13427"/>
                  </a:lnTo>
                  <a:lnTo>
                    <a:pt x="216275" y="8951"/>
                  </a:lnTo>
                  <a:lnTo>
                    <a:pt x="215097" y="5968"/>
                  </a:lnTo>
                  <a:lnTo>
                    <a:pt x="213359" y="3979"/>
                  </a:lnTo>
                  <a:lnTo>
                    <a:pt x="211248" y="7415"/>
                  </a:lnTo>
                  <a:lnTo>
                    <a:pt x="204679" y="35958"/>
                  </a:lnTo>
                  <a:lnTo>
                    <a:pt x="202808" y="64559"/>
                  </a:lnTo>
                  <a:lnTo>
                    <a:pt x="201977" y="98861"/>
                  </a:lnTo>
                  <a:lnTo>
                    <a:pt x="201607" y="137283"/>
                  </a:lnTo>
                  <a:lnTo>
                    <a:pt x="201443" y="179760"/>
                  </a:lnTo>
                  <a:lnTo>
                    <a:pt x="201399" y="202707"/>
                  </a:lnTo>
                  <a:lnTo>
                    <a:pt x="201370" y="226579"/>
                  </a:lnTo>
                  <a:lnTo>
                    <a:pt x="201351" y="251065"/>
                  </a:lnTo>
                  <a:lnTo>
                    <a:pt x="201338" y="275009"/>
                  </a:lnTo>
                  <a:lnTo>
                    <a:pt x="201329" y="298592"/>
                  </a:lnTo>
                  <a:lnTo>
                    <a:pt x="201323" y="321934"/>
                  </a:lnTo>
                  <a:lnTo>
                    <a:pt x="201317" y="360569"/>
                  </a:lnTo>
                  <a:lnTo>
                    <a:pt x="200361" y="393616"/>
                  </a:lnTo>
                  <a:lnTo>
                    <a:pt x="196762" y="424178"/>
                  </a:lnTo>
                  <a:lnTo>
                    <a:pt x="186907" y="446017"/>
                  </a:lnTo>
                  <a:lnTo>
                    <a:pt x="180279" y="454507"/>
                  </a:lnTo>
                  <a:lnTo>
                    <a:pt x="162754" y="466481"/>
                  </a:lnTo>
                  <a:lnTo>
                    <a:pt x="152746" y="471007"/>
                  </a:lnTo>
                  <a:lnTo>
                    <a:pt x="126387" y="470957"/>
                  </a:lnTo>
                  <a:lnTo>
                    <a:pt x="96574" y="463632"/>
                  </a:lnTo>
                  <a:lnTo>
                    <a:pt x="67449" y="450852"/>
                  </a:lnTo>
                  <a:lnTo>
                    <a:pt x="33379" y="418489"/>
                  </a:lnTo>
                  <a:lnTo>
                    <a:pt x="14288" y="378738"/>
                  </a:lnTo>
                  <a:lnTo>
                    <a:pt x="13732" y="353430"/>
                  </a:lnTo>
                  <a:lnTo>
                    <a:pt x="16251" y="341348"/>
                  </a:lnTo>
                  <a:lnTo>
                    <a:pt x="42551" y="301589"/>
                  </a:lnTo>
                  <a:lnTo>
                    <a:pt x="80506" y="264197"/>
                  </a:lnTo>
                  <a:lnTo>
                    <a:pt x="121914" y="233538"/>
                  </a:lnTo>
                  <a:lnTo>
                    <a:pt x="164346" y="201806"/>
                  </a:lnTo>
                  <a:lnTo>
                    <a:pt x="192739"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69" name="SMARTInkShape-3561"/>
            <p:cNvSpPr/>
            <p:nvPr>
              <p:custDataLst>
                <p:tags r:id="rId92"/>
              </p:custDataLst>
            </p:nvPr>
          </p:nvSpPr>
          <p:spPr bwMode="auto">
            <a:xfrm>
              <a:off x="492682" y="3677602"/>
              <a:ext cx="255984" cy="40576"/>
            </a:xfrm>
            <a:custGeom>
              <a:avLst/>
              <a:gdLst/>
              <a:ahLst/>
              <a:cxnLst/>
              <a:rect l="0" t="0" r="0" b="0"/>
              <a:pathLst>
                <a:path w="255984" h="40576">
                  <a:moveTo>
                    <a:pt x="7381" y="8573"/>
                  </a:moveTo>
                  <a:lnTo>
                    <a:pt x="7381" y="8573"/>
                  </a:lnTo>
                  <a:lnTo>
                    <a:pt x="0" y="8573"/>
                  </a:lnTo>
                  <a:lnTo>
                    <a:pt x="3712" y="13124"/>
                  </a:lnTo>
                  <a:lnTo>
                    <a:pt x="41828" y="29086"/>
                  </a:lnTo>
                  <a:lnTo>
                    <a:pt x="71268" y="36105"/>
                  </a:lnTo>
                  <a:lnTo>
                    <a:pt x="105943" y="39859"/>
                  </a:lnTo>
                  <a:lnTo>
                    <a:pt x="142626" y="40575"/>
                  </a:lnTo>
                  <a:lnTo>
                    <a:pt x="177980" y="37719"/>
                  </a:lnTo>
                  <a:lnTo>
                    <a:pt x="207662" y="33274"/>
                  </a:lnTo>
                  <a:lnTo>
                    <a:pt x="248661" y="22660"/>
                  </a:lnTo>
                  <a:lnTo>
                    <a:pt x="253007" y="18917"/>
                  </a:lnTo>
                  <a:lnTo>
                    <a:pt x="254951" y="14516"/>
                  </a:lnTo>
                  <a:lnTo>
                    <a:pt x="25598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0" name="SMARTInkShape-3562"/>
            <p:cNvSpPr/>
            <p:nvPr>
              <p:custDataLst>
                <p:tags r:id="rId93"/>
              </p:custDataLst>
            </p:nvPr>
          </p:nvSpPr>
          <p:spPr bwMode="auto">
            <a:xfrm>
              <a:off x="628650" y="3583305"/>
              <a:ext cx="145734" cy="162878"/>
            </a:xfrm>
            <a:custGeom>
              <a:avLst/>
              <a:gdLst/>
              <a:ahLst/>
              <a:cxnLst/>
              <a:rect l="0" t="0" r="0" b="0"/>
              <a:pathLst>
                <a:path w="145734" h="162878">
                  <a:moveTo>
                    <a:pt x="0" y="0"/>
                  </a:moveTo>
                  <a:lnTo>
                    <a:pt x="0" y="0"/>
                  </a:lnTo>
                  <a:lnTo>
                    <a:pt x="37516" y="21034"/>
                  </a:lnTo>
                  <a:lnTo>
                    <a:pt x="71547" y="44015"/>
                  </a:lnTo>
                  <a:lnTo>
                    <a:pt x="105760" y="73472"/>
                  </a:lnTo>
                  <a:lnTo>
                    <a:pt x="130926" y="106330"/>
                  </a:lnTo>
                  <a:lnTo>
                    <a:pt x="142808" y="147756"/>
                  </a:lnTo>
                  <a:lnTo>
                    <a:pt x="145733"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1" name="SMARTInkShape-3563"/>
            <p:cNvSpPr/>
            <p:nvPr>
              <p:custDataLst>
                <p:tags r:id="rId94"/>
              </p:custDataLst>
            </p:nvPr>
          </p:nvSpPr>
          <p:spPr bwMode="auto">
            <a:xfrm>
              <a:off x="821069" y="4766310"/>
              <a:ext cx="64757" cy="86100"/>
            </a:xfrm>
            <a:custGeom>
              <a:avLst/>
              <a:gdLst/>
              <a:ahLst/>
              <a:cxnLst/>
              <a:rect l="0" t="0" r="0" b="0"/>
              <a:pathLst>
                <a:path w="64757" h="86100">
                  <a:moveTo>
                    <a:pt x="0" y="86099"/>
                  </a:moveTo>
                  <a:lnTo>
                    <a:pt x="0" y="86099"/>
                  </a:lnTo>
                  <a:lnTo>
                    <a:pt x="22253" y="66913"/>
                  </a:lnTo>
                  <a:lnTo>
                    <a:pt x="43961" y="34184"/>
                  </a:lnTo>
                  <a:lnTo>
                    <a:pt x="6475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2" name="SMARTInkShape-3564"/>
            <p:cNvSpPr/>
            <p:nvPr>
              <p:custDataLst>
                <p:tags r:id="rId95"/>
              </p:custDataLst>
            </p:nvPr>
          </p:nvSpPr>
          <p:spPr bwMode="auto">
            <a:xfrm>
              <a:off x="191453" y="4533838"/>
              <a:ext cx="263573" cy="317411"/>
            </a:xfrm>
            <a:custGeom>
              <a:avLst/>
              <a:gdLst/>
              <a:ahLst/>
              <a:cxnLst/>
              <a:rect l="0" t="0" r="0" b="0"/>
              <a:pathLst>
                <a:path w="263573" h="317411">
                  <a:moveTo>
                    <a:pt x="230575" y="317410"/>
                  </a:moveTo>
                  <a:lnTo>
                    <a:pt x="230575" y="317410"/>
                  </a:lnTo>
                  <a:lnTo>
                    <a:pt x="234555" y="311679"/>
                  </a:lnTo>
                  <a:lnTo>
                    <a:pt x="245905" y="286229"/>
                  </a:lnTo>
                  <a:lnTo>
                    <a:pt x="254424" y="258785"/>
                  </a:lnTo>
                  <a:lnTo>
                    <a:pt x="261056" y="230012"/>
                  </a:lnTo>
                  <a:lnTo>
                    <a:pt x="263572" y="200351"/>
                  </a:lnTo>
                  <a:lnTo>
                    <a:pt x="263345" y="170101"/>
                  </a:lnTo>
                  <a:lnTo>
                    <a:pt x="261288" y="139456"/>
                  </a:lnTo>
                  <a:lnTo>
                    <a:pt x="255154" y="113312"/>
                  </a:lnTo>
                  <a:lnTo>
                    <a:pt x="246303" y="90167"/>
                  </a:lnTo>
                  <a:lnTo>
                    <a:pt x="235639" y="69022"/>
                  </a:lnTo>
                  <a:lnTo>
                    <a:pt x="198391" y="35367"/>
                  </a:lnTo>
                  <a:lnTo>
                    <a:pt x="175123" y="21059"/>
                  </a:lnTo>
                  <a:lnTo>
                    <a:pt x="151038" y="11520"/>
                  </a:lnTo>
                  <a:lnTo>
                    <a:pt x="126410" y="5161"/>
                  </a:lnTo>
                  <a:lnTo>
                    <a:pt x="101418" y="921"/>
                  </a:lnTo>
                  <a:lnTo>
                    <a:pt x="79042" y="0"/>
                  </a:lnTo>
                  <a:lnTo>
                    <a:pt x="38940" y="4056"/>
                  </a:lnTo>
                  <a:lnTo>
                    <a:pt x="0" y="95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3" name="SMARTInkShape-3565"/>
            <p:cNvSpPr/>
            <p:nvPr>
              <p:custDataLst>
                <p:tags r:id="rId96"/>
              </p:custDataLst>
            </p:nvPr>
          </p:nvSpPr>
          <p:spPr bwMode="auto">
            <a:xfrm>
              <a:off x="285750" y="4337685"/>
              <a:ext cx="591504" cy="42863"/>
            </a:xfrm>
            <a:custGeom>
              <a:avLst/>
              <a:gdLst/>
              <a:ahLst/>
              <a:cxnLst/>
              <a:rect l="0" t="0" r="0" b="0"/>
              <a:pathLst>
                <a:path w="591504" h="42863">
                  <a:moveTo>
                    <a:pt x="0" y="0"/>
                  </a:moveTo>
                  <a:lnTo>
                    <a:pt x="0" y="0"/>
                  </a:lnTo>
                  <a:lnTo>
                    <a:pt x="34686" y="4551"/>
                  </a:lnTo>
                  <a:lnTo>
                    <a:pt x="63994" y="6785"/>
                  </a:lnTo>
                  <a:lnTo>
                    <a:pt x="97974" y="8730"/>
                  </a:lnTo>
                  <a:lnTo>
                    <a:pt x="138477" y="12770"/>
                  </a:lnTo>
                  <a:lnTo>
                    <a:pt x="163755" y="15181"/>
                  </a:lnTo>
                  <a:lnTo>
                    <a:pt x="192038" y="17741"/>
                  </a:lnTo>
                  <a:lnTo>
                    <a:pt x="222323" y="20399"/>
                  </a:lnTo>
                  <a:lnTo>
                    <a:pt x="253943" y="22172"/>
                  </a:lnTo>
                  <a:lnTo>
                    <a:pt x="286453" y="23354"/>
                  </a:lnTo>
                  <a:lnTo>
                    <a:pt x="319556" y="24142"/>
                  </a:lnTo>
                  <a:lnTo>
                    <a:pt x="352102" y="24667"/>
                  </a:lnTo>
                  <a:lnTo>
                    <a:pt x="384278" y="25017"/>
                  </a:lnTo>
                  <a:lnTo>
                    <a:pt x="416205" y="25250"/>
                  </a:lnTo>
                  <a:lnTo>
                    <a:pt x="446063" y="25406"/>
                  </a:lnTo>
                  <a:lnTo>
                    <a:pt x="474540" y="25510"/>
                  </a:lnTo>
                  <a:lnTo>
                    <a:pt x="502098" y="25579"/>
                  </a:lnTo>
                  <a:lnTo>
                    <a:pt x="542877" y="28196"/>
                  </a:lnTo>
                  <a:lnTo>
                    <a:pt x="577095" y="35024"/>
                  </a:lnTo>
                  <a:lnTo>
                    <a:pt x="591503" y="4286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4" name="SMARTInkShape-3566"/>
            <p:cNvSpPr/>
            <p:nvPr>
              <p:custDataLst>
                <p:tags r:id="rId97"/>
              </p:custDataLst>
            </p:nvPr>
          </p:nvSpPr>
          <p:spPr bwMode="auto">
            <a:xfrm>
              <a:off x="229057" y="4635069"/>
              <a:ext cx="202427" cy="197019"/>
            </a:xfrm>
            <a:custGeom>
              <a:avLst/>
              <a:gdLst/>
              <a:ahLst/>
              <a:cxnLst/>
              <a:rect l="0" t="0" r="0" b="0"/>
              <a:pathLst>
                <a:path w="202427" h="197019">
                  <a:moveTo>
                    <a:pt x="202426" y="28371"/>
                  </a:moveTo>
                  <a:lnTo>
                    <a:pt x="202426" y="28371"/>
                  </a:lnTo>
                  <a:lnTo>
                    <a:pt x="202426" y="19269"/>
                  </a:lnTo>
                  <a:lnTo>
                    <a:pt x="199886" y="12261"/>
                  </a:lnTo>
                  <a:lnTo>
                    <a:pt x="197875" y="9058"/>
                  </a:lnTo>
                  <a:lnTo>
                    <a:pt x="181392" y="0"/>
                  </a:lnTo>
                  <a:lnTo>
                    <a:pt x="149309" y="386"/>
                  </a:lnTo>
                  <a:lnTo>
                    <a:pt x="120716" y="6726"/>
                  </a:lnTo>
                  <a:lnTo>
                    <a:pt x="105090" y="11083"/>
                  </a:lnTo>
                  <a:lnTo>
                    <a:pt x="77568" y="31165"/>
                  </a:lnTo>
                  <a:lnTo>
                    <a:pt x="52636" y="61045"/>
                  </a:lnTo>
                  <a:lnTo>
                    <a:pt x="28855" y="99725"/>
                  </a:lnTo>
                  <a:lnTo>
                    <a:pt x="19084" y="121660"/>
                  </a:lnTo>
                  <a:lnTo>
                    <a:pt x="10666" y="144856"/>
                  </a:lnTo>
                  <a:lnTo>
                    <a:pt x="3148" y="168893"/>
                  </a:lnTo>
                  <a:lnTo>
                    <a:pt x="41" y="191584"/>
                  </a:lnTo>
                  <a:lnTo>
                    <a:pt x="0" y="1970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5" name="SMARTInkShape-3567"/>
            <p:cNvSpPr/>
            <p:nvPr>
              <p:custDataLst>
                <p:tags r:id="rId98"/>
              </p:custDataLst>
            </p:nvPr>
          </p:nvSpPr>
          <p:spPr bwMode="auto">
            <a:xfrm>
              <a:off x="561262" y="4637722"/>
              <a:ext cx="155244" cy="230221"/>
            </a:xfrm>
            <a:custGeom>
              <a:avLst/>
              <a:gdLst/>
              <a:ahLst/>
              <a:cxnLst/>
              <a:rect l="0" t="0" r="0" b="0"/>
              <a:pathLst>
                <a:path w="155244" h="230221">
                  <a:moveTo>
                    <a:pt x="7381" y="0"/>
                  </a:moveTo>
                  <a:lnTo>
                    <a:pt x="7381" y="0"/>
                  </a:lnTo>
                  <a:lnTo>
                    <a:pt x="0" y="0"/>
                  </a:lnTo>
                  <a:lnTo>
                    <a:pt x="41345" y="2540"/>
                  </a:lnTo>
                  <a:lnTo>
                    <a:pt x="71054" y="8749"/>
                  </a:lnTo>
                  <a:lnTo>
                    <a:pt x="103307" y="21034"/>
                  </a:lnTo>
                  <a:lnTo>
                    <a:pt x="139943" y="44015"/>
                  </a:lnTo>
                  <a:lnTo>
                    <a:pt x="147191" y="54109"/>
                  </a:lnTo>
                  <a:lnTo>
                    <a:pt x="155243" y="78023"/>
                  </a:lnTo>
                  <a:lnTo>
                    <a:pt x="151202" y="104527"/>
                  </a:lnTo>
                  <a:lnTo>
                    <a:pt x="137976" y="132182"/>
                  </a:lnTo>
                  <a:lnTo>
                    <a:pt x="103755" y="173573"/>
                  </a:lnTo>
                  <a:lnTo>
                    <a:pt x="65358" y="207534"/>
                  </a:lnTo>
                  <a:lnTo>
                    <a:pt x="26638" y="2302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6" name="SMARTInkShape-3568"/>
            <p:cNvSpPr/>
            <p:nvPr>
              <p:custDataLst>
                <p:tags r:id="rId99"/>
              </p:custDataLst>
            </p:nvPr>
          </p:nvSpPr>
          <p:spPr bwMode="auto">
            <a:xfrm>
              <a:off x="683493" y="4612005"/>
              <a:ext cx="65173" cy="248603"/>
            </a:xfrm>
            <a:custGeom>
              <a:avLst/>
              <a:gdLst/>
              <a:ahLst/>
              <a:cxnLst/>
              <a:rect l="0" t="0" r="0" b="0"/>
              <a:pathLst>
                <a:path w="65173" h="248603">
                  <a:moveTo>
                    <a:pt x="65172" y="0"/>
                  </a:moveTo>
                  <a:lnTo>
                    <a:pt x="65172" y="0"/>
                  </a:lnTo>
                  <a:lnTo>
                    <a:pt x="60621" y="0"/>
                  </a:lnTo>
                  <a:lnTo>
                    <a:pt x="48690" y="9102"/>
                  </a:lnTo>
                  <a:lnTo>
                    <a:pt x="21700" y="51680"/>
                  </a:lnTo>
                  <a:lnTo>
                    <a:pt x="9021" y="85199"/>
                  </a:lnTo>
                  <a:lnTo>
                    <a:pt x="2116" y="122321"/>
                  </a:lnTo>
                  <a:lnTo>
                    <a:pt x="0" y="160092"/>
                  </a:lnTo>
                  <a:lnTo>
                    <a:pt x="2234" y="195930"/>
                  </a:lnTo>
                  <a:lnTo>
                    <a:pt x="14022" y="223287"/>
                  </a:lnTo>
                  <a:lnTo>
                    <a:pt x="22500" y="234583"/>
                  </a:lnTo>
                  <a:lnTo>
                    <a:pt x="43049" y="24860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7" name="SMARTInkShape-3569"/>
            <p:cNvSpPr/>
            <p:nvPr>
              <p:custDataLst>
                <p:tags r:id="rId100"/>
              </p:custDataLst>
            </p:nvPr>
          </p:nvSpPr>
          <p:spPr bwMode="auto">
            <a:xfrm>
              <a:off x="482918" y="4491990"/>
              <a:ext cx="291466" cy="77153"/>
            </a:xfrm>
            <a:custGeom>
              <a:avLst/>
              <a:gdLst/>
              <a:ahLst/>
              <a:cxnLst/>
              <a:rect l="0" t="0" r="0" b="0"/>
              <a:pathLst>
                <a:path w="291466" h="77153">
                  <a:moveTo>
                    <a:pt x="0" y="77152"/>
                  </a:moveTo>
                  <a:lnTo>
                    <a:pt x="0" y="77152"/>
                  </a:lnTo>
                  <a:lnTo>
                    <a:pt x="26270" y="67827"/>
                  </a:lnTo>
                  <a:lnTo>
                    <a:pt x="62711" y="59784"/>
                  </a:lnTo>
                  <a:lnTo>
                    <a:pt x="90736" y="55146"/>
                  </a:lnTo>
                  <a:lnTo>
                    <a:pt x="122242" y="53084"/>
                  </a:lnTo>
                  <a:lnTo>
                    <a:pt x="163008" y="47373"/>
                  </a:lnTo>
                  <a:lnTo>
                    <a:pt x="203768" y="39648"/>
                  </a:lnTo>
                  <a:lnTo>
                    <a:pt x="246519" y="22613"/>
                  </a:lnTo>
                  <a:lnTo>
                    <a:pt x="2914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8" name="SMARTInkShape-3570"/>
            <p:cNvSpPr/>
            <p:nvPr>
              <p:custDataLst>
                <p:tags r:id="rId101"/>
              </p:custDataLst>
            </p:nvPr>
          </p:nvSpPr>
          <p:spPr bwMode="auto">
            <a:xfrm>
              <a:off x="697230" y="4457700"/>
              <a:ext cx="137161" cy="145733"/>
            </a:xfrm>
            <a:custGeom>
              <a:avLst/>
              <a:gdLst/>
              <a:ahLst/>
              <a:cxnLst/>
              <a:rect l="0" t="0" r="0" b="0"/>
              <a:pathLst>
                <a:path w="137161" h="145733">
                  <a:moveTo>
                    <a:pt x="0" y="0"/>
                  </a:moveTo>
                  <a:lnTo>
                    <a:pt x="0" y="0"/>
                  </a:lnTo>
                  <a:lnTo>
                    <a:pt x="36106" y="28310"/>
                  </a:lnTo>
                  <a:lnTo>
                    <a:pt x="73669" y="53156"/>
                  </a:lnTo>
                  <a:lnTo>
                    <a:pt x="112104" y="83271"/>
                  </a:lnTo>
                  <a:lnTo>
                    <a:pt x="129516" y="101779"/>
                  </a:lnTo>
                  <a:lnTo>
                    <a:pt x="133969" y="110715"/>
                  </a:lnTo>
                  <a:lnTo>
                    <a:pt x="137160" y="1457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90" name="SMARTInkShape-Group1151"/>
          <p:cNvGrpSpPr/>
          <p:nvPr/>
        </p:nvGrpSpPr>
        <p:grpSpPr>
          <a:xfrm>
            <a:off x="4967319" y="1749143"/>
            <a:ext cx="1799242" cy="734180"/>
            <a:chOff x="4967319" y="1749143"/>
            <a:chExt cx="1799242" cy="734180"/>
          </a:xfrm>
        </p:grpSpPr>
        <p:sp>
          <p:nvSpPr>
            <p:cNvPr id="580" name="SMARTInkShape-3571"/>
            <p:cNvSpPr/>
            <p:nvPr>
              <p:custDataLst>
                <p:tags r:id="rId79"/>
              </p:custDataLst>
            </p:nvPr>
          </p:nvSpPr>
          <p:spPr bwMode="auto">
            <a:xfrm>
              <a:off x="4967319" y="2109541"/>
              <a:ext cx="59025" cy="373782"/>
            </a:xfrm>
            <a:custGeom>
              <a:avLst/>
              <a:gdLst/>
              <a:ahLst/>
              <a:cxnLst/>
              <a:rect l="0" t="0" r="0" b="0"/>
              <a:pathLst>
                <a:path w="59025" h="373782">
                  <a:moveTo>
                    <a:pt x="59024" y="16439"/>
                  </a:moveTo>
                  <a:lnTo>
                    <a:pt x="59024" y="16439"/>
                  </a:lnTo>
                  <a:lnTo>
                    <a:pt x="50804" y="0"/>
                  </a:lnTo>
                  <a:lnTo>
                    <a:pt x="50555" y="4054"/>
                  </a:lnTo>
                  <a:lnTo>
                    <a:pt x="55410" y="38299"/>
                  </a:lnTo>
                  <a:lnTo>
                    <a:pt x="53290" y="73462"/>
                  </a:lnTo>
                  <a:lnTo>
                    <a:pt x="50439" y="96364"/>
                  </a:lnTo>
                  <a:lnTo>
                    <a:pt x="46633" y="122110"/>
                  </a:lnTo>
                  <a:lnTo>
                    <a:pt x="42191" y="149751"/>
                  </a:lnTo>
                  <a:lnTo>
                    <a:pt x="37324" y="176751"/>
                  </a:lnTo>
                  <a:lnTo>
                    <a:pt x="32175" y="203324"/>
                  </a:lnTo>
                  <a:lnTo>
                    <a:pt x="26837" y="229611"/>
                  </a:lnTo>
                  <a:lnTo>
                    <a:pt x="21373" y="253804"/>
                  </a:lnTo>
                  <a:lnTo>
                    <a:pt x="15826" y="276600"/>
                  </a:lnTo>
                  <a:lnTo>
                    <a:pt x="6487" y="316851"/>
                  </a:lnTo>
                  <a:lnTo>
                    <a:pt x="1230" y="358074"/>
                  </a:lnTo>
                  <a:lnTo>
                    <a:pt x="0" y="372429"/>
                  </a:lnTo>
                  <a:lnTo>
                    <a:pt x="1577" y="373781"/>
                  </a:lnTo>
                  <a:lnTo>
                    <a:pt x="4533" y="371824"/>
                  </a:lnTo>
                  <a:lnTo>
                    <a:pt x="16161" y="35933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1" name="SMARTInkShape-3572"/>
            <p:cNvSpPr/>
            <p:nvPr>
              <p:custDataLst>
                <p:tags r:id="rId80"/>
              </p:custDataLst>
            </p:nvPr>
          </p:nvSpPr>
          <p:spPr bwMode="auto">
            <a:xfrm>
              <a:off x="5069591" y="2160270"/>
              <a:ext cx="21311" cy="306289"/>
            </a:xfrm>
            <a:custGeom>
              <a:avLst/>
              <a:gdLst/>
              <a:ahLst/>
              <a:cxnLst/>
              <a:rect l="0" t="0" r="0" b="0"/>
              <a:pathLst>
                <a:path w="21311" h="306289">
                  <a:moveTo>
                    <a:pt x="16759" y="0"/>
                  </a:moveTo>
                  <a:lnTo>
                    <a:pt x="16759" y="0"/>
                  </a:lnTo>
                  <a:lnTo>
                    <a:pt x="21310" y="4551"/>
                  </a:lnTo>
                  <a:lnTo>
                    <a:pt x="21004" y="14405"/>
                  </a:lnTo>
                  <a:lnTo>
                    <a:pt x="18016" y="43638"/>
                  </a:lnTo>
                  <a:lnTo>
                    <a:pt x="16365" y="74640"/>
                  </a:lnTo>
                  <a:lnTo>
                    <a:pt x="12456" y="113818"/>
                  </a:lnTo>
                  <a:lnTo>
                    <a:pt x="10084" y="156631"/>
                  </a:lnTo>
                  <a:lnTo>
                    <a:pt x="8077" y="199154"/>
                  </a:lnTo>
                  <a:lnTo>
                    <a:pt x="4010" y="237103"/>
                  </a:lnTo>
                  <a:lnTo>
                    <a:pt x="1568" y="267939"/>
                  </a:lnTo>
                  <a:lnTo>
                    <a:pt x="0" y="305127"/>
                  </a:lnTo>
                  <a:lnTo>
                    <a:pt x="824" y="306288"/>
                  </a:lnTo>
                  <a:lnTo>
                    <a:pt x="8186" y="2914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2" name="SMARTInkShape-3573"/>
            <p:cNvSpPr/>
            <p:nvPr>
              <p:custDataLst>
                <p:tags r:id="rId81"/>
              </p:custDataLst>
            </p:nvPr>
          </p:nvSpPr>
          <p:spPr bwMode="auto">
            <a:xfrm>
              <a:off x="5030770" y="2052219"/>
              <a:ext cx="295611" cy="404058"/>
            </a:xfrm>
            <a:custGeom>
              <a:avLst/>
              <a:gdLst/>
              <a:ahLst/>
              <a:cxnLst/>
              <a:rect l="0" t="0" r="0" b="0"/>
              <a:pathLst>
                <a:path w="295611" h="404058">
                  <a:moveTo>
                    <a:pt x="12718" y="73761"/>
                  </a:moveTo>
                  <a:lnTo>
                    <a:pt x="12718" y="73761"/>
                  </a:lnTo>
                  <a:lnTo>
                    <a:pt x="786" y="54448"/>
                  </a:lnTo>
                  <a:lnTo>
                    <a:pt x="0" y="49456"/>
                  </a:lnTo>
                  <a:lnTo>
                    <a:pt x="1668" y="36289"/>
                  </a:lnTo>
                  <a:lnTo>
                    <a:pt x="10664" y="23452"/>
                  </a:lnTo>
                  <a:lnTo>
                    <a:pt x="17065" y="17361"/>
                  </a:lnTo>
                  <a:lnTo>
                    <a:pt x="48825" y="4239"/>
                  </a:lnTo>
                  <a:lnTo>
                    <a:pt x="79882" y="0"/>
                  </a:lnTo>
                  <a:lnTo>
                    <a:pt x="114959" y="21"/>
                  </a:lnTo>
                  <a:lnTo>
                    <a:pt x="149598" y="6380"/>
                  </a:lnTo>
                  <a:lnTo>
                    <a:pt x="192128" y="29772"/>
                  </a:lnTo>
                  <a:lnTo>
                    <a:pt x="200904" y="40625"/>
                  </a:lnTo>
                  <a:lnTo>
                    <a:pt x="210656" y="65384"/>
                  </a:lnTo>
                  <a:lnTo>
                    <a:pt x="211595" y="101547"/>
                  </a:lnTo>
                  <a:lnTo>
                    <a:pt x="200485" y="124845"/>
                  </a:lnTo>
                  <a:lnTo>
                    <a:pt x="162308" y="166296"/>
                  </a:lnTo>
                  <a:lnTo>
                    <a:pt x="124774" y="188703"/>
                  </a:lnTo>
                  <a:lnTo>
                    <a:pt x="84065" y="211436"/>
                  </a:lnTo>
                  <a:lnTo>
                    <a:pt x="69510" y="215912"/>
                  </a:lnTo>
                  <a:lnTo>
                    <a:pt x="65819" y="219011"/>
                  </a:lnTo>
                  <a:lnTo>
                    <a:pt x="64311" y="222982"/>
                  </a:lnTo>
                  <a:lnTo>
                    <a:pt x="64258" y="227534"/>
                  </a:lnTo>
                  <a:lnTo>
                    <a:pt x="74359" y="240212"/>
                  </a:lnTo>
                  <a:lnTo>
                    <a:pt x="116440" y="276185"/>
                  </a:lnTo>
                  <a:lnTo>
                    <a:pt x="152141" y="308787"/>
                  </a:lnTo>
                  <a:lnTo>
                    <a:pt x="191400" y="342577"/>
                  </a:lnTo>
                  <a:lnTo>
                    <a:pt x="233644" y="380331"/>
                  </a:lnTo>
                  <a:lnTo>
                    <a:pt x="264426" y="402041"/>
                  </a:lnTo>
                  <a:lnTo>
                    <a:pt x="269105" y="404057"/>
                  </a:lnTo>
                  <a:lnTo>
                    <a:pt x="279386" y="403757"/>
                  </a:lnTo>
                  <a:lnTo>
                    <a:pt x="295610" y="39951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3" name="SMARTInkShape-3574"/>
            <p:cNvSpPr/>
            <p:nvPr>
              <p:custDataLst>
                <p:tags r:id="rId82"/>
              </p:custDataLst>
            </p:nvPr>
          </p:nvSpPr>
          <p:spPr bwMode="auto">
            <a:xfrm>
              <a:off x="5249227" y="1884875"/>
              <a:ext cx="317184" cy="223080"/>
            </a:xfrm>
            <a:custGeom>
              <a:avLst/>
              <a:gdLst/>
              <a:ahLst/>
              <a:cxnLst/>
              <a:rect l="0" t="0" r="0" b="0"/>
              <a:pathLst>
                <a:path w="317184" h="223080">
                  <a:moveTo>
                    <a:pt x="0" y="52510"/>
                  </a:moveTo>
                  <a:lnTo>
                    <a:pt x="0" y="52510"/>
                  </a:lnTo>
                  <a:lnTo>
                    <a:pt x="0" y="45129"/>
                  </a:lnTo>
                  <a:lnTo>
                    <a:pt x="16483" y="77007"/>
                  </a:lnTo>
                  <a:lnTo>
                    <a:pt x="22981" y="117236"/>
                  </a:lnTo>
                  <a:lnTo>
                    <a:pt x="21962" y="146364"/>
                  </a:lnTo>
                  <a:lnTo>
                    <a:pt x="16032" y="186999"/>
                  </a:lnTo>
                  <a:lnTo>
                    <a:pt x="8244" y="215548"/>
                  </a:lnTo>
                  <a:lnTo>
                    <a:pt x="4616" y="223079"/>
                  </a:lnTo>
                  <a:lnTo>
                    <a:pt x="6179" y="220076"/>
                  </a:lnTo>
                  <a:lnTo>
                    <a:pt x="9053" y="187033"/>
                  </a:lnTo>
                  <a:lnTo>
                    <a:pt x="12914" y="158970"/>
                  </a:lnTo>
                  <a:lnTo>
                    <a:pt x="20345" y="122368"/>
                  </a:lnTo>
                  <a:lnTo>
                    <a:pt x="29996" y="83558"/>
                  </a:lnTo>
                  <a:lnTo>
                    <a:pt x="40637" y="50434"/>
                  </a:lnTo>
                  <a:lnTo>
                    <a:pt x="52787" y="23214"/>
                  </a:lnTo>
                  <a:lnTo>
                    <a:pt x="57099" y="19644"/>
                  </a:lnTo>
                  <a:lnTo>
                    <a:pt x="61878" y="18217"/>
                  </a:lnTo>
                  <a:lnTo>
                    <a:pt x="66970" y="18218"/>
                  </a:lnTo>
                  <a:lnTo>
                    <a:pt x="70365" y="22029"/>
                  </a:lnTo>
                  <a:lnTo>
                    <a:pt x="74136" y="36423"/>
                  </a:lnTo>
                  <a:lnTo>
                    <a:pt x="75605" y="76708"/>
                  </a:lnTo>
                  <a:lnTo>
                    <a:pt x="72790" y="118814"/>
                  </a:lnTo>
                  <a:lnTo>
                    <a:pt x="74261" y="134366"/>
                  </a:lnTo>
                  <a:lnTo>
                    <a:pt x="73319" y="138513"/>
                  </a:lnTo>
                  <a:lnTo>
                    <a:pt x="71740" y="141278"/>
                  </a:lnTo>
                  <a:lnTo>
                    <a:pt x="71640" y="143121"/>
                  </a:lnTo>
                  <a:lnTo>
                    <a:pt x="72525" y="144350"/>
                  </a:lnTo>
                  <a:lnTo>
                    <a:pt x="74068" y="145169"/>
                  </a:lnTo>
                  <a:lnTo>
                    <a:pt x="75096" y="142858"/>
                  </a:lnTo>
                  <a:lnTo>
                    <a:pt x="81433" y="101767"/>
                  </a:lnTo>
                  <a:lnTo>
                    <a:pt x="93978" y="73449"/>
                  </a:lnTo>
                  <a:lnTo>
                    <a:pt x="113205" y="43719"/>
                  </a:lnTo>
                  <a:lnTo>
                    <a:pt x="148901" y="9371"/>
                  </a:lnTo>
                  <a:lnTo>
                    <a:pt x="169048" y="0"/>
                  </a:lnTo>
                  <a:lnTo>
                    <a:pt x="178422" y="358"/>
                  </a:lnTo>
                  <a:lnTo>
                    <a:pt x="196456" y="8376"/>
                  </a:lnTo>
                  <a:lnTo>
                    <a:pt x="202409" y="15468"/>
                  </a:lnTo>
                  <a:lnTo>
                    <a:pt x="209022" y="33507"/>
                  </a:lnTo>
                  <a:lnTo>
                    <a:pt x="212745" y="69633"/>
                  </a:lnTo>
                  <a:lnTo>
                    <a:pt x="218399" y="110500"/>
                  </a:lnTo>
                  <a:lnTo>
                    <a:pt x="233592" y="136068"/>
                  </a:lnTo>
                  <a:lnTo>
                    <a:pt x="257171" y="159179"/>
                  </a:lnTo>
                  <a:lnTo>
                    <a:pt x="296862" y="185398"/>
                  </a:lnTo>
                  <a:lnTo>
                    <a:pt x="317183" y="1982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4" name="SMARTInkShape-3575"/>
            <p:cNvSpPr/>
            <p:nvPr>
              <p:custDataLst>
                <p:tags r:id="rId83"/>
              </p:custDataLst>
            </p:nvPr>
          </p:nvSpPr>
          <p:spPr bwMode="auto">
            <a:xfrm>
              <a:off x="5729640" y="2160270"/>
              <a:ext cx="433784" cy="137161"/>
            </a:xfrm>
            <a:custGeom>
              <a:avLst/>
              <a:gdLst/>
              <a:ahLst/>
              <a:cxnLst/>
              <a:rect l="0" t="0" r="0" b="0"/>
              <a:pathLst>
                <a:path w="433784" h="137161">
                  <a:moveTo>
                    <a:pt x="8220" y="137160"/>
                  </a:moveTo>
                  <a:lnTo>
                    <a:pt x="8220" y="137160"/>
                  </a:lnTo>
                  <a:lnTo>
                    <a:pt x="3669" y="137160"/>
                  </a:lnTo>
                  <a:lnTo>
                    <a:pt x="2330" y="136207"/>
                  </a:lnTo>
                  <a:lnTo>
                    <a:pt x="1435" y="134620"/>
                  </a:lnTo>
                  <a:lnTo>
                    <a:pt x="0" y="125228"/>
                  </a:lnTo>
                  <a:lnTo>
                    <a:pt x="9964" y="117252"/>
                  </a:lnTo>
                  <a:lnTo>
                    <a:pt x="28998" y="108310"/>
                  </a:lnTo>
                  <a:lnTo>
                    <a:pt x="56507" y="101160"/>
                  </a:lnTo>
                  <a:lnTo>
                    <a:pt x="92864" y="94807"/>
                  </a:lnTo>
                  <a:lnTo>
                    <a:pt x="113226" y="91780"/>
                  </a:lnTo>
                  <a:lnTo>
                    <a:pt x="136327" y="89762"/>
                  </a:lnTo>
                  <a:lnTo>
                    <a:pt x="161252" y="88416"/>
                  </a:lnTo>
                  <a:lnTo>
                    <a:pt x="187393" y="87519"/>
                  </a:lnTo>
                  <a:lnTo>
                    <a:pt x="215299" y="85968"/>
                  </a:lnTo>
                  <a:lnTo>
                    <a:pt x="244380" y="83982"/>
                  </a:lnTo>
                  <a:lnTo>
                    <a:pt x="274245" y="81706"/>
                  </a:lnTo>
                  <a:lnTo>
                    <a:pt x="301775" y="79236"/>
                  </a:lnTo>
                  <a:lnTo>
                    <a:pt x="327748" y="76636"/>
                  </a:lnTo>
                  <a:lnTo>
                    <a:pt x="352684" y="73951"/>
                  </a:lnTo>
                  <a:lnTo>
                    <a:pt x="390550" y="68427"/>
                  </a:lnTo>
                  <a:lnTo>
                    <a:pt x="425668" y="59962"/>
                  </a:lnTo>
                  <a:lnTo>
                    <a:pt x="432251" y="57120"/>
                  </a:lnTo>
                  <a:lnTo>
                    <a:pt x="433783" y="53320"/>
                  </a:lnTo>
                  <a:lnTo>
                    <a:pt x="431946" y="48882"/>
                  </a:lnTo>
                  <a:lnTo>
                    <a:pt x="38541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5" name="SMARTInkShape-3576"/>
            <p:cNvSpPr/>
            <p:nvPr>
              <p:custDataLst>
                <p:tags r:id="rId84"/>
              </p:custDataLst>
            </p:nvPr>
          </p:nvSpPr>
          <p:spPr bwMode="auto">
            <a:xfrm>
              <a:off x="5999165" y="2084309"/>
              <a:ext cx="108915" cy="221694"/>
            </a:xfrm>
            <a:custGeom>
              <a:avLst/>
              <a:gdLst/>
              <a:ahLst/>
              <a:cxnLst/>
              <a:rect l="0" t="0" r="0" b="0"/>
              <a:pathLst>
                <a:path w="108915" h="221694">
                  <a:moveTo>
                    <a:pt x="30160" y="7381"/>
                  </a:moveTo>
                  <a:lnTo>
                    <a:pt x="30160" y="7381"/>
                  </a:lnTo>
                  <a:lnTo>
                    <a:pt x="635" y="0"/>
                  </a:lnTo>
                  <a:lnTo>
                    <a:pt x="0" y="555"/>
                  </a:lnTo>
                  <a:lnTo>
                    <a:pt x="528" y="1878"/>
                  </a:lnTo>
                  <a:lnTo>
                    <a:pt x="1833" y="3712"/>
                  </a:lnTo>
                  <a:lnTo>
                    <a:pt x="43939" y="34873"/>
                  </a:lnTo>
                  <a:lnTo>
                    <a:pt x="80598" y="64422"/>
                  </a:lnTo>
                  <a:lnTo>
                    <a:pt x="100201" y="89882"/>
                  </a:lnTo>
                  <a:lnTo>
                    <a:pt x="108914" y="117073"/>
                  </a:lnTo>
                  <a:lnTo>
                    <a:pt x="105167" y="142493"/>
                  </a:lnTo>
                  <a:lnTo>
                    <a:pt x="100167" y="154606"/>
                  </a:lnTo>
                  <a:lnTo>
                    <a:pt x="65824" y="189856"/>
                  </a:lnTo>
                  <a:lnTo>
                    <a:pt x="26410" y="214417"/>
                  </a:lnTo>
                  <a:lnTo>
                    <a:pt x="13015" y="2216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6" name="SMARTInkShape-3577"/>
            <p:cNvSpPr/>
            <p:nvPr>
              <p:custDataLst>
                <p:tags r:id="rId85"/>
              </p:custDataLst>
            </p:nvPr>
          </p:nvSpPr>
          <p:spPr bwMode="auto">
            <a:xfrm>
              <a:off x="6274127" y="2023110"/>
              <a:ext cx="98099" cy="377191"/>
            </a:xfrm>
            <a:custGeom>
              <a:avLst/>
              <a:gdLst/>
              <a:ahLst/>
              <a:cxnLst/>
              <a:rect l="0" t="0" r="0" b="0"/>
              <a:pathLst>
                <a:path w="98099" h="377191">
                  <a:moveTo>
                    <a:pt x="98098" y="0"/>
                  </a:moveTo>
                  <a:lnTo>
                    <a:pt x="98098" y="0"/>
                  </a:lnTo>
                  <a:lnTo>
                    <a:pt x="83458" y="8749"/>
                  </a:lnTo>
                  <a:lnTo>
                    <a:pt x="69683" y="21033"/>
                  </a:lnTo>
                  <a:lnTo>
                    <a:pt x="50415" y="57667"/>
                  </a:lnTo>
                  <a:lnTo>
                    <a:pt x="41028" y="96115"/>
                  </a:lnTo>
                  <a:lnTo>
                    <a:pt x="37191" y="118369"/>
                  </a:lnTo>
                  <a:lnTo>
                    <a:pt x="33681" y="141778"/>
                  </a:lnTo>
                  <a:lnTo>
                    <a:pt x="30388" y="165956"/>
                  </a:lnTo>
                  <a:lnTo>
                    <a:pt x="27241" y="190647"/>
                  </a:lnTo>
                  <a:lnTo>
                    <a:pt x="24190" y="214728"/>
                  </a:lnTo>
                  <a:lnTo>
                    <a:pt x="21203" y="238402"/>
                  </a:lnTo>
                  <a:lnTo>
                    <a:pt x="18260" y="261805"/>
                  </a:lnTo>
                  <a:lnTo>
                    <a:pt x="12449" y="303048"/>
                  </a:lnTo>
                  <a:lnTo>
                    <a:pt x="6692" y="337570"/>
                  </a:lnTo>
                  <a:lnTo>
                    <a:pt x="0" y="369261"/>
                  </a:lnTo>
                  <a:lnTo>
                    <a:pt x="314" y="372856"/>
                  </a:lnTo>
                  <a:lnTo>
                    <a:pt x="3800" y="3771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7" name="SMARTInkShape-3578"/>
            <p:cNvSpPr/>
            <p:nvPr>
              <p:custDataLst>
                <p:tags r:id="rId86"/>
              </p:custDataLst>
            </p:nvPr>
          </p:nvSpPr>
          <p:spPr bwMode="auto">
            <a:xfrm>
              <a:off x="6306561" y="1997392"/>
              <a:ext cx="39947" cy="347100"/>
            </a:xfrm>
            <a:custGeom>
              <a:avLst/>
              <a:gdLst/>
              <a:ahLst/>
              <a:cxnLst/>
              <a:rect l="0" t="0" r="0" b="0"/>
              <a:pathLst>
                <a:path w="39947" h="347100">
                  <a:moveTo>
                    <a:pt x="39946" y="0"/>
                  </a:moveTo>
                  <a:lnTo>
                    <a:pt x="39946" y="0"/>
                  </a:lnTo>
                  <a:lnTo>
                    <a:pt x="35395" y="0"/>
                  </a:lnTo>
                  <a:lnTo>
                    <a:pt x="35009" y="1905"/>
                  </a:lnTo>
                  <a:lnTo>
                    <a:pt x="39108" y="32966"/>
                  </a:lnTo>
                  <a:lnTo>
                    <a:pt x="39698" y="73268"/>
                  </a:lnTo>
                  <a:lnTo>
                    <a:pt x="39837" y="107494"/>
                  </a:lnTo>
                  <a:lnTo>
                    <a:pt x="37992" y="146835"/>
                  </a:lnTo>
                  <a:lnTo>
                    <a:pt x="34834" y="169328"/>
                  </a:lnTo>
                  <a:lnTo>
                    <a:pt x="30823" y="192895"/>
                  </a:lnTo>
                  <a:lnTo>
                    <a:pt x="27197" y="215274"/>
                  </a:lnTo>
                  <a:lnTo>
                    <a:pt x="20626" y="257920"/>
                  </a:lnTo>
                  <a:lnTo>
                    <a:pt x="11993" y="294019"/>
                  </a:lnTo>
                  <a:lnTo>
                    <a:pt x="1502" y="333497"/>
                  </a:lnTo>
                  <a:lnTo>
                    <a:pt x="0" y="346341"/>
                  </a:lnTo>
                  <a:lnTo>
                    <a:pt x="933" y="347099"/>
                  </a:lnTo>
                  <a:lnTo>
                    <a:pt x="5657" y="3429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8" name="SMARTInkShape-3579"/>
            <p:cNvSpPr/>
            <p:nvPr>
              <p:custDataLst>
                <p:tags r:id="rId87"/>
              </p:custDataLst>
            </p:nvPr>
          </p:nvSpPr>
          <p:spPr bwMode="auto">
            <a:xfrm>
              <a:off x="6299536" y="1940850"/>
              <a:ext cx="261285" cy="348296"/>
            </a:xfrm>
            <a:custGeom>
              <a:avLst/>
              <a:gdLst/>
              <a:ahLst/>
              <a:cxnLst/>
              <a:rect l="0" t="0" r="0" b="0"/>
              <a:pathLst>
                <a:path w="261285" h="348296">
                  <a:moveTo>
                    <a:pt x="4109" y="73688"/>
                  </a:moveTo>
                  <a:lnTo>
                    <a:pt x="4109" y="73688"/>
                  </a:lnTo>
                  <a:lnTo>
                    <a:pt x="20591" y="45273"/>
                  </a:lnTo>
                  <a:lnTo>
                    <a:pt x="40743" y="26004"/>
                  </a:lnTo>
                  <a:lnTo>
                    <a:pt x="79043" y="4332"/>
                  </a:lnTo>
                  <a:lnTo>
                    <a:pt x="97421" y="0"/>
                  </a:lnTo>
                  <a:lnTo>
                    <a:pt x="106322" y="1703"/>
                  </a:lnTo>
                  <a:lnTo>
                    <a:pt x="123832" y="11214"/>
                  </a:lnTo>
                  <a:lnTo>
                    <a:pt x="136059" y="30047"/>
                  </a:lnTo>
                  <a:lnTo>
                    <a:pt x="140653" y="41736"/>
                  </a:lnTo>
                  <a:lnTo>
                    <a:pt x="138138" y="67424"/>
                  </a:lnTo>
                  <a:lnTo>
                    <a:pt x="118116" y="108662"/>
                  </a:lnTo>
                  <a:lnTo>
                    <a:pt x="97642" y="134952"/>
                  </a:lnTo>
                  <a:lnTo>
                    <a:pt x="60291" y="165817"/>
                  </a:lnTo>
                  <a:lnTo>
                    <a:pt x="18135" y="194227"/>
                  </a:lnTo>
                  <a:lnTo>
                    <a:pt x="0" y="200685"/>
                  </a:lnTo>
                  <a:lnTo>
                    <a:pt x="1370" y="201215"/>
                  </a:lnTo>
                  <a:lnTo>
                    <a:pt x="29179" y="207146"/>
                  </a:lnTo>
                  <a:lnTo>
                    <a:pt x="66465" y="225943"/>
                  </a:lnTo>
                  <a:lnTo>
                    <a:pt x="107674" y="255643"/>
                  </a:lnTo>
                  <a:lnTo>
                    <a:pt x="144968" y="288573"/>
                  </a:lnTo>
                  <a:lnTo>
                    <a:pt x="183169" y="329282"/>
                  </a:lnTo>
                  <a:lnTo>
                    <a:pt x="205013" y="347010"/>
                  </a:lnTo>
                  <a:lnTo>
                    <a:pt x="211388" y="348295"/>
                  </a:lnTo>
                  <a:lnTo>
                    <a:pt x="217542" y="347247"/>
                  </a:lnTo>
                  <a:lnTo>
                    <a:pt x="223550" y="344643"/>
                  </a:lnTo>
                  <a:lnTo>
                    <a:pt x="261284" y="305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9" name="SMARTInkShape-3580"/>
            <p:cNvSpPr/>
            <p:nvPr>
              <p:custDataLst>
                <p:tags r:id="rId88"/>
              </p:custDataLst>
            </p:nvPr>
          </p:nvSpPr>
          <p:spPr bwMode="auto">
            <a:xfrm>
              <a:off x="6499470" y="1749143"/>
              <a:ext cx="267091" cy="223509"/>
            </a:xfrm>
            <a:custGeom>
              <a:avLst/>
              <a:gdLst/>
              <a:ahLst/>
              <a:cxnLst/>
              <a:rect l="0" t="0" r="0" b="0"/>
              <a:pathLst>
                <a:path w="267091" h="223509">
                  <a:moveTo>
                    <a:pt x="121357" y="8220"/>
                  </a:moveTo>
                  <a:lnTo>
                    <a:pt x="121357" y="8220"/>
                  </a:lnTo>
                  <a:lnTo>
                    <a:pt x="121357" y="3669"/>
                  </a:lnTo>
                  <a:lnTo>
                    <a:pt x="120405" y="2328"/>
                  </a:lnTo>
                  <a:lnTo>
                    <a:pt x="118818" y="1434"/>
                  </a:lnTo>
                  <a:lnTo>
                    <a:pt x="109426" y="0"/>
                  </a:lnTo>
                  <a:lnTo>
                    <a:pt x="92104" y="8853"/>
                  </a:lnTo>
                  <a:lnTo>
                    <a:pt x="54760" y="43552"/>
                  </a:lnTo>
                  <a:lnTo>
                    <a:pt x="28600" y="82612"/>
                  </a:lnTo>
                  <a:lnTo>
                    <a:pt x="14726" y="113673"/>
                  </a:lnTo>
                  <a:lnTo>
                    <a:pt x="4751" y="143988"/>
                  </a:lnTo>
                  <a:lnTo>
                    <a:pt x="0" y="172383"/>
                  </a:lnTo>
                  <a:lnTo>
                    <a:pt x="4238" y="197704"/>
                  </a:lnTo>
                  <a:lnTo>
                    <a:pt x="11846" y="206932"/>
                  </a:lnTo>
                  <a:lnTo>
                    <a:pt x="35538" y="219726"/>
                  </a:lnTo>
                  <a:lnTo>
                    <a:pt x="55572" y="222566"/>
                  </a:lnTo>
                  <a:lnTo>
                    <a:pt x="80358" y="223508"/>
                  </a:lnTo>
                  <a:lnTo>
                    <a:pt x="108312" y="223182"/>
                  </a:lnTo>
                  <a:lnTo>
                    <a:pt x="138378" y="220108"/>
                  </a:lnTo>
                  <a:lnTo>
                    <a:pt x="169852" y="215201"/>
                  </a:lnTo>
                  <a:lnTo>
                    <a:pt x="202264" y="209072"/>
                  </a:lnTo>
                  <a:lnTo>
                    <a:pt x="267090" y="1968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595" name="SMARTInkShape-Group1152"/>
          <p:cNvGrpSpPr/>
          <p:nvPr/>
        </p:nvGrpSpPr>
        <p:grpSpPr>
          <a:xfrm>
            <a:off x="4169093" y="2022620"/>
            <a:ext cx="477764" cy="557703"/>
            <a:chOff x="4169093" y="2022620"/>
            <a:chExt cx="477764" cy="557703"/>
          </a:xfrm>
        </p:grpSpPr>
        <p:sp>
          <p:nvSpPr>
            <p:cNvPr id="591" name="SMARTInkShape-3581"/>
            <p:cNvSpPr/>
            <p:nvPr>
              <p:custDataLst>
                <p:tags r:id="rId75"/>
              </p:custDataLst>
            </p:nvPr>
          </p:nvSpPr>
          <p:spPr bwMode="auto">
            <a:xfrm>
              <a:off x="4169093" y="2271713"/>
              <a:ext cx="197168" cy="64559"/>
            </a:xfrm>
            <a:custGeom>
              <a:avLst/>
              <a:gdLst/>
              <a:ahLst/>
              <a:cxnLst/>
              <a:rect l="0" t="0" r="0" b="0"/>
              <a:pathLst>
                <a:path w="197168" h="64559">
                  <a:moveTo>
                    <a:pt x="0" y="60007"/>
                  </a:moveTo>
                  <a:lnTo>
                    <a:pt x="0" y="60007"/>
                  </a:lnTo>
                  <a:lnTo>
                    <a:pt x="13652" y="64558"/>
                  </a:lnTo>
                  <a:lnTo>
                    <a:pt x="44896" y="58286"/>
                  </a:lnTo>
                  <a:lnTo>
                    <a:pt x="75833" y="49400"/>
                  </a:lnTo>
                  <a:lnTo>
                    <a:pt x="112761" y="37195"/>
                  </a:lnTo>
                  <a:lnTo>
                    <a:pt x="154573" y="19071"/>
                  </a:lnTo>
                  <a:lnTo>
                    <a:pt x="19716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2" name="SMARTInkShape-3582"/>
            <p:cNvSpPr/>
            <p:nvPr>
              <p:custDataLst>
                <p:tags r:id="rId76"/>
              </p:custDataLst>
            </p:nvPr>
          </p:nvSpPr>
          <p:spPr bwMode="auto">
            <a:xfrm>
              <a:off x="4546282" y="2383881"/>
              <a:ext cx="67037" cy="24992"/>
            </a:xfrm>
            <a:custGeom>
              <a:avLst/>
              <a:gdLst/>
              <a:ahLst/>
              <a:cxnLst/>
              <a:rect l="0" t="0" r="0" b="0"/>
              <a:pathLst>
                <a:path w="67037" h="24992">
                  <a:moveTo>
                    <a:pt x="51436" y="24991"/>
                  </a:moveTo>
                  <a:lnTo>
                    <a:pt x="51436" y="24991"/>
                  </a:lnTo>
                  <a:lnTo>
                    <a:pt x="63367" y="24991"/>
                  </a:lnTo>
                  <a:lnTo>
                    <a:pt x="65105" y="24039"/>
                  </a:lnTo>
                  <a:lnTo>
                    <a:pt x="66264" y="22451"/>
                  </a:lnTo>
                  <a:lnTo>
                    <a:pt x="67036" y="20440"/>
                  </a:lnTo>
                  <a:lnTo>
                    <a:pt x="65354" y="13126"/>
                  </a:lnTo>
                  <a:lnTo>
                    <a:pt x="61064" y="2010"/>
                  </a:lnTo>
                  <a:lnTo>
                    <a:pt x="59759" y="1098"/>
                  </a:lnTo>
                  <a:lnTo>
                    <a:pt x="55770" y="85"/>
                  </a:lnTo>
                  <a:lnTo>
                    <a:pt x="48283" y="4714"/>
                  </a:lnTo>
                  <a:lnTo>
                    <a:pt x="37054" y="14107"/>
                  </a:lnTo>
                  <a:lnTo>
                    <a:pt x="35519" y="17931"/>
                  </a:lnTo>
                  <a:lnTo>
                    <a:pt x="35109" y="20285"/>
                  </a:lnTo>
                  <a:lnTo>
                    <a:pt x="34836" y="20901"/>
                  </a:lnTo>
                  <a:lnTo>
                    <a:pt x="34655" y="20360"/>
                  </a:lnTo>
                  <a:lnTo>
                    <a:pt x="34362" y="17197"/>
                  </a:lnTo>
                  <a:lnTo>
                    <a:pt x="26916" y="1725"/>
                  </a:lnTo>
                  <a:lnTo>
                    <a:pt x="25564" y="908"/>
                  </a:lnTo>
                  <a:lnTo>
                    <a:pt x="21522" y="0"/>
                  </a:lnTo>
                  <a:lnTo>
                    <a:pt x="14011" y="4677"/>
                  </a:lnTo>
                  <a:lnTo>
                    <a:pt x="0" y="1641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3" name="SMARTInkShape-3583"/>
            <p:cNvSpPr/>
            <p:nvPr>
              <p:custDataLst>
                <p:tags r:id="rId77"/>
              </p:custDataLst>
            </p:nvPr>
          </p:nvSpPr>
          <p:spPr bwMode="auto">
            <a:xfrm>
              <a:off x="4575578" y="2172685"/>
              <a:ext cx="71279" cy="87470"/>
            </a:xfrm>
            <a:custGeom>
              <a:avLst/>
              <a:gdLst/>
              <a:ahLst/>
              <a:cxnLst/>
              <a:rect l="0" t="0" r="0" b="0"/>
              <a:pathLst>
                <a:path w="71279" h="87470">
                  <a:moveTo>
                    <a:pt x="56429" y="13303"/>
                  </a:moveTo>
                  <a:lnTo>
                    <a:pt x="56429" y="13303"/>
                  </a:lnTo>
                  <a:lnTo>
                    <a:pt x="56429" y="1371"/>
                  </a:lnTo>
                  <a:lnTo>
                    <a:pt x="55477" y="585"/>
                  </a:lnTo>
                  <a:lnTo>
                    <a:pt x="53890" y="1014"/>
                  </a:lnTo>
                  <a:lnTo>
                    <a:pt x="51879" y="2253"/>
                  </a:lnTo>
                  <a:lnTo>
                    <a:pt x="20735" y="41625"/>
                  </a:lnTo>
                  <a:lnTo>
                    <a:pt x="1789" y="75341"/>
                  </a:lnTo>
                  <a:lnTo>
                    <a:pt x="0" y="80379"/>
                  </a:lnTo>
                  <a:lnTo>
                    <a:pt x="1665" y="83738"/>
                  </a:lnTo>
                  <a:lnTo>
                    <a:pt x="5632" y="85977"/>
                  </a:lnTo>
                  <a:lnTo>
                    <a:pt x="11134" y="87469"/>
                  </a:lnTo>
                  <a:lnTo>
                    <a:pt x="17661" y="85607"/>
                  </a:lnTo>
                  <a:lnTo>
                    <a:pt x="32531" y="75918"/>
                  </a:lnTo>
                  <a:lnTo>
                    <a:pt x="52418" y="54398"/>
                  </a:lnTo>
                  <a:lnTo>
                    <a:pt x="65824" y="29924"/>
                  </a:lnTo>
                  <a:lnTo>
                    <a:pt x="71278" y="9126"/>
                  </a:lnTo>
                  <a:lnTo>
                    <a:pt x="70139" y="4803"/>
                  </a:lnTo>
                  <a:lnTo>
                    <a:pt x="67474" y="1921"/>
                  </a:lnTo>
                  <a:lnTo>
                    <a:pt x="63793" y="0"/>
                  </a:lnTo>
                  <a:lnTo>
                    <a:pt x="60386" y="624"/>
                  </a:lnTo>
                  <a:lnTo>
                    <a:pt x="47857" y="1330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4" name="SMARTInkShape-3584"/>
            <p:cNvSpPr/>
            <p:nvPr>
              <p:custDataLst>
                <p:tags r:id="rId78"/>
              </p:custDataLst>
            </p:nvPr>
          </p:nvSpPr>
          <p:spPr bwMode="auto">
            <a:xfrm>
              <a:off x="4264717" y="2022620"/>
              <a:ext cx="101544" cy="557703"/>
            </a:xfrm>
            <a:custGeom>
              <a:avLst/>
              <a:gdLst/>
              <a:ahLst/>
              <a:cxnLst/>
              <a:rect l="0" t="0" r="0" b="0"/>
              <a:pathLst>
                <a:path w="101544" h="557703">
                  <a:moveTo>
                    <a:pt x="24390" y="557702"/>
                  </a:moveTo>
                  <a:lnTo>
                    <a:pt x="24390" y="557702"/>
                  </a:lnTo>
                  <a:lnTo>
                    <a:pt x="19840" y="557702"/>
                  </a:lnTo>
                  <a:lnTo>
                    <a:pt x="15065" y="550083"/>
                  </a:lnTo>
                  <a:lnTo>
                    <a:pt x="10721" y="535266"/>
                  </a:lnTo>
                  <a:lnTo>
                    <a:pt x="7323" y="496339"/>
                  </a:lnTo>
                  <a:lnTo>
                    <a:pt x="3152" y="455182"/>
                  </a:lnTo>
                  <a:lnTo>
                    <a:pt x="1659" y="430301"/>
                  </a:lnTo>
                  <a:lnTo>
                    <a:pt x="664" y="403235"/>
                  </a:lnTo>
                  <a:lnTo>
                    <a:pt x="0" y="374714"/>
                  </a:lnTo>
                  <a:lnTo>
                    <a:pt x="510" y="341413"/>
                  </a:lnTo>
                  <a:lnTo>
                    <a:pt x="1803" y="304924"/>
                  </a:lnTo>
                  <a:lnTo>
                    <a:pt x="3617" y="266311"/>
                  </a:lnTo>
                  <a:lnTo>
                    <a:pt x="5779" y="229139"/>
                  </a:lnTo>
                  <a:lnTo>
                    <a:pt x="8173" y="192928"/>
                  </a:lnTo>
                  <a:lnTo>
                    <a:pt x="10721" y="157357"/>
                  </a:lnTo>
                  <a:lnTo>
                    <a:pt x="13373" y="126975"/>
                  </a:lnTo>
                  <a:lnTo>
                    <a:pt x="16093" y="100054"/>
                  </a:lnTo>
                  <a:lnTo>
                    <a:pt x="18859" y="75438"/>
                  </a:lnTo>
                  <a:lnTo>
                    <a:pt x="24472" y="40468"/>
                  </a:lnTo>
                  <a:lnTo>
                    <a:pt x="31094" y="17305"/>
                  </a:lnTo>
                  <a:lnTo>
                    <a:pt x="40387" y="3836"/>
                  </a:lnTo>
                  <a:lnTo>
                    <a:pt x="46485" y="816"/>
                  </a:lnTo>
                  <a:lnTo>
                    <a:pt x="60880" y="0"/>
                  </a:lnTo>
                  <a:lnTo>
                    <a:pt x="67767" y="3021"/>
                  </a:lnTo>
                  <a:lnTo>
                    <a:pt x="80499" y="13997"/>
                  </a:lnTo>
                  <a:lnTo>
                    <a:pt x="93826" y="49895"/>
                  </a:lnTo>
                  <a:lnTo>
                    <a:pt x="99257" y="92175"/>
                  </a:lnTo>
                  <a:lnTo>
                    <a:pt x="100527" y="123154"/>
                  </a:lnTo>
                  <a:lnTo>
                    <a:pt x="101543" y="1719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02" name="SMARTInkShape-Group1153"/>
          <p:cNvGrpSpPr/>
          <p:nvPr/>
        </p:nvGrpSpPr>
        <p:grpSpPr>
          <a:xfrm>
            <a:off x="5737860" y="818456"/>
            <a:ext cx="891541" cy="529103"/>
            <a:chOff x="5737860" y="818456"/>
            <a:chExt cx="891541" cy="529103"/>
          </a:xfrm>
        </p:grpSpPr>
        <p:sp>
          <p:nvSpPr>
            <p:cNvPr id="596" name="SMARTInkShape-3585"/>
            <p:cNvSpPr/>
            <p:nvPr>
              <p:custDataLst>
                <p:tags r:id="rId69"/>
              </p:custDataLst>
            </p:nvPr>
          </p:nvSpPr>
          <p:spPr bwMode="auto">
            <a:xfrm>
              <a:off x="5737860" y="1097280"/>
              <a:ext cx="324366" cy="50978"/>
            </a:xfrm>
            <a:custGeom>
              <a:avLst/>
              <a:gdLst/>
              <a:ahLst/>
              <a:cxnLst/>
              <a:rect l="0" t="0" r="0" b="0"/>
              <a:pathLst>
                <a:path w="324366" h="50978">
                  <a:moveTo>
                    <a:pt x="0" y="34290"/>
                  </a:moveTo>
                  <a:lnTo>
                    <a:pt x="0" y="34290"/>
                  </a:lnTo>
                  <a:lnTo>
                    <a:pt x="15600" y="49890"/>
                  </a:lnTo>
                  <a:lnTo>
                    <a:pt x="30340" y="50977"/>
                  </a:lnTo>
                  <a:lnTo>
                    <a:pt x="66457" y="46749"/>
                  </a:lnTo>
                  <a:lnTo>
                    <a:pt x="104784" y="39510"/>
                  </a:lnTo>
                  <a:lnTo>
                    <a:pt x="127006" y="34912"/>
                  </a:lnTo>
                  <a:lnTo>
                    <a:pt x="149440" y="30895"/>
                  </a:lnTo>
                  <a:lnTo>
                    <a:pt x="172017" y="27264"/>
                  </a:lnTo>
                  <a:lnTo>
                    <a:pt x="194688" y="23891"/>
                  </a:lnTo>
                  <a:lnTo>
                    <a:pt x="235118" y="20143"/>
                  </a:lnTo>
                  <a:lnTo>
                    <a:pt x="270232" y="18477"/>
                  </a:lnTo>
                  <a:lnTo>
                    <a:pt x="308563" y="17540"/>
                  </a:lnTo>
                  <a:lnTo>
                    <a:pt x="322241" y="17320"/>
                  </a:lnTo>
                  <a:lnTo>
                    <a:pt x="324365" y="16309"/>
                  </a:lnTo>
                  <a:lnTo>
                    <a:pt x="323876" y="14683"/>
                  </a:lnTo>
                  <a:lnTo>
                    <a:pt x="321645" y="12646"/>
                  </a:lnTo>
                  <a:lnTo>
                    <a:pt x="2914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7" name="SMARTInkShape-3586"/>
            <p:cNvSpPr/>
            <p:nvPr>
              <p:custDataLst>
                <p:tags r:id="rId70"/>
              </p:custDataLst>
            </p:nvPr>
          </p:nvSpPr>
          <p:spPr bwMode="auto">
            <a:xfrm>
              <a:off x="5915425" y="1040906"/>
              <a:ext cx="140699" cy="167817"/>
            </a:xfrm>
            <a:custGeom>
              <a:avLst/>
              <a:gdLst/>
              <a:ahLst/>
              <a:cxnLst/>
              <a:rect l="0" t="0" r="0" b="0"/>
              <a:pathLst>
                <a:path w="140699" h="167817">
                  <a:moveTo>
                    <a:pt x="11030" y="4939"/>
                  </a:moveTo>
                  <a:lnTo>
                    <a:pt x="11030" y="4939"/>
                  </a:lnTo>
                  <a:lnTo>
                    <a:pt x="1929" y="388"/>
                  </a:lnTo>
                  <a:lnTo>
                    <a:pt x="199" y="0"/>
                  </a:lnTo>
                  <a:lnTo>
                    <a:pt x="0" y="694"/>
                  </a:lnTo>
                  <a:lnTo>
                    <a:pt x="819" y="2109"/>
                  </a:lnTo>
                  <a:lnTo>
                    <a:pt x="11074" y="8651"/>
                  </a:lnTo>
                  <a:lnTo>
                    <a:pt x="52137" y="20348"/>
                  </a:lnTo>
                  <a:lnTo>
                    <a:pt x="91261" y="35645"/>
                  </a:lnTo>
                  <a:lnTo>
                    <a:pt x="124549" y="57852"/>
                  </a:lnTo>
                  <a:lnTo>
                    <a:pt x="137047" y="74176"/>
                  </a:lnTo>
                  <a:lnTo>
                    <a:pt x="140698" y="90956"/>
                  </a:lnTo>
                  <a:lnTo>
                    <a:pt x="140338" y="99431"/>
                  </a:lnTo>
                  <a:lnTo>
                    <a:pt x="135335" y="107939"/>
                  </a:lnTo>
                  <a:lnTo>
                    <a:pt x="93087" y="142125"/>
                  </a:lnTo>
                  <a:lnTo>
                    <a:pt x="68455" y="156398"/>
                  </a:lnTo>
                  <a:lnTo>
                    <a:pt x="28175" y="16781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8" name="SMARTInkShape-3587"/>
            <p:cNvSpPr/>
            <p:nvPr>
              <p:custDataLst>
                <p:tags r:id="rId71"/>
              </p:custDataLst>
            </p:nvPr>
          </p:nvSpPr>
          <p:spPr bwMode="auto">
            <a:xfrm>
              <a:off x="6244341" y="1011908"/>
              <a:ext cx="45875" cy="335651"/>
            </a:xfrm>
            <a:custGeom>
              <a:avLst/>
              <a:gdLst/>
              <a:ahLst/>
              <a:cxnLst/>
              <a:rect l="0" t="0" r="0" b="0"/>
              <a:pathLst>
                <a:path w="45875" h="335651">
                  <a:moveTo>
                    <a:pt x="33586" y="8219"/>
                  </a:moveTo>
                  <a:lnTo>
                    <a:pt x="33586" y="8219"/>
                  </a:lnTo>
                  <a:lnTo>
                    <a:pt x="33586" y="0"/>
                  </a:lnTo>
                  <a:lnTo>
                    <a:pt x="38137" y="4302"/>
                  </a:lnTo>
                  <a:lnTo>
                    <a:pt x="45518" y="29813"/>
                  </a:lnTo>
                  <a:lnTo>
                    <a:pt x="45874" y="61949"/>
                  </a:lnTo>
                  <a:lnTo>
                    <a:pt x="42858" y="102584"/>
                  </a:lnTo>
                  <a:lnTo>
                    <a:pt x="40720" y="125422"/>
                  </a:lnTo>
                  <a:lnTo>
                    <a:pt x="38342" y="149219"/>
                  </a:lnTo>
                  <a:lnTo>
                    <a:pt x="33900" y="172704"/>
                  </a:lnTo>
                  <a:lnTo>
                    <a:pt x="28080" y="195981"/>
                  </a:lnTo>
                  <a:lnTo>
                    <a:pt x="21343" y="219119"/>
                  </a:lnTo>
                  <a:lnTo>
                    <a:pt x="11318" y="260068"/>
                  </a:lnTo>
                  <a:lnTo>
                    <a:pt x="4639" y="294460"/>
                  </a:lnTo>
                  <a:lnTo>
                    <a:pt x="0" y="335650"/>
                  </a:lnTo>
                  <a:lnTo>
                    <a:pt x="7869" y="30825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9" name="SMARTInkShape-3588"/>
            <p:cNvSpPr/>
            <p:nvPr>
              <p:custDataLst>
                <p:tags r:id="rId72"/>
              </p:custDataLst>
            </p:nvPr>
          </p:nvSpPr>
          <p:spPr bwMode="auto">
            <a:xfrm>
              <a:off x="6295530" y="994410"/>
              <a:ext cx="25261" cy="320062"/>
            </a:xfrm>
            <a:custGeom>
              <a:avLst/>
              <a:gdLst/>
              <a:ahLst/>
              <a:cxnLst/>
              <a:rect l="0" t="0" r="0" b="0"/>
              <a:pathLst>
                <a:path w="25261" h="320062">
                  <a:moveTo>
                    <a:pt x="16688" y="0"/>
                  </a:moveTo>
                  <a:lnTo>
                    <a:pt x="16688" y="0"/>
                  </a:lnTo>
                  <a:lnTo>
                    <a:pt x="16688" y="32965"/>
                  </a:lnTo>
                  <a:lnTo>
                    <a:pt x="16688" y="61006"/>
                  </a:lnTo>
                  <a:lnTo>
                    <a:pt x="16688" y="97599"/>
                  </a:lnTo>
                  <a:lnTo>
                    <a:pt x="16688" y="119358"/>
                  </a:lnTo>
                  <a:lnTo>
                    <a:pt x="16688" y="142437"/>
                  </a:lnTo>
                  <a:lnTo>
                    <a:pt x="15735" y="165443"/>
                  </a:lnTo>
                  <a:lnTo>
                    <a:pt x="14148" y="188400"/>
                  </a:lnTo>
                  <a:lnTo>
                    <a:pt x="12137" y="211325"/>
                  </a:lnTo>
                  <a:lnTo>
                    <a:pt x="7363" y="252037"/>
                  </a:lnTo>
                  <a:lnTo>
                    <a:pt x="3018" y="285372"/>
                  </a:lnTo>
                  <a:lnTo>
                    <a:pt x="0" y="320061"/>
                  </a:lnTo>
                  <a:lnTo>
                    <a:pt x="11468" y="280085"/>
                  </a:lnTo>
                  <a:lnTo>
                    <a:pt x="25260" y="23145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0" name="SMARTInkShape-3589"/>
            <p:cNvSpPr/>
            <p:nvPr>
              <p:custDataLst>
                <p:tags r:id="rId73"/>
              </p:custDataLst>
            </p:nvPr>
          </p:nvSpPr>
          <p:spPr bwMode="auto">
            <a:xfrm>
              <a:off x="6238632" y="970051"/>
              <a:ext cx="262182" cy="286290"/>
            </a:xfrm>
            <a:custGeom>
              <a:avLst/>
              <a:gdLst/>
              <a:ahLst/>
              <a:cxnLst/>
              <a:rect l="0" t="0" r="0" b="0"/>
              <a:pathLst>
                <a:path w="262182" h="286290">
                  <a:moveTo>
                    <a:pt x="47868" y="32931"/>
                  </a:moveTo>
                  <a:lnTo>
                    <a:pt x="47868" y="32931"/>
                  </a:lnTo>
                  <a:lnTo>
                    <a:pt x="15829" y="9112"/>
                  </a:lnTo>
                  <a:lnTo>
                    <a:pt x="16983" y="7527"/>
                  </a:lnTo>
                  <a:lnTo>
                    <a:pt x="23345" y="3225"/>
                  </a:lnTo>
                  <a:lnTo>
                    <a:pt x="46741" y="0"/>
                  </a:lnTo>
                  <a:lnTo>
                    <a:pt x="86904" y="8146"/>
                  </a:lnTo>
                  <a:lnTo>
                    <a:pt x="125897" y="31726"/>
                  </a:lnTo>
                  <a:lnTo>
                    <a:pt x="152479" y="62843"/>
                  </a:lnTo>
                  <a:lnTo>
                    <a:pt x="158497" y="87500"/>
                  </a:lnTo>
                  <a:lnTo>
                    <a:pt x="158767" y="100743"/>
                  </a:lnTo>
                  <a:lnTo>
                    <a:pt x="148910" y="128158"/>
                  </a:lnTo>
                  <a:lnTo>
                    <a:pt x="130875" y="154312"/>
                  </a:lnTo>
                  <a:lnTo>
                    <a:pt x="94899" y="184149"/>
                  </a:lnTo>
                  <a:lnTo>
                    <a:pt x="58734" y="203572"/>
                  </a:lnTo>
                  <a:lnTo>
                    <a:pt x="22089" y="209222"/>
                  </a:lnTo>
                  <a:lnTo>
                    <a:pt x="0" y="205207"/>
                  </a:lnTo>
                  <a:lnTo>
                    <a:pt x="15692" y="204626"/>
                  </a:lnTo>
                  <a:lnTo>
                    <a:pt x="44473" y="213556"/>
                  </a:lnTo>
                  <a:lnTo>
                    <a:pt x="81681" y="232817"/>
                  </a:lnTo>
                  <a:lnTo>
                    <a:pt x="118318" y="256622"/>
                  </a:lnTo>
                  <a:lnTo>
                    <a:pt x="153303" y="277222"/>
                  </a:lnTo>
                  <a:lnTo>
                    <a:pt x="187798" y="286289"/>
                  </a:lnTo>
                  <a:lnTo>
                    <a:pt x="208167" y="283330"/>
                  </a:lnTo>
                  <a:lnTo>
                    <a:pt x="217599" y="279874"/>
                  </a:lnTo>
                  <a:lnTo>
                    <a:pt x="262181" y="2386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1" name="SMARTInkShape-3590"/>
            <p:cNvSpPr/>
            <p:nvPr>
              <p:custDataLst>
                <p:tags r:id="rId74"/>
              </p:custDataLst>
            </p:nvPr>
          </p:nvSpPr>
          <p:spPr bwMode="auto">
            <a:xfrm>
              <a:off x="6397943" y="818456"/>
              <a:ext cx="231458" cy="175955"/>
            </a:xfrm>
            <a:custGeom>
              <a:avLst/>
              <a:gdLst/>
              <a:ahLst/>
              <a:cxnLst/>
              <a:rect l="0" t="0" r="0" b="0"/>
              <a:pathLst>
                <a:path w="231458" h="175955">
                  <a:moveTo>
                    <a:pt x="0" y="13076"/>
                  </a:moveTo>
                  <a:lnTo>
                    <a:pt x="0" y="13076"/>
                  </a:lnTo>
                  <a:lnTo>
                    <a:pt x="7381" y="5696"/>
                  </a:lnTo>
                  <a:lnTo>
                    <a:pt x="17320" y="9408"/>
                  </a:lnTo>
                  <a:lnTo>
                    <a:pt x="24525" y="19066"/>
                  </a:lnTo>
                  <a:lnTo>
                    <a:pt x="36912" y="57651"/>
                  </a:lnTo>
                  <a:lnTo>
                    <a:pt x="41099" y="92747"/>
                  </a:lnTo>
                  <a:lnTo>
                    <a:pt x="37789" y="127276"/>
                  </a:lnTo>
                  <a:lnTo>
                    <a:pt x="34494" y="163496"/>
                  </a:lnTo>
                  <a:lnTo>
                    <a:pt x="35260" y="130065"/>
                  </a:lnTo>
                  <a:lnTo>
                    <a:pt x="42091" y="87745"/>
                  </a:lnTo>
                  <a:lnTo>
                    <a:pt x="55757" y="46525"/>
                  </a:lnTo>
                  <a:lnTo>
                    <a:pt x="78509" y="6051"/>
                  </a:lnTo>
                  <a:lnTo>
                    <a:pt x="80914" y="3630"/>
                  </a:lnTo>
                  <a:lnTo>
                    <a:pt x="82518" y="2969"/>
                  </a:lnTo>
                  <a:lnTo>
                    <a:pt x="83586" y="3481"/>
                  </a:lnTo>
                  <a:lnTo>
                    <a:pt x="85091" y="22404"/>
                  </a:lnTo>
                  <a:lnTo>
                    <a:pt x="80986" y="61243"/>
                  </a:lnTo>
                  <a:lnTo>
                    <a:pt x="76316" y="90046"/>
                  </a:lnTo>
                  <a:lnTo>
                    <a:pt x="68331" y="127957"/>
                  </a:lnTo>
                  <a:lnTo>
                    <a:pt x="61651" y="152715"/>
                  </a:lnTo>
                  <a:lnTo>
                    <a:pt x="62056" y="153794"/>
                  </a:lnTo>
                  <a:lnTo>
                    <a:pt x="63278" y="153560"/>
                  </a:lnTo>
                  <a:lnTo>
                    <a:pt x="65045" y="152452"/>
                  </a:lnTo>
                  <a:lnTo>
                    <a:pt x="88413" y="114550"/>
                  </a:lnTo>
                  <a:lnTo>
                    <a:pt x="104064" y="81671"/>
                  </a:lnTo>
                  <a:lnTo>
                    <a:pt x="125625" y="49913"/>
                  </a:lnTo>
                  <a:lnTo>
                    <a:pt x="159460" y="12878"/>
                  </a:lnTo>
                  <a:lnTo>
                    <a:pt x="169171" y="4372"/>
                  </a:lnTo>
                  <a:lnTo>
                    <a:pt x="177550" y="606"/>
                  </a:lnTo>
                  <a:lnTo>
                    <a:pt x="185042" y="0"/>
                  </a:lnTo>
                  <a:lnTo>
                    <a:pt x="191941" y="1502"/>
                  </a:lnTo>
                  <a:lnTo>
                    <a:pt x="196541" y="6312"/>
                  </a:lnTo>
                  <a:lnTo>
                    <a:pt x="201651" y="21818"/>
                  </a:lnTo>
                  <a:lnTo>
                    <a:pt x="204528" y="61069"/>
                  </a:lnTo>
                  <a:lnTo>
                    <a:pt x="207741" y="89969"/>
                  </a:lnTo>
                  <a:lnTo>
                    <a:pt x="213297" y="118688"/>
                  </a:lnTo>
                  <a:lnTo>
                    <a:pt x="225229" y="156870"/>
                  </a:lnTo>
                  <a:lnTo>
                    <a:pt x="231457" y="17595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07" name="SMARTInkShape-Group1154"/>
          <p:cNvGrpSpPr/>
          <p:nvPr/>
        </p:nvGrpSpPr>
        <p:grpSpPr>
          <a:xfrm>
            <a:off x="5037950" y="825126"/>
            <a:ext cx="434164" cy="520411"/>
            <a:chOff x="5037950" y="825126"/>
            <a:chExt cx="434164" cy="520411"/>
          </a:xfrm>
        </p:grpSpPr>
        <p:sp>
          <p:nvSpPr>
            <p:cNvPr id="603" name="SMARTInkShape-3591"/>
            <p:cNvSpPr/>
            <p:nvPr>
              <p:custDataLst>
                <p:tags r:id="rId65"/>
              </p:custDataLst>
            </p:nvPr>
          </p:nvSpPr>
          <p:spPr bwMode="auto">
            <a:xfrm>
              <a:off x="5037950" y="996164"/>
              <a:ext cx="35454" cy="348378"/>
            </a:xfrm>
            <a:custGeom>
              <a:avLst/>
              <a:gdLst/>
              <a:ahLst/>
              <a:cxnLst/>
              <a:rect l="0" t="0" r="0" b="0"/>
              <a:pathLst>
                <a:path w="35454" h="348378">
                  <a:moveTo>
                    <a:pt x="22682" y="32536"/>
                  </a:moveTo>
                  <a:lnTo>
                    <a:pt x="22682" y="32536"/>
                  </a:lnTo>
                  <a:lnTo>
                    <a:pt x="22682" y="4165"/>
                  </a:lnTo>
                  <a:lnTo>
                    <a:pt x="23635" y="2192"/>
                  </a:lnTo>
                  <a:lnTo>
                    <a:pt x="25222" y="877"/>
                  </a:lnTo>
                  <a:lnTo>
                    <a:pt x="27233" y="0"/>
                  </a:lnTo>
                  <a:lnTo>
                    <a:pt x="28574" y="368"/>
                  </a:lnTo>
                  <a:lnTo>
                    <a:pt x="29467" y="1566"/>
                  </a:lnTo>
                  <a:lnTo>
                    <a:pt x="35453" y="19433"/>
                  </a:lnTo>
                  <a:lnTo>
                    <a:pt x="33981" y="51408"/>
                  </a:lnTo>
                  <a:lnTo>
                    <a:pt x="29926" y="87596"/>
                  </a:lnTo>
                  <a:lnTo>
                    <a:pt x="27512" y="109248"/>
                  </a:lnTo>
                  <a:lnTo>
                    <a:pt x="23997" y="132255"/>
                  </a:lnTo>
                  <a:lnTo>
                    <a:pt x="19749" y="156165"/>
                  </a:lnTo>
                  <a:lnTo>
                    <a:pt x="15012" y="180678"/>
                  </a:lnTo>
                  <a:lnTo>
                    <a:pt x="10901" y="204640"/>
                  </a:lnTo>
                  <a:lnTo>
                    <a:pt x="7208" y="228234"/>
                  </a:lnTo>
                  <a:lnTo>
                    <a:pt x="3794" y="251584"/>
                  </a:lnTo>
                  <a:lnTo>
                    <a:pt x="0" y="290228"/>
                  </a:lnTo>
                  <a:lnTo>
                    <a:pt x="404" y="331139"/>
                  </a:lnTo>
                  <a:lnTo>
                    <a:pt x="4017" y="347706"/>
                  </a:lnTo>
                  <a:lnTo>
                    <a:pt x="4524" y="348377"/>
                  </a:lnTo>
                  <a:lnTo>
                    <a:pt x="5337" y="308214"/>
                  </a:lnTo>
                  <a:lnTo>
                    <a:pt x="5538" y="28971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4" name="SMARTInkShape-3592"/>
            <p:cNvSpPr/>
            <p:nvPr>
              <p:custDataLst>
                <p:tags r:id="rId66"/>
              </p:custDataLst>
            </p:nvPr>
          </p:nvSpPr>
          <p:spPr bwMode="auto">
            <a:xfrm>
              <a:off x="5129213" y="1045845"/>
              <a:ext cx="8043" cy="299692"/>
            </a:xfrm>
            <a:custGeom>
              <a:avLst/>
              <a:gdLst/>
              <a:ahLst/>
              <a:cxnLst/>
              <a:rect l="0" t="0" r="0" b="0"/>
              <a:pathLst>
                <a:path w="8043" h="299692">
                  <a:moveTo>
                    <a:pt x="0" y="0"/>
                  </a:moveTo>
                  <a:lnTo>
                    <a:pt x="0" y="0"/>
                  </a:lnTo>
                  <a:lnTo>
                    <a:pt x="4550" y="0"/>
                  </a:lnTo>
                  <a:lnTo>
                    <a:pt x="6784" y="10160"/>
                  </a:lnTo>
                  <a:lnTo>
                    <a:pt x="8042" y="44920"/>
                  </a:lnTo>
                  <a:lnTo>
                    <a:pt x="7384" y="79972"/>
                  </a:lnTo>
                  <a:lnTo>
                    <a:pt x="3917" y="120951"/>
                  </a:lnTo>
                  <a:lnTo>
                    <a:pt x="2611" y="142546"/>
                  </a:lnTo>
                  <a:lnTo>
                    <a:pt x="1740" y="164563"/>
                  </a:lnTo>
                  <a:lnTo>
                    <a:pt x="773" y="206489"/>
                  </a:lnTo>
                  <a:lnTo>
                    <a:pt x="343" y="240998"/>
                  </a:lnTo>
                  <a:lnTo>
                    <a:pt x="101" y="278099"/>
                  </a:lnTo>
                  <a:lnTo>
                    <a:pt x="19" y="299691"/>
                  </a:lnTo>
                  <a:lnTo>
                    <a:pt x="0" y="29146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5" name="SMARTInkShape-3593"/>
            <p:cNvSpPr/>
            <p:nvPr>
              <p:custDataLst>
                <p:tags r:id="rId67"/>
              </p:custDataLst>
            </p:nvPr>
          </p:nvSpPr>
          <p:spPr bwMode="auto">
            <a:xfrm>
              <a:off x="5050837" y="949666"/>
              <a:ext cx="258399" cy="339287"/>
            </a:xfrm>
            <a:custGeom>
              <a:avLst/>
              <a:gdLst/>
              <a:ahLst/>
              <a:cxnLst/>
              <a:rect l="0" t="0" r="0" b="0"/>
              <a:pathLst>
                <a:path w="258399" h="339287">
                  <a:moveTo>
                    <a:pt x="35513" y="70461"/>
                  </a:moveTo>
                  <a:lnTo>
                    <a:pt x="35513" y="70461"/>
                  </a:lnTo>
                  <a:lnTo>
                    <a:pt x="35513" y="52258"/>
                  </a:lnTo>
                  <a:lnTo>
                    <a:pt x="44616" y="27285"/>
                  </a:lnTo>
                  <a:lnTo>
                    <a:pt x="64324" y="15395"/>
                  </a:lnTo>
                  <a:lnTo>
                    <a:pt x="92134" y="6935"/>
                  </a:lnTo>
                  <a:lnTo>
                    <a:pt x="123543" y="0"/>
                  </a:lnTo>
                  <a:lnTo>
                    <a:pt x="151472" y="1363"/>
                  </a:lnTo>
                  <a:lnTo>
                    <a:pt x="164254" y="4393"/>
                  </a:lnTo>
                  <a:lnTo>
                    <a:pt x="183536" y="17920"/>
                  </a:lnTo>
                  <a:lnTo>
                    <a:pt x="191345" y="26862"/>
                  </a:lnTo>
                  <a:lnTo>
                    <a:pt x="197481" y="49496"/>
                  </a:lnTo>
                  <a:lnTo>
                    <a:pt x="197784" y="62200"/>
                  </a:lnTo>
                  <a:lnTo>
                    <a:pt x="187961" y="89014"/>
                  </a:lnTo>
                  <a:lnTo>
                    <a:pt x="158471" y="130886"/>
                  </a:lnTo>
                  <a:lnTo>
                    <a:pt x="132071" y="156372"/>
                  </a:lnTo>
                  <a:lnTo>
                    <a:pt x="101287" y="174049"/>
                  </a:lnTo>
                  <a:lnTo>
                    <a:pt x="71096" y="185715"/>
                  </a:lnTo>
                  <a:lnTo>
                    <a:pt x="29863" y="195098"/>
                  </a:lnTo>
                  <a:lnTo>
                    <a:pt x="0" y="198269"/>
                  </a:lnTo>
                  <a:lnTo>
                    <a:pt x="409" y="199481"/>
                  </a:lnTo>
                  <a:lnTo>
                    <a:pt x="8481" y="203369"/>
                  </a:lnTo>
                  <a:lnTo>
                    <a:pt x="38193" y="210912"/>
                  </a:lnTo>
                  <a:lnTo>
                    <a:pt x="68771" y="221467"/>
                  </a:lnTo>
                  <a:lnTo>
                    <a:pt x="102682" y="235682"/>
                  </a:lnTo>
                  <a:lnTo>
                    <a:pt x="133629" y="251525"/>
                  </a:lnTo>
                  <a:lnTo>
                    <a:pt x="173275" y="281061"/>
                  </a:lnTo>
                  <a:lnTo>
                    <a:pt x="212056" y="316426"/>
                  </a:lnTo>
                  <a:lnTo>
                    <a:pt x="234327" y="337966"/>
                  </a:lnTo>
                  <a:lnTo>
                    <a:pt x="237588" y="339286"/>
                  </a:lnTo>
                  <a:lnTo>
                    <a:pt x="240715" y="339213"/>
                  </a:lnTo>
                  <a:lnTo>
                    <a:pt x="243751" y="338211"/>
                  </a:lnTo>
                  <a:lnTo>
                    <a:pt x="249666" y="324399"/>
                  </a:lnTo>
                  <a:lnTo>
                    <a:pt x="258398" y="29334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6" name="SMARTInkShape-3594"/>
            <p:cNvSpPr/>
            <p:nvPr>
              <p:custDataLst>
                <p:tags r:id="rId68"/>
              </p:custDataLst>
            </p:nvPr>
          </p:nvSpPr>
          <p:spPr bwMode="auto">
            <a:xfrm>
              <a:off x="5281121" y="825126"/>
              <a:ext cx="190993" cy="203575"/>
            </a:xfrm>
            <a:custGeom>
              <a:avLst/>
              <a:gdLst/>
              <a:ahLst/>
              <a:cxnLst/>
              <a:rect l="0" t="0" r="0" b="0"/>
              <a:pathLst>
                <a:path w="190993" h="203575">
                  <a:moveTo>
                    <a:pt x="105267" y="186429"/>
                  </a:moveTo>
                  <a:lnTo>
                    <a:pt x="105267" y="186429"/>
                  </a:lnTo>
                  <a:lnTo>
                    <a:pt x="105267" y="145040"/>
                  </a:lnTo>
                  <a:lnTo>
                    <a:pt x="103361" y="140739"/>
                  </a:lnTo>
                  <a:lnTo>
                    <a:pt x="85955" y="123944"/>
                  </a:lnTo>
                  <a:lnTo>
                    <a:pt x="74776" y="120558"/>
                  </a:lnTo>
                  <a:lnTo>
                    <a:pt x="67794" y="119655"/>
                  </a:lnTo>
                  <a:lnTo>
                    <a:pt x="49878" y="126272"/>
                  </a:lnTo>
                  <a:lnTo>
                    <a:pt x="16432" y="149252"/>
                  </a:lnTo>
                  <a:lnTo>
                    <a:pt x="2004" y="170969"/>
                  </a:lnTo>
                  <a:lnTo>
                    <a:pt x="230" y="177075"/>
                  </a:lnTo>
                  <a:lnTo>
                    <a:pt x="0" y="182098"/>
                  </a:lnTo>
                  <a:lnTo>
                    <a:pt x="798" y="186399"/>
                  </a:lnTo>
                  <a:lnTo>
                    <a:pt x="3236" y="188314"/>
                  </a:lnTo>
                  <a:lnTo>
                    <a:pt x="6767" y="188638"/>
                  </a:lnTo>
                  <a:lnTo>
                    <a:pt x="11025" y="187902"/>
                  </a:lnTo>
                  <a:lnTo>
                    <a:pt x="30670" y="173213"/>
                  </a:lnTo>
                  <a:lnTo>
                    <a:pt x="50038" y="146212"/>
                  </a:lnTo>
                  <a:lnTo>
                    <a:pt x="67842" y="104980"/>
                  </a:lnTo>
                  <a:lnTo>
                    <a:pt x="76886" y="75617"/>
                  </a:lnTo>
                  <a:lnTo>
                    <a:pt x="82176" y="47644"/>
                  </a:lnTo>
                  <a:lnTo>
                    <a:pt x="80083" y="5146"/>
                  </a:lnTo>
                  <a:lnTo>
                    <a:pt x="79707" y="0"/>
                  </a:lnTo>
                  <a:lnTo>
                    <a:pt x="78702" y="231"/>
                  </a:lnTo>
                  <a:lnTo>
                    <a:pt x="75045" y="3027"/>
                  </a:lnTo>
                  <a:lnTo>
                    <a:pt x="72182" y="23608"/>
                  </a:lnTo>
                  <a:lnTo>
                    <a:pt x="71334" y="58388"/>
                  </a:lnTo>
                  <a:lnTo>
                    <a:pt x="76216" y="87612"/>
                  </a:lnTo>
                  <a:lnTo>
                    <a:pt x="85687" y="117745"/>
                  </a:lnTo>
                  <a:lnTo>
                    <a:pt x="108038" y="155177"/>
                  </a:lnTo>
                  <a:lnTo>
                    <a:pt x="127771" y="175397"/>
                  </a:lnTo>
                  <a:lnTo>
                    <a:pt x="164850" y="193744"/>
                  </a:lnTo>
                  <a:lnTo>
                    <a:pt x="190992" y="20357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11" name="SMARTInkShape-Group1155"/>
          <p:cNvGrpSpPr/>
          <p:nvPr/>
        </p:nvGrpSpPr>
        <p:grpSpPr>
          <a:xfrm>
            <a:off x="4247491" y="1106341"/>
            <a:ext cx="483754" cy="549340"/>
            <a:chOff x="4247491" y="1106341"/>
            <a:chExt cx="483754" cy="549340"/>
          </a:xfrm>
        </p:grpSpPr>
        <p:sp>
          <p:nvSpPr>
            <p:cNvPr id="608" name="SMARTInkShape-3595"/>
            <p:cNvSpPr/>
            <p:nvPr>
              <p:custDataLst>
                <p:tags r:id="rId62"/>
              </p:custDataLst>
            </p:nvPr>
          </p:nvSpPr>
          <p:spPr bwMode="auto">
            <a:xfrm>
              <a:off x="4651994" y="1280700"/>
              <a:ext cx="43610" cy="59814"/>
            </a:xfrm>
            <a:custGeom>
              <a:avLst/>
              <a:gdLst/>
              <a:ahLst/>
              <a:cxnLst/>
              <a:rect l="0" t="0" r="0" b="0"/>
              <a:pathLst>
                <a:path w="43610" h="59814">
                  <a:moveTo>
                    <a:pt x="31449" y="13747"/>
                  </a:moveTo>
                  <a:lnTo>
                    <a:pt x="31449" y="13747"/>
                  </a:lnTo>
                  <a:lnTo>
                    <a:pt x="19517" y="13747"/>
                  </a:lnTo>
                  <a:lnTo>
                    <a:pt x="11541" y="23907"/>
                  </a:lnTo>
                  <a:lnTo>
                    <a:pt x="1420" y="43428"/>
                  </a:lnTo>
                  <a:lnTo>
                    <a:pt x="0" y="47822"/>
                  </a:lnTo>
                  <a:lnTo>
                    <a:pt x="5" y="51704"/>
                  </a:lnTo>
                  <a:lnTo>
                    <a:pt x="2551" y="58557"/>
                  </a:lnTo>
                  <a:lnTo>
                    <a:pt x="4564" y="59813"/>
                  </a:lnTo>
                  <a:lnTo>
                    <a:pt x="6858" y="59698"/>
                  </a:lnTo>
                  <a:lnTo>
                    <a:pt x="9340" y="58669"/>
                  </a:lnTo>
                  <a:lnTo>
                    <a:pt x="21934" y="48118"/>
                  </a:lnTo>
                  <a:lnTo>
                    <a:pt x="42545" y="8980"/>
                  </a:lnTo>
                  <a:lnTo>
                    <a:pt x="43609" y="4854"/>
                  </a:lnTo>
                  <a:lnTo>
                    <a:pt x="43365" y="2104"/>
                  </a:lnTo>
                  <a:lnTo>
                    <a:pt x="42250" y="270"/>
                  </a:lnTo>
                  <a:lnTo>
                    <a:pt x="39603" y="0"/>
                  </a:lnTo>
                  <a:lnTo>
                    <a:pt x="21664" y="6411"/>
                  </a:lnTo>
                  <a:lnTo>
                    <a:pt x="5731" y="1374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9" name="SMARTInkShape-3596"/>
            <p:cNvSpPr/>
            <p:nvPr>
              <p:custDataLst>
                <p:tags r:id="rId63"/>
              </p:custDataLst>
            </p:nvPr>
          </p:nvSpPr>
          <p:spPr bwMode="auto">
            <a:xfrm>
              <a:off x="4247491" y="1112451"/>
              <a:ext cx="204111" cy="543230"/>
            </a:xfrm>
            <a:custGeom>
              <a:avLst/>
              <a:gdLst/>
              <a:ahLst/>
              <a:cxnLst/>
              <a:rect l="0" t="0" r="0" b="0"/>
              <a:pathLst>
                <a:path w="204111" h="543230">
                  <a:moveTo>
                    <a:pt x="161631" y="70554"/>
                  </a:moveTo>
                  <a:lnTo>
                    <a:pt x="161631" y="70554"/>
                  </a:lnTo>
                  <a:lnTo>
                    <a:pt x="168417" y="54444"/>
                  </a:lnTo>
                  <a:lnTo>
                    <a:pt x="169851" y="37633"/>
                  </a:lnTo>
                  <a:lnTo>
                    <a:pt x="160998" y="16984"/>
                  </a:lnTo>
                  <a:lnTo>
                    <a:pt x="150860" y="1871"/>
                  </a:lnTo>
                  <a:lnTo>
                    <a:pt x="144926" y="0"/>
                  </a:lnTo>
                  <a:lnTo>
                    <a:pt x="128172" y="462"/>
                  </a:lnTo>
                  <a:lnTo>
                    <a:pt x="88217" y="19729"/>
                  </a:lnTo>
                  <a:lnTo>
                    <a:pt x="56613" y="44155"/>
                  </a:lnTo>
                  <a:lnTo>
                    <a:pt x="27326" y="73109"/>
                  </a:lnTo>
                  <a:lnTo>
                    <a:pt x="7960" y="101852"/>
                  </a:lnTo>
                  <a:lnTo>
                    <a:pt x="623" y="127962"/>
                  </a:lnTo>
                  <a:lnTo>
                    <a:pt x="0" y="140258"/>
                  </a:lnTo>
                  <a:lnTo>
                    <a:pt x="4347" y="149408"/>
                  </a:lnTo>
                  <a:lnTo>
                    <a:pt x="21877" y="162115"/>
                  </a:lnTo>
                  <a:lnTo>
                    <a:pt x="50623" y="163318"/>
                  </a:lnTo>
                  <a:lnTo>
                    <a:pt x="84672" y="156550"/>
                  </a:lnTo>
                  <a:lnTo>
                    <a:pt x="118855" y="144017"/>
                  </a:lnTo>
                  <a:lnTo>
                    <a:pt x="150558" y="128922"/>
                  </a:lnTo>
                  <a:lnTo>
                    <a:pt x="185021" y="106898"/>
                  </a:lnTo>
                  <a:lnTo>
                    <a:pt x="191512" y="100498"/>
                  </a:lnTo>
                  <a:lnTo>
                    <a:pt x="194886" y="94327"/>
                  </a:lnTo>
                  <a:lnTo>
                    <a:pt x="196183" y="88308"/>
                  </a:lnTo>
                  <a:lnTo>
                    <a:pt x="195086" y="77492"/>
                  </a:lnTo>
                  <a:lnTo>
                    <a:pt x="188556" y="64212"/>
                  </a:lnTo>
                  <a:lnTo>
                    <a:pt x="188154" y="64421"/>
                  </a:lnTo>
                  <a:lnTo>
                    <a:pt x="187588" y="71171"/>
                  </a:lnTo>
                  <a:lnTo>
                    <a:pt x="189937" y="103167"/>
                  </a:lnTo>
                  <a:lnTo>
                    <a:pt x="194148" y="143717"/>
                  </a:lnTo>
                  <a:lnTo>
                    <a:pt x="196086" y="177366"/>
                  </a:lnTo>
                  <a:lnTo>
                    <a:pt x="200122" y="217721"/>
                  </a:lnTo>
                  <a:lnTo>
                    <a:pt x="201580" y="239150"/>
                  </a:lnTo>
                  <a:lnTo>
                    <a:pt x="202551" y="261057"/>
                  </a:lnTo>
                  <a:lnTo>
                    <a:pt x="203199" y="283281"/>
                  </a:lnTo>
                  <a:lnTo>
                    <a:pt x="203630" y="305717"/>
                  </a:lnTo>
                  <a:lnTo>
                    <a:pt x="203918" y="328294"/>
                  </a:lnTo>
                  <a:lnTo>
                    <a:pt x="204110" y="350966"/>
                  </a:lnTo>
                  <a:lnTo>
                    <a:pt x="203285" y="373700"/>
                  </a:lnTo>
                  <a:lnTo>
                    <a:pt x="201783" y="396476"/>
                  </a:lnTo>
                  <a:lnTo>
                    <a:pt x="199829" y="419281"/>
                  </a:lnTo>
                  <a:lnTo>
                    <a:pt x="192578" y="459859"/>
                  </a:lnTo>
                  <a:lnTo>
                    <a:pt x="183006" y="494086"/>
                  </a:lnTo>
                  <a:lnTo>
                    <a:pt x="172401" y="518823"/>
                  </a:lnTo>
                  <a:lnTo>
                    <a:pt x="158798" y="534262"/>
                  </a:lnTo>
                  <a:lnTo>
                    <a:pt x="151170" y="539713"/>
                  </a:lnTo>
                  <a:lnTo>
                    <a:pt x="129995" y="543229"/>
                  </a:lnTo>
                  <a:lnTo>
                    <a:pt x="117680" y="542833"/>
                  </a:lnTo>
                  <a:lnTo>
                    <a:pt x="91298" y="532233"/>
                  </a:lnTo>
                  <a:lnTo>
                    <a:pt x="64650" y="512917"/>
                  </a:lnTo>
                  <a:lnTo>
                    <a:pt x="40106" y="485282"/>
                  </a:lnTo>
                  <a:lnTo>
                    <a:pt x="26657" y="456490"/>
                  </a:lnTo>
                  <a:lnTo>
                    <a:pt x="22586" y="428771"/>
                  </a:lnTo>
                  <a:lnTo>
                    <a:pt x="27126" y="403752"/>
                  </a:lnTo>
                  <a:lnTo>
                    <a:pt x="43114" y="379932"/>
                  </a:lnTo>
                  <a:lnTo>
                    <a:pt x="83970" y="345102"/>
                  </a:lnTo>
                  <a:lnTo>
                    <a:pt x="119495" y="322115"/>
                  </a:lnTo>
                  <a:lnTo>
                    <a:pt x="157509" y="299199"/>
                  </a:lnTo>
                  <a:lnTo>
                    <a:pt x="195922" y="27629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0" name="SMARTInkShape-3597"/>
            <p:cNvSpPr/>
            <p:nvPr>
              <p:custDataLst>
                <p:tags r:id="rId64"/>
              </p:custDataLst>
            </p:nvPr>
          </p:nvSpPr>
          <p:spPr bwMode="auto">
            <a:xfrm>
              <a:off x="4671338" y="1106341"/>
              <a:ext cx="59907" cy="61661"/>
            </a:xfrm>
            <a:custGeom>
              <a:avLst/>
              <a:gdLst/>
              <a:ahLst/>
              <a:cxnLst/>
              <a:rect l="0" t="0" r="0" b="0"/>
              <a:pathLst>
                <a:path w="59907" h="61661">
                  <a:moveTo>
                    <a:pt x="54967" y="25229"/>
                  </a:moveTo>
                  <a:lnTo>
                    <a:pt x="54967" y="25229"/>
                  </a:lnTo>
                  <a:lnTo>
                    <a:pt x="59518" y="20678"/>
                  </a:lnTo>
                  <a:lnTo>
                    <a:pt x="59906" y="18385"/>
                  </a:lnTo>
                  <a:lnTo>
                    <a:pt x="59212" y="15904"/>
                  </a:lnTo>
                  <a:lnTo>
                    <a:pt x="46821" y="0"/>
                  </a:lnTo>
                  <a:lnTo>
                    <a:pt x="37420" y="4207"/>
                  </a:lnTo>
                  <a:lnTo>
                    <a:pt x="22568" y="20588"/>
                  </a:lnTo>
                  <a:lnTo>
                    <a:pt x="0" y="61301"/>
                  </a:lnTo>
                  <a:lnTo>
                    <a:pt x="225" y="61660"/>
                  </a:lnTo>
                  <a:lnTo>
                    <a:pt x="27202" y="43162"/>
                  </a:lnTo>
                  <a:lnTo>
                    <a:pt x="33102" y="32882"/>
                  </a:lnTo>
                  <a:lnTo>
                    <a:pt x="36890" y="15311"/>
                  </a:lnTo>
                  <a:lnTo>
                    <a:pt x="36248" y="12902"/>
                  </a:lnTo>
                  <a:lnTo>
                    <a:pt x="34868" y="11296"/>
                  </a:lnTo>
                  <a:lnTo>
                    <a:pt x="32995" y="10225"/>
                  </a:lnTo>
                  <a:lnTo>
                    <a:pt x="25834" y="11576"/>
                  </a:lnTo>
                  <a:lnTo>
                    <a:pt x="21258" y="13269"/>
                  </a:lnTo>
                  <a:lnTo>
                    <a:pt x="13633" y="20231"/>
                  </a:lnTo>
                  <a:lnTo>
                    <a:pt x="8021" y="28723"/>
                  </a:lnTo>
                  <a:lnTo>
                    <a:pt x="3532" y="4237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18" name="SMARTInkShape-Group1156"/>
          <p:cNvGrpSpPr/>
          <p:nvPr/>
        </p:nvGrpSpPr>
        <p:grpSpPr>
          <a:xfrm>
            <a:off x="1640205" y="2538787"/>
            <a:ext cx="960121" cy="658756"/>
            <a:chOff x="1640205" y="2538787"/>
            <a:chExt cx="960121" cy="658756"/>
          </a:xfrm>
        </p:grpSpPr>
        <p:sp>
          <p:nvSpPr>
            <p:cNvPr id="612" name="SMARTInkShape-3598"/>
            <p:cNvSpPr/>
            <p:nvPr>
              <p:custDataLst>
                <p:tags r:id="rId56"/>
              </p:custDataLst>
            </p:nvPr>
          </p:nvSpPr>
          <p:spPr bwMode="auto">
            <a:xfrm>
              <a:off x="1702183" y="2855100"/>
              <a:ext cx="255905" cy="315992"/>
            </a:xfrm>
            <a:custGeom>
              <a:avLst/>
              <a:gdLst/>
              <a:ahLst/>
              <a:cxnLst/>
              <a:rect l="0" t="0" r="0" b="0"/>
              <a:pathLst>
                <a:path w="255905" h="315992">
                  <a:moveTo>
                    <a:pt x="195197" y="16688"/>
                  </a:moveTo>
                  <a:lnTo>
                    <a:pt x="195197" y="16688"/>
                  </a:lnTo>
                  <a:lnTo>
                    <a:pt x="195197" y="12137"/>
                  </a:lnTo>
                  <a:lnTo>
                    <a:pt x="192657" y="7362"/>
                  </a:lnTo>
                  <a:lnTo>
                    <a:pt x="190646" y="4756"/>
                  </a:lnTo>
                  <a:lnTo>
                    <a:pt x="183332" y="1860"/>
                  </a:lnTo>
                  <a:lnTo>
                    <a:pt x="158563" y="0"/>
                  </a:lnTo>
                  <a:lnTo>
                    <a:pt x="134495" y="4229"/>
                  </a:lnTo>
                  <a:lnTo>
                    <a:pt x="104715" y="25167"/>
                  </a:lnTo>
                  <a:lnTo>
                    <a:pt x="67211" y="64602"/>
                  </a:lnTo>
                  <a:lnTo>
                    <a:pt x="39889" y="98626"/>
                  </a:lnTo>
                  <a:lnTo>
                    <a:pt x="15682" y="136924"/>
                  </a:lnTo>
                  <a:lnTo>
                    <a:pt x="1747" y="179346"/>
                  </a:lnTo>
                  <a:lnTo>
                    <a:pt x="0" y="218520"/>
                  </a:lnTo>
                  <a:lnTo>
                    <a:pt x="7478" y="253076"/>
                  </a:lnTo>
                  <a:lnTo>
                    <a:pt x="23501" y="281134"/>
                  </a:lnTo>
                  <a:lnTo>
                    <a:pt x="50943" y="301224"/>
                  </a:lnTo>
                  <a:lnTo>
                    <a:pt x="86317" y="313646"/>
                  </a:lnTo>
                  <a:lnTo>
                    <a:pt x="127438" y="315991"/>
                  </a:lnTo>
                  <a:lnTo>
                    <a:pt x="166035" y="311319"/>
                  </a:lnTo>
                  <a:lnTo>
                    <a:pt x="200333" y="301940"/>
                  </a:lnTo>
                  <a:lnTo>
                    <a:pt x="228277" y="288246"/>
                  </a:lnTo>
                  <a:lnTo>
                    <a:pt x="245777" y="272635"/>
                  </a:lnTo>
                  <a:lnTo>
                    <a:pt x="251777" y="264472"/>
                  </a:lnTo>
                  <a:lnTo>
                    <a:pt x="255904" y="245241"/>
                  </a:lnTo>
                  <a:lnTo>
                    <a:pt x="255205" y="2138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3" name="SMARTInkShape-3599"/>
            <p:cNvSpPr/>
            <p:nvPr>
              <p:custDataLst>
                <p:tags r:id="rId57"/>
              </p:custDataLst>
            </p:nvPr>
          </p:nvSpPr>
          <p:spPr bwMode="auto">
            <a:xfrm>
              <a:off x="1640205" y="2957513"/>
              <a:ext cx="385764" cy="102870"/>
            </a:xfrm>
            <a:custGeom>
              <a:avLst/>
              <a:gdLst/>
              <a:ahLst/>
              <a:cxnLst/>
              <a:rect l="0" t="0" r="0" b="0"/>
              <a:pathLst>
                <a:path w="385764" h="102870">
                  <a:moveTo>
                    <a:pt x="0" y="102869"/>
                  </a:moveTo>
                  <a:lnTo>
                    <a:pt x="0" y="102869"/>
                  </a:lnTo>
                  <a:lnTo>
                    <a:pt x="36124" y="100964"/>
                  </a:lnTo>
                  <a:lnTo>
                    <a:pt x="68760" y="93768"/>
                  </a:lnTo>
                  <a:lnTo>
                    <a:pt x="89655" y="88229"/>
                  </a:lnTo>
                  <a:lnTo>
                    <a:pt x="113110" y="81679"/>
                  </a:lnTo>
                  <a:lnTo>
                    <a:pt x="138272" y="74455"/>
                  </a:lnTo>
                  <a:lnTo>
                    <a:pt x="163619" y="67734"/>
                  </a:lnTo>
                  <a:lnTo>
                    <a:pt x="189089" y="61348"/>
                  </a:lnTo>
                  <a:lnTo>
                    <a:pt x="214642" y="55186"/>
                  </a:lnTo>
                  <a:lnTo>
                    <a:pt x="239297" y="48221"/>
                  </a:lnTo>
                  <a:lnTo>
                    <a:pt x="263354" y="40719"/>
                  </a:lnTo>
                  <a:lnTo>
                    <a:pt x="287012" y="32861"/>
                  </a:lnTo>
                  <a:lnTo>
                    <a:pt x="328538" y="19050"/>
                  </a:lnTo>
                  <a:lnTo>
                    <a:pt x="38576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4" name="SMARTInkShape-3600"/>
            <p:cNvSpPr/>
            <p:nvPr>
              <p:custDataLst>
                <p:tags r:id="rId58"/>
              </p:custDataLst>
            </p:nvPr>
          </p:nvSpPr>
          <p:spPr bwMode="auto">
            <a:xfrm>
              <a:off x="2191313" y="2828925"/>
              <a:ext cx="66113" cy="368618"/>
            </a:xfrm>
            <a:custGeom>
              <a:avLst/>
              <a:gdLst/>
              <a:ahLst/>
              <a:cxnLst/>
              <a:rect l="0" t="0" r="0" b="0"/>
              <a:pathLst>
                <a:path w="66113" h="368618">
                  <a:moveTo>
                    <a:pt x="66112" y="0"/>
                  </a:moveTo>
                  <a:lnTo>
                    <a:pt x="66112" y="0"/>
                  </a:lnTo>
                  <a:lnTo>
                    <a:pt x="61561" y="0"/>
                  </a:lnTo>
                  <a:lnTo>
                    <a:pt x="61173" y="953"/>
                  </a:lnTo>
                  <a:lnTo>
                    <a:pt x="64225" y="8749"/>
                  </a:lnTo>
                  <a:lnTo>
                    <a:pt x="65739" y="43638"/>
                  </a:lnTo>
                  <a:lnTo>
                    <a:pt x="64041" y="74640"/>
                  </a:lnTo>
                  <a:lnTo>
                    <a:pt x="56937" y="113818"/>
                  </a:lnTo>
                  <a:lnTo>
                    <a:pt x="51423" y="135886"/>
                  </a:lnTo>
                  <a:lnTo>
                    <a:pt x="44889" y="159171"/>
                  </a:lnTo>
                  <a:lnTo>
                    <a:pt x="37676" y="183266"/>
                  </a:lnTo>
                  <a:lnTo>
                    <a:pt x="30962" y="206950"/>
                  </a:lnTo>
                  <a:lnTo>
                    <a:pt x="24581" y="230359"/>
                  </a:lnTo>
                  <a:lnTo>
                    <a:pt x="18422" y="253585"/>
                  </a:lnTo>
                  <a:lnTo>
                    <a:pt x="9039" y="294632"/>
                  </a:lnTo>
                  <a:lnTo>
                    <a:pt x="2646" y="330020"/>
                  </a:lnTo>
                  <a:lnTo>
                    <a:pt x="0" y="365648"/>
                  </a:lnTo>
                  <a:lnTo>
                    <a:pt x="1082" y="368543"/>
                  </a:lnTo>
                  <a:lnTo>
                    <a:pt x="6105" y="3686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5" name="SMARTInkShape-3601"/>
            <p:cNvSpPr/>
            <p:nvPr>
              <p:custDataLst>
                <p:tags r:id="rId59"/>
              </p:custDataLst>
            </p:nvPr>
          </p:nvSpPr>
          <p:spPr bwMode="auto">
            <a:xfrm>
              <a:off x="2283535" y="2786063"/>
              <a:ext cx="23579" cy="333026"/>
            </a:xfrm>
            <a:custGeom>
              <a:avLst/>
              <a:gdLst/>
              <a:ahLst/>
              <a:cxnLst/>
              <a:rect l="0" t="0" r="0" b="0"/>
              <a:pathLst>
                <a:path w="23579" h="333026">
                  <a:moveTo>
                    <a:pt x="16753" y="0"/>
                  </a:moveTo>
                  <a:lnTo>
                    <a:pt x="16753" y="0"/>
                  </a:lnTo>
                  <a:lnTo>
                    <a:pt x="23538" y="39840"/>
                  </a:lnTo>
                  <a:lnTo>
                    <a:pt x="23578" y="68189"/>
                  </a:lnTo>
                  <a:lnTo>
                    <a:pt x="20421" y="106188"/>
                  </a:lnTo>
                  <a:lnTo>
                    <a:pt x="15843" y="148477"/>
                  </a:lnTo>
                  <a:lnTo>
                    <a:pt x="13289" y="170422"/>
                  </a:lnTo>
                  <a:lnTo>
                    <a:pt x="11586" y="192672"/>
                  </a:lnTo>
                  <a:lnTo>
                    <a:pt x="10451" y="215125"/>
                  </a:lnTo>
                  <a:lnTo>
                    <a:pt x="8237" y="257536"/>
                  </a:lnTo>
                  <a:lnTo>
                    <a:pt x="4078" y="292260"/>
                  </a:lnTo>
                  <a:lnTo>
                    <a:pt x="0" y="333025"/>
                  </a:lnTo>
                  <a:lnTo>
                    <a:pt x="8180" y="29146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6" name="SMARTInkShape-3602"/>
            <p:cNvSpPr/>
            <p:nvPr>
              <p:custDataLst>
                <p:tags r:id="rId60"/>
              </p:custDataLst>
            </p:nvPr>
          </p:nvSpPr>
          <p:spPr bwMode="auto">
            <a:xfrm>
              <a:off x="2233385" y="2712686"/>
              <a:ext cx="332651" cy="426568"/>
            </a:xfrm>
            <a:custGeom>
              <a:avLst/>
              <a:gdLst/>
              <a:ahLst/>
              <a:cxnLst/>
              <a:rect l="0" t="0" r="0" b="0"/>
              <a:pathLst>
                <a:path w="332651" h="426568">
                  <a:moveTo>
                    <a:pt x="41185" y="107667"/>
                  </a:moveTo>
                  <a:lnTo>
                    <a:pt x="41185" y="107667"/>
                  </a:lnTo>
                  <a:lnTo>
                    <a:pt x="42138" y="70626"/>
                  </a:lnTo>
                  <a:lnTo>
                    <a:pt x="48982" y="41235"/>
                  </a:lnTo>
                  <a:lnTo>
                    <a:pt x="62651" y="15911"/>
                  </a:lnTo>
                  <a:lnTo>
                    <a:pt x="73268" y="5609"/>
                  </a:lnTo>
                  <a:lnTo>
                    <a:pt x="89417" y="395"/>
                  </a:lnTo>
                  <a:lnTo>
                    <a:pt x="122468" y="0"/>
                  </a:lnTo>
                  <a:lnTo>
                    <a:pt x="135379" y="1599"/>
                  </a:lnTo>
                  <a:lnTo>
                    <a:pt x="157344" y="13535"/>
                  </a:lnTo>
                  <a:lnTo>
                    <a:pt x="174726" y="31540"/>
                  </a:lnTo>
                  <a:lnTo>
                    <a:pt x="185627" y="52243"/>
                  </a:lnTo>
                  <a:lnTo>
                    <a:pt x="186057" y="64050"/>
                  </a:lnTo>
                  <a:lnTo>
                    <a:pt x="178915" y="89869"/>
                  </a:lnTo>
                  <a:lnTo>
                    <a:pt x="154278" y="131180"/>
                  </a:lnTo>
                  <a:lnTo>
                    <a:pt x="113747" y="169032"/>
                  </a:lnTo>
                  <a:lnTo>
                    <a:pt x="84547" y="190185"/>
                  </a:lnTo>
                  <a:lnTo>
                    <a:pt x="55695" y="206254"/>
                  </a:lnTo>
                  <a:lnTo>
                    <a:pt x="16486" y="216252"/>
                  </a:lnTo>
                  <a:lnTo>
                    <a:pt x="2268" y="221967"/>
                  </a:lnTo>
                  <a:lnTo>
                    <a:pt x="0" y="223872"/>
                  </a:lnTo>
                  <a:lnTo>
                    <a:pt x="393" y="225142"/>
                  </a:lnTo>
                  <a:lnTo>
                    <a:pt x="2561" y="225988"/>
                  </a:lnTo>
                  <a:lnTo>
                    <a:pt x="40258" y="229252"/>
                  </a:lnTo>
                  <a:lnTo>
                    <a:pt x="80704" y="244128"/>
                  </a:lnTo>
                  <a:lnTo>
                    <a:pt x="112089" y="265154"/>
                  </a:lnTo>
                  <a:lnTo>
                    <a:pt x="152787" y="299215"/>
                  </a:lnTo>
                  <a:lnTo>
                    <a:pt x="188976" y="337988"/>
                  </a:lnTo>
                  <a:lnTo>
                    <a:pt x="219277" y="375088"/>
                  </a:lnTo>
                  <a:lnTo>
                    <a:pt x="261008" y="413009"/>
                  </a:lnTo>
                  <a:lnTo>
                    <a:pt x="279854" y="423714"/>
                  </a:lnTo>
                  <a:lnTo>
                    <a:pt x="300295" y="426567"/>
                  </a:lnTo>
                  <a:lnTo>
                    <a:pt x="332650" y="42484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17" name="SMARTInkShape-3603"/>
            <p:cNvSpPr/>
            <p:nvPr>
              <p:custDataLst>
                <p:tags r:id="rId61"/>
              </p:custDataLst>
            </p:nvPr>
          </p:nvSpPr>
          <p:spPr bwMode="auto">
            <a:xfrm>
              <a:off x="2444112" y="2538787"/>
              <a:ext cx="156214" cy="147383"/>
            </a:xfrm>
            <a:custGeom>
              <a:avLst/>
              <a:gdLst/>
              <a:ahLst/>
              <a:cxnLst/>
              <a:rect l="0" t="0" r="0" b="0"/>
              <a:pathLst>
                <a:path w="156214" h="147383">
                  <a:moveTo>
                    <a:pt x="79060" y="24391"/>
                  </a:moveTo>
                  <a:lnTo>
                    <a:pt x="79060" y="24391"/>
                  </a:lnTo>
                  <a:lnTo>
                    <a:pt x="88162" y="24391"/>
                  </a:lnTo>
                  <a:lnTo>
                    <a:pt x="90843" y="23438"/>
                  </a:lnTo>
                  <a:lnTo>
                    <a:pt x="92630" y="21850"/>
                  </a:lnTo>
                  <a:lnTo>
                    <a:pt x="94617" y="17546"/>
                  </a:lnTo>
                  <a:lnTo>
                    <a:pt x="96143" y="3152"/>
                  </a:lnTo>
                  <a:lnTo>
                    <a:pt x="94259" y="1659"/>
                  </a:lnTo>
                  <a:lnTo>
                    <a:pt x="87085" y="0"/>
                  </a:lnTo>
                  <a:lnTo>
                    <a:pt x="77547" y="1803"/>
                  </a:lnTo>
                  <a:lnTo>
                    <a:pt x="65053" y="7684"/>
                  </a:lnTo>
                  <a:lnTo>
                    <a:pt x="37551" y="28965"/>
                  </a:lnTo>
                  <a:lnTo>
                    <a:pt x="12786" y="63634"/>
                  </a:lnTo>
                  <a:lnTo>
                    <a:pt x="2615" y="86917"/>
                  </a:lnTo>
                  <a:lnTo>
                    <a:pt x="0" y="107425"/>
                  </a:lnTo>
                  <a:lnTo>
                    <a:pt x="2013" y="124160"/>
                  </a:lnTo>
                  <a:lnTo>
                    <a:pt x="6082" y="134772"/>
                  </a:lnTo>
                  <a:lnTo>
                    <a:pt x="16146" y="142664"/>
                  </a:lnTo>
                  <a:lnTo>
                    <a:pt x="22830" y="146102"/>
                  </a:lnTo>
                  <a:lnTo>
                    <a:pt x="40417" y="147382"/>
                  </a:lnTo>
                  <a:lnTo>
                    <a:pt x="74278" y="142747"/>
                  </a:lnTo>
                  <a:lnTo>
                    <a:pt x="109393" y="132802"/>
                  </a:lnTo>
                  <a:lnTo>
                    <a:pt x="135356" y="122870"/>
                  </a:lnTo>
                  <a:lnTo>
                    <a:pt x="156213" y="1186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22" name="SMARTInkShape-Group1157"/>
          <p:cNvGrpSpPr/>
          <p:nvPr/>
        </p:nvGrpSpPr>
        <p:grpSpPr>
          <a:xfrm>
            <a:off x="1118474" y="2708910"/>
            <a:ext cx="298847" cy="714436"/>
            <a:chOff x="1118474" y="2708910"/>
            <a:chExt cx="298847" cy="714436"/>
          </a:xfrm>
        </p:grpSpPr>
        <p:sp>
          <p:nvSpPr>
            <p:cNvPr id="619" name="SMARTInkShape-3604"/>
            <p:cNvSpPr/>
            <p:nvPr>
              <p:custDataLst>
                <p:tags r:id="rId53"/>
              </p:custDataLst>
            </p:nvPr>
          </p:nvSpPr>
          <p:spPr bwMode="auto">
            <a:xfrm>
              <a:off x="1118474" y="2726055"/>
              <a:ext cx="235078" cy="59995"/>
            </a:xfrm>
            <a:custGeom>
              <a:avLst/>
              <a:gdLst/>
              <a:ahLst/>
              <a:cxnLst/>
              <a:rect l="0" t="0" r="0" b="0"/>
              <a:pathLst>
                <a:path w="235078" h="59995">
                  <a:moveTo>
                    <a:pt x="7381" y="51435"/>
                  </a:moveTo>
                  <a:lnTo>
                    <a:pt x="7381" y="51435"/>
                  </a:lnTo>
                  <a:lnTo>
                    <a:pt x="2830" y="51435"/>
                  </a:lnTo>
                  <a:lnTo>
                    <a:pt x="1490" y="52387"/>
                  </a:lnTo>
                  <a:lnTo>
                    <a:pt x="596" y="53975"/>
                  </a:lnTo>
                  <a:lnTo>
                    <a:pt x="0" y="55986"/>
                  </a:lnTo>
                  <a:lnTo>
                    <a:pt x="555" y="57326"/>
                  </a:lnTo>
                  <a:lnTo>
                    <a:pt x="1878" y="58220"/>
                  </a:lnTo>
                  <a:lnTo>
                    <a:pt x="7793" y="59213"/>
                  </a:lnTo>
                  <a:lnTo>
                    <a:pt x="42493" y="59851"/>
                  </a:lnTo>
                  <a:lnTo>
                    <a:pt x="72516" y="59938"/>
                  </a:lnTo>
                  <a:lnTo>
                    <a:pt x="108085" y="59976"/>
                  </a:lnTo>
                  <a:lnTo>
                    <a:pt x="141038" y="59994"/>
                  </a:lnTo>
                  <a:lnTo>
                    <a:pt x="171559" y="59049"/>
                  </a:lnTo>
                  <a:lnTo>
                    <a:pt x="211707" y="53162"/>
                  </a:lnTo>
                  <a:lnTo>
                    <a:pt x="226145" y="48075"/>
                  </a:lnTo>
                  <a:lnTo>
                    <a:pt x="233197" y="42639"/>
                  </a:lnTo>
                  <a:lnTo>
                    <a:pt x="235077" y="39856"/>
                  </a:lnTo>
                  <a:lnTo>
                    <a:pt x="234426" y="36096"/>
                  </a:lnTo>
                  <a:lnTo>
                    <a:pt x="228623" y="26837"/>
                  </a:lnTo>
                  <a:lnTo>
                    <a:pt x="195976"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0" name="SMARTInkShape-3605"/>
            <p:cNvSpPr/>
            <p:nvPr>
              <p:custDataLst>
                <p:tags r:id="rId54"/>
              </p:custDataLst>
            </p:nvPr>
          </p:nvSpPr>
          <p:spPr bwMode="auto">
            <a:xfrm>
              <a:off x="1240931" y="2708910"/>
              <a:ext cx="133407" cy="188596"/>
            </a:xfrm>
            <a:custGeom>
              <a:avLst/>
              <a:gdLst/>
              <a:ahLst/>
              <a:cxnLst/>
              <a:rect l="0" t="0" r="0" b="0"/>
              <a:pathLst>
                <a:path w="133407" h="188596">
                  <a:moveTo>
                    <a:pt x="4939" y="0"/>
                  </a:moveTo>
                  <a:lnTo>
                    <a:pt x="4939" y="0"/>
                  </a:lnTo>
                  <a:lnTo>
                    <a:pt x="0" y="0"/>
                  </a:lnTo>
                  <a:lnTo>
                    <a:pt x="2109" y="0"/>
                  </a:lnTo>
                  <a:lnTo>
                    <a:pt x="6221" y="2540"/>
                  </a:lnTo>
                  <a:lnTo>
                    <a:pt x="43387" y="26693"/>
                  </a:lnTo>
                  <a:lnTo>
                    <a:pt x="77291" y="45692"/>
                  </a:lnTo>
                  <a:lnTo>
                    <a:pt x="109879" y="69418"/>
                  </a:lnTo>
                  <a:lnTo>
                    <a:pt x="123969" y="87050"/>
                  </a:lnTo>
                  <a:lnTo>
                    <a:pt x="133406" y="107586"/>
                  </a:lnTo>
                  <a:lnTo>
                    <a:pt x="133156" y="129414"/>
                  </a:lnTo>
                  <a:lnTo>
                    <a:pt x="125742" y="150862"/>
                  </a:lnTo>
                  <a:lnTo>
                    <a:pt x="99237"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1" name="SMARTInkShape-3606"/>
            <p:cNvSpPr/>
            <p:nvPr>
              <p:custDataLst>
                <p:tags r:id="rId55"/>
              </p:custDataLst>
            </p:nvPr>
          </p:nvSpPr>
          <p:spPr bwMode="auto">
            <a:xfrm>
              <a:off x="1178138" y="2855834"/>
              <a:ext cx="239183" cy="567512"/>
            </a:xfrm>
            <a:custGeom>
              <a:avLst/>
              <a:gdLst/>
              <a:ahLst/>
              <a:cxnLst/>
              <a:rect l="0" t="0" r="0" b="0"/>
              <a:pathLst>
                <a:path w="239183" h="567512">
                  <a:moveTo>
                    <a:pt x="42015" y="7381"/>
                  </a:moveTo>
                  <a:lnTo>
                    <a:pt x="42015" y="7381"/>
                  </a:lnTo>
                  <a:lnTo>
                    <a:pt x="34634" y="0"/>
                  </a:lnTo>
                  <a:lnTo>
                    <a:pt x="29244" y="8263"/>
                  </a:lnTo>
                  <a:lnTo>
                    <a:pt x="21615" y="40980"/>
                  </a:lnTo>
                  <a:lnTo>
                    <a:pt x="13581" y="78511"/>
                  </a:lnTo>
                  <a:lnTo>
                    <a:pt x="8771" y="100521"/>
                  </a:lnTo>
                  <a:lnTo>
                    <a:pt x="6517" y="122814"/>
                  </a:lnTo>
                  <a:lnTo>
                    <a:pt x="5967" y="145296"/>
                  </a:lnTo>
                  <a:lnTo>
                    <a:pt x="10754" y="187739"/>
                  </a:lnTo>
                  <a:lnTo>
                    <a:pt x="25581" y="222478"/>
                  </a:lnTo>
                  <a:lnTo>
                    <a:pt x="36774" y="233646"/>
                  </a:lnTo>
                  <a:lnTo>
                    <a:pt x="64450" y="246056"/>
                  </a:lnTo>
                  <a:lnTo>
                    <a:pt x="95801" y="243951"/>
                  </a:lnTo>
                  <a:lnTo>
                    <a:pt x="128785" y="230633"/>
                  </a:lnTo>
                  <a:lnTo>
                    <a:pt x="162494" y="205664"/>
                  </a:lnTo>
                  <a:lnTo>
                    <a:pt x="191446" y="175517"/>
                  </a:lnTo>
                  <a:lnTo>
                    <a:pt x="214156" y="143068"/>
                  </a:lnTo>
                  <a:lnTo>
                    <a:pt x="227424" y="109596"/>
                  </a:lnTo>
                  <a:lnTo>
                    <a:pt x="228876" y="83290"/>
                  </a:lnTo>
                  <a:lnTo>
                    <a:pt x="226597" y="72274"/>
                  </a:lnTo>
                  <a:lnTo>
                    <a:pt x="223172" y="64931"/>
                  </a:lnTo>
                  <a:lnTo>
                    <a:pt x="218984" y="60035"/>
                  </a:lnTo>
                  <a:lnTo>
                    <a:pt x="214287" y="56771"/>
                  </a:lnTo>
                  <a:lnTo>
                    <a:pt x="208297" y="57453"/>
                  </a:lnTo>
                  <a:lnTo>
                    <a:pt x="194023" y="65830"/>
                  </a:lnTo>
                  <a:lnTo>
                    <a:pt x="174473" y="91162"/>
                  </a:lnTo>
                  <a:lnTo>
                    <a:pt x="165716" y="131900"/>
                  </a:lnTo>
                  <a:lnTo>
                    <a:pt x="166208" y="166228"/>
                  </a:lnTo>
                  <a:lnTo>
                    <a:pt x="170554" y="204662"/>
                  </a:lnTo>
                  <a:lnTo>
                    <a:pt x="178836" y="247144"/>
                  </a:lnTo>
                  <a:lnTo>
                    <a:pt x="182759" y="270093"/>
                  </a:lnTo>
                  <a:lnTo>
                    <a:pt x="186327" y="293965"/>
                  </a:lnTo>
                  <a:lnTo>
                    <a:pt x="189658" y="318452"/>
                  </a:lnTo>
                  <a:lnTo>
                    <a:pt x="191878" y="343349"/>
                  </a:lnTo>
                  <a:lnTo>
                    <a:pt x="193359" y="368520"/>
                  </a:lnTo>
                  <a:lnTo>
                    <a:pt x="194346" y="393873"/>
                  </a:lnTo>
                  <a:lnTo>
                    <a:pt x="194051" y="417442"/>
                  </a:lnTo>
                  <a:lnTo>
                    <a:pt x="192902" y="439822"/>
                  </a:lnTo>
                  <a:lnTo>
                    <a:pt x="188133" y="481517"/>
                  </a:lnTo>
                  <a:lnTo>
                    <a:pt x="179664" y="519098"/>
                  </a:lnTo>
                  <a:lnTo>
                    <a:pt x="164469" y="544691"/>
                  </a:lnTo>
                  <a:lnTo>
                    <a:pt x="155084" y="554182"/>
                  </a:lnTo>
                  <a:lnTo>
                    <a:pt x="131955" y="564729"/>
                  </a:lnTo>
                  <a:lnTo>
                    <a:pt x="105801" y="567511"/>
                  </a:lnTo>
                  <a:lnTo>
                    <a:pt x="78301" y="562398"/>
                  </a:lnTo>
                  <a:lnTo>
                    <a:pt x="36045" y="539707"/>
                  </a:lnTo>
                  <a:lnTo>
                    <a:pt x="7014" y="508854"/>
                  </a:lnTo>
                  <a:lnTo>
                    <a:pt x="424" y="484258"/>
                  </a:lnTo>
                  <a:lnTo>
                    <a:pt x="0" y="471031"/>
                  </a:lnTo>
                  <a:lnTo>
                    <a:pt x="7149" y="448715"/>
                  </a:lnTo>
                  <a:lnTo>
                    <a:pt x="20804" y="430224"/>
                  </a:lnTo>
                  <a:lnTo>
                    <a:pt x="51817" y="408152"/>
                  </a:lnTo>
                  <a:lnTo>
                    <a:pt x="80661" y="392194"/>
                  </a:lnTo>
                  <a:lnTo>
                    <a:pt x="112531" y="378116"/>
                  </a:lnTo>
                  <a:lnTo>
                    <a:pt x="144793" y="365510"/>
                  </a:lnTo>
                  <a:lnTo>
                    <a:pt x="175006" y="353557"/>
                  </a:lnTo>
                  <a:lnTo>
                    <a:pt x="214240" y="336117"/>
                  </a:lnTo>
                  <a:lnTo>
                    <a:pt x="239182" y="32456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623" name="SMARTInkShape-3607"/>
          <p:cNvSpPr/>
          <p:nvPr>
            <p:custDataLst>
              <p:tags r:id="rId18"/>
            </p:custDataLst>
          </p:nvPr>
        </p:nvSpPr>
        <p:spPr bwMode="auto">
          <a:xfrm>
            <a:off x="2540318" y="1636770"/>
            <a:ext cx="342901" cy="222714"/>
          </a:xfrm>
          <a:custGeom>
            <a:avLst/>
            <a:gdLst/>
            <a:ahLst/>
            <a:cxnLst/>
            <a:rect l="0" t="0" r="0" b="0"/>
            <a:pathLst>
              <a:path w="342901" h="222714">
                <a:moveTo>
                  <a:pt x="0" y="26295"/>
                </a:moveTo>
                <a:lnTo>
                  <a:pt x="0" y="26295"/>
                </a:lnTo>
                <a:lnTo>
                  <a:pt x="0" y="21744"/>
                </a:lnTo>
                <a:lnTo>
                  <a:pt x="952" y="20404"/>
                </a:lnTo>
                <a:lnTo>
                  <a:pt x="2540" y="19510"/>
                </a:lnTo>
                <a:lnTo>
                  <a:pt x="4551" y="18914"/>
                </a:lnTo>
                <a:lnTo>
                  <a:pt x="11931" y="13525"/>
                </a:lnTo>
                <a:lnTo>
                  <a:pt x="13669" y="13019"/>
                </a:lnTo>
                <a:lnTo>
                  <a:pt x="14828" y="13634"/>
                </a:lnTo>
                <a:lnTo>
                  <a:pt x="15600" y="14997"/>
                </a:lnTo>
                <a:lnTo>
                  <a:pt x="16687" y="44220"/>
                </a:lnTo>
                <a:lnTo>
                  <a:pt x="16941" y="73314"/>
                </a:lnTo>
                <a:lnTo>
                  <a:pt x="17054" y="106247"/>
                </a:lnTo>
                <a:lnTo>
                  <a:pt x="17104" y="143109"/>
                </a:lnTo>
                <a:lnTo>
                  <a:pt x="19667" y="174097"/>
                </a:lnTo>
                <a:lnTo>
                  <a:pt x="24933" y="198665"/>
                </a:lnTo>
                <a:lnTo>
                  <a:pt x="33623" y="215934"/>
                </a:lnTo>
                <a:lnTo>
                  <a:pt x="37655" y="220348"/>
                </a:lnTo>
                <a:lnTo>
                  <a:pt x="41296" y="222339"/>
                </a:lnTo>
                <a:lnTo>
                  <a:pt x="44676" y="222713"/>
                </a:lnTo>
                <a:lnTo>
                  <a:pt x="47881" y="218201"/>
                </a:lnTo>
                <a:lnTo>
                  <a:pt x="57896" y="186238"/>
                </a:lnTo>
                <a:lnTo>
                  <a:pt x="67324" y="150085"/>
                </a:lnTo>
                <a:lnTo>
                  <a:pt x="80404" y="108618"/>
                </a:lnTo>
                <a:lnTo>
                  <a:pt x="94790" y="68598"/>
                </a:lnTo>
                <a:lnTo>
                  <a:pt x="113599" y="28458"/>
                </a:lnTo>
                <a:lnTo>
                  <a:pt x="125418" y="17731"/>
                </a:lnTo>
                <a:lnTo>
                  <a:pt x="130284" y="16776"/>
                </a:lnTo>
                <a:lnTo>
                  <a:pt x="134481" y="18044"/>
                </a:lnTo>
                <a:lnTo>
                  <a:pt x="138231" y="20794"/>
                </a:lnTo>
                <a:lnTo>
                  <a:pt x="142398" y="39090"/>
                </a:lnTo>
                <a:lnTo>
                  <a:pt x="144744" y="78981"/>
                </a:lnTo>
                <a:lnTo>
                  <a:pt x="142899" y="118423"/>
                </a:lnTo>
                <a:lnTo>
                  <a:pt x="138860" y="151700"/>
                </a:lnTo>
                <a:lnTo>
                  <a:pt x="136963" y="167756"/>
                </a:lnTo>
                <a:lnTo>
                  <a:pt x="135123" y="172037"/>
                </a:lnTo>
                <a:lnTo>
                  <a:pt x="132945" y="174891"/>
                </a:lnTo>
                <a:lnTo>
                  <a:pt x="130540" y="175842"/>
                </a:lnTo>
                <a:lnTo>
                  <a:pt x="127984" y="175523"/>
                </a:lnTo>
                <a:lnTo>
                  <a:pt x="125327" y="174358"/>
                </a:lnTo>
                <a:lnTo>
                  <a:pt x="124509" y="169771"/>
                </a:lnTo>
                <a:lnTo>
                  <a:pt x="132579" y="129954"/>
                </a:lnTo>
                <a:lnTo>
                  <a:pt x="144649" y="99036"/>
                </a:lnTo>
                <a:lnTo>
                  <a:pt x="165888" y="63069"/>
                </a:lnTo>
                <a:lnTo>
                  <a:pt x="191203" y="32479"/>
                </a:lnTo>
                <a:lnTo>
                  <a:pt x="218329" y="9993"/>
                </a:lnTo>
                <a:lnTo>
                  <a:pt x="246260" y="0"/>
                </a:lnTo>
                <a:lnTo>
                  <a:pt x="269468" y="638"/>
                </a:lnTo>
                <a:lnTo>
                  <a:pt x="279658" y="3476"/>
                </a:lnTo>
                <a:lnTo>
                  <a:pt x="286451" y="11082"/>
                </a:lnTo>
                <a:lnTo>
                  <a:pt x="293999" y="34774"/>
                </a:lnTo>
                <a:lnTo>
                  <a:pt x="298248" y="75691"/>
                </a:lnTo>
                <a:lnTo>
                  <a:pt x="304058" y="117978"/>
                </a:lnTo>
                <a:lnTo>
                  <a:pt x="311812" y="160669"/>
                </a:lnTo>
                <a:lnTo>
                  <a:pt x="316459" y="171123"/>
                </a:lnTo>
                <a:lnTo>
                  <a:pt x="342900" y="1977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629" name="SMARTInkShape-Group1159"/>
          <p:cNvGrpSpPr/>
          <p:nvPr/>
        </p:nvGrpSpPr>
        <p:grpSpPr>
          <a:xfrm>
            <a:off x="1837373" y="1858407"/>
            <a:ext cx="822961" cy="481686"/>
            <a:chOff x="1837373" y="1858407"/>
            <a:chExt cx="822961" cy="481686"/>
          </a:xfrm>
        </p:grpSpPr>
        <p:sp>
          <p:nvSpPr>
            <p:cNvPr id="624" name="SMARTInkShape-3608"/>
            <p:cNvSpPr/>
            <p:nvPr>
              <p:custDataLst>
                <p:tags r:id="rId48"/>
              </p:custDataLst>
            </p:nvPr>
          </p:nvSpPr>
          <p:spPr bwMode="auto">
            <a:xfrm>
              <a:off x="1860426" y="2040713"/>
              <a:ext cx="234123" cy="299380"/>
            </a:xfrm>
            <a:custGeom>
              <a:avLst/>
              <a:gdLst/>
              <a:ahLst/>
              <a:cxnLst/>
              <a:rect l="0" t="0" r="0" b="0"/>
              <a:pathLst>
                <a:path w="234123" h="299380">
                  <a:moveTo>
                    <a:pt x="122679" y="16687"/>
                  </a:moveTo>
                  <a:lnTo>
                    <a:pt x="122679" y="16687"/>
                  </a:lnTo>
                  <a:lnTo>
                    <a:pt x="127230" y="12136"/>
                  </a:lnTo>
                  <a:lnTo>
                    <a:pt x="129464" y="7362"/>
                  </a:lnTo>
                  <a:lnTo>
                    <a:pt x="130899" y="1087"/>
                  </a:lnTo>
                  <a:lnTo>
                    <a:pt x="130064" y="572"/>
                  </a:lnTo>
                  <a:lnTo>
                    <a:pt x="126596" y="0"/>
                  </a:lnTo>
                  <a:lnTo>
                    <a:pt x="114738" y="4228"/>
                  </a:lnTo>
                  <a:lnTo>
                    <a:pt x="94609" y="16065"/>
                  </a:lnTo>
                  <a:lnTo>
                    <a:pt x="70547" y="45289"/>
                  </a:lnTo>
                  <a:lnTo>
                    <a:pt x="48709" y="75754"/>
                  </a:lnTo>
                  <a:lnTo>
                    <a:pt x="25986" y="112471"/>
                  </a:lnTo>
                  <a:lnTo>
                    <a:pt x="9537" y="154190"/>
                  </a:lnTo>
                  <a:lnTo>
                    <a:pt x="956" y="193052"/>
                  </a:lnTo>
                  <a:lnTo>
                    <a:pt x="0" y="227469"/>
                  </a:lnTo>
                  <a:lnTo>
                    <a:pt x="9100" y="255465"/>
                  </a:lnTo>
                  <a:lnTo>
                    <a:pt x="27750" y="275528"/>
                  </a:lnTo>
                  <a:lnTo>
                    <a:pt x="53818" y="289842"/>
                  </a:lnTo>
                  <a:lnTo>
                    <a:pt x="87629" y="299379"/>
                  </a:lnTo>
                  <a:lnTo>
                    <a:pt x="122342" y="296633"/>
                  </a:lnTo>
                  <a:lnTo>
                    <a:pt x="155866" y="286840"/>
                  </a:lnTo>
                  <a:lnTo>
                    <a:pt x="198658" y="270616"/>
                  </a:lnTo>
                  <a:lnTo>
                    <a:pt x="217090" y="259402"/>
                  </a:lnTo>
                  <a:lnTo>
                    <a:pt x="222767" y="252792"/>
                  </a:lnTo>
                  <a:lnTo>
                    <a:pt x="234122" y="22242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5" name="SMARTInkShape-3609"/>
            <p:cNvSpPr/>
            <p:nvPr>
              <p:custDataLst>
                <p:tags r:id="rId49"/>
              </p:custDataLst>
            </p:nvPr>
          </p:nvSpPr>
          <p:spPr bwMode="auto">
            <a:xfrm>
              <a:off x="1837373" y="2168842"/>
              <a:ext cx="308611" cy="85726"/>
            </a:xfrm>
            <a:custGeom>
              <a:avLst/>
              <a:gdLst/>
              <a:ahLst/>
              <a:cxnLst/>
              <a:rect l="0" t="0" r="0" b="0"/>
              <a:pathLst>
                <a:path w="308611" h="85726">
                  <a:moveTo>
                    <a:pt x="0" y="85725"/>
                  </a:moveTo>
                  <a:lnTo>
                    <a:pt x="0" y="85725"/>
                  </a:lnTo>
                  <a:lnTo>
                    <a:pt x="40346" y="85725"/>
                  </a:lnTo>
                  <a:lnTo>
                    <a:pt x="81486" y="76624"/>
                  </a:lnTo>
                  <a:lnTo>
                    <a:pt x="118449" y="67075"/>
                  </a:lnTo>
                  <a:lnTo>
                    <a:pt x="160276" y="56481"/>
                  </a:lnTo>
                  <a:lnTo>
                    <a:pt x="182098" y="50989"/>
                  </a:lnTo>
                  <a:lnTo>
                    <a:pt x="204266" y="45423"/>
                  </a:lnTo>
                  <a:lnTo>
                    <a:pt x="246677" y="29078"/>
                  </a:lnTo>
                  <a:lnTo>
                    <a:pt x="281084" y="12924"/>
                  </a:lnTo>
                  <a:lnTo>
                    <a:pt x="30861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6" name="SMARTInkShape-3610"/>
            <p:cNvSpPr/>
            <p:nvPr>
              <p:custDataLst>
                <p:tags r:id="rId50"/>
              </p:custDataLst>
            </p:nvPr>
          </p:nvSpPr>
          <p:spPr bwMode="auto">
            <a:xfrm>
              <a:off x="2260624" y="1954530"/>
              <a:ext cx="73955" cy="342901"/>
            </a:xfrm>
            <a:custGeom>
              <a:avLst/>
              <a:gdLst/>
              <a:ahLst/>
              <a:cxnLst/>
              <a:rect l="0" t="0" r="0" b="0"/>
              <a:pathLst>
                <a:path w="73955" h="342901">
                  <a:moveTo>
                    <a:pt x="73954" y="0"/>
                  </a:moveTo>
                  <a:lnTo>
                    <a:pt x="73954" y="0"/>
                  </a:lnTo>
                  <a:lnTo>
                    <a:pt x="71414" y="16945"/>
                  </a:lnTo>
                  <a:lnTo>
                    <a:pt x="62088" y="50423"/>
                  </a:lnTo>
                  <a:lnTo>
                    <a:pt x="52488" y="82418"/>
                  </a:lnTo>
                  <a:lnTo>
                    <a:pt x="41871" y="122038"/>
                  </a:lnTo>
                  <a:lnTo>
                    <a:pt x="36373" y="143271"/>
                  </a:lnTo>
                  <a:lnTo>
                    <a:pt x="30802" y="165046"/>
                  </a:lnTo>
                  <a:lnTo>
                    <a:pt x="25183" y="187183"/>
                  </a:lnTo>
                  <a:lnTo>
                    <a:pt x="19533" y="210514"/>
                  </a:lnTo>
                  <a:lnTo>
                    <a:pt x="13860" y="234640"/>
                  </a:lnTo>
                  <a:lnTo>
                    <a:pt x="8174" y="259297"/>
                  </a:lnTo>
                  <a:lnTo>
                    <a:pt x="1856" y="294313"/>
                  </a:lnTo>
                  <a:lnTo>
                    <a:pt x="0" y="317496"/>
                  </a:lnTo>
                  <a:lnTo>
                    <a:pt x="5374" y="3429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7" name="SMARTInkShape-3611"/>
            <p:cNvSpPr/>
            <p:nvPr>
              <p:custDataLst>
                <p:tags r:id="rId51"/>
              </p:custDataLst>
            </p:nvPr>
          </p:nvSpPr>
          <p:spPr bwMode="auto">
            <a:xfrm>
              <a:off x="2381784" y="1971675"/>
              <a:ext cx="38520" cy="321479"/>
            </a:xfrm>
            <a:custGeom>
              <a:avLst/>
              <a:gdLst/>
              <a:ahLst/>
              <a:cxnLst/>
              <a:rect l="0" t="0" r="0" b="0"/>
              <a:pathLst>
                <a:path w="38520" h="321479">
                  <a:moveTo>
                    <a:pt x="38519" y="0"/>
                  </a:moveTo>
                  <a:lnTo>
                    <a:pt x="38519" y="0"/>
                  </a:lnTo>
                  <a:lnTo>
                    <a:pt x="33968" y="0"/>
                  </a:lnTo>
                  <a:lnTo>
                    <a:pt x="22036" y="9102"/>
                  </a:lnTo>
                  <a:lnTo>
                    <a:pt x="16905" y="23730"/>
                  </a:lnTo>
                  <a:lnTo>
                    <a:pt x="11477" y="55926"/>
                  </a:lnTo>
                  <a:lnTo>
                    <a:pt x="7450" y="83911"/>
                  </a:lnTo>
                  <a:lnTo>
                    <a:pt x="5660" y="118574"/>
                  </a:lnTo>
                  <a:lnTo>
                    <a:pt x="4865" y="156204"/>
                  </a:lnTo>
                  <a:lnTo>
                    <a:pt x="4511" y="195154"/>
                  </a:lnTo>
                  <a:lnTo>
                    <a:pt x="4354" y="234690"/>
                  </a:lnTo>
                  <a:lnTo>
                    <a:pt x="1745" y="269407"/>
                  </a:lnTo>
                  <a:lnTo>
                    <a:pt x="0" y="308107"/>
                  </a:lnTo>
                  <a:lnTo>
                    <a:pt x="2349" y="320769"/>
                  </a:lnTo>
                  <a:lnTo>
                    <a:pt x="2976" y="321478"/>
                  </a:lnTo>
                  <a:lnTo>
                    <a:pt x="4229" y="31718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8" name="SMARTInkShape-3612"/>
            <p:cNvSpPr/>
            <p:nvPr>
              <p:custDataLst>
                <p:tags r:id="rId52"/>
              </p:custDataLst>
            </p:nvPr>
          </p:nvSpPr>
          <p:spPr bwMode="auto">
            <a:xfrm>
              <a:off x="2311383" y="1858407"/>
              <a:ext cx="348951" cy="456169"/>
            </a:xfrm>
            <a:custGeom>
              <a:avLst/>
              <a:gdLst/>
              <a:ahLst/>
              <a:cxnLst/>
              <a:rect l="0" t="0" r="0" b="0"/>
              <a:pathLst>
                <a:path w="348951" h="456169">
                  <a:moveTo>
                    <a:pt x="57485" y="78978"/>
                  </a:moveTo>
                  <a:lnTo>
                    <a:pt x="57485" y="78978"/>
                  </a:lnTo>
                  <a:lnTo>
                    <a:pt x="49688" y="59399"/>
                  </a:lnTo>
                  <a:lnTo>
                    <a:pt x="37924" y="41956"/>
                  </a:lnTo>
                  <a:lnTo>
                    <a:pt x="34503" y="30456"/>
                  </a:lnTo>
                  <a:lnTo>
                    <a:pt x="35523" y="18995"/>
                  </a:lnTo>
                  <a:lnTo>
                    <a:pt x="37129" y="13272"/>
                  </a:lnTo>
                  <a:lnTo>
                    <a:pt x="42961" y="8504"/>
                  </a:lnTo>
                  <a:lnTo>
                    <a:pt x="62142" y="666"/>
                  </a:lnTo>
                  <a:lnTo>
                    <a:pt x="104267" y="0"/>
                  </a:lnTo>
                  <a:lnTo>
                    <a:pt x="133839" y="8634"/>
                  </a:lnTo>
                  <a:lnTo>
                    <a:pt x="160953" y="22949"/>
                  </a:lnTo>
                  <a:lnTo>
                    <a:pt x="182528" y="42011"/>
                  </a:lnTo>
                  <a:lnTo>
                    <a:pt x="201638" y="74163"/>
                  </a:lnTo>
                  <a:lnTo>
                    <a:pt x="204737" y="99063"/>
                  </a:lnTo>
                  <a:lnTo>
                    <a:pt x="204231" y="112371"/>
                  </a:lnTo>
                  <a:lnTo>
                    <a:pt x="193508" y="137317"/>
                  </a:lnTo>
                  <a:lnTo>
                    <a:pt x="174137" y="161104"/>
                  </a:lnTo>
                  <a:lnTo>
                    <a:pt x="146477" y="184376"/>
                  </a:lnTo>
                  <a:lnTo>
                    <a:pt x="115135" y="202339"/>
                  </a:lnTo>
                  <a:lnTo>
                    <a:pt x="82154" y="215720"/>
                  </a:lnTo>
                  <a:lnTo>
                    <a:pt x="48446" y="224842"/>
                  </a:lnTo>
                  <a:lnTo>
                    <a:pt x="10992" y="230782"/>
                  </a:lnTo>
                  <a:lnTo>
                    <a:pt x="0" y="232542"/>
                  </a:lnTo>
                  <a:lnTo>
                    <a:pt x="37650" y="254376"/>
                  </a:lnTo>
                  <a:lnTo>
                    <a:pt x="78913" y="279855"/>
                  </a:lnTo>
                  <a:lnTo>
                    <a:pt x="110823" y="300654"/>
                  </a:lnTo>
                  <a:lnTo>
                    <a:pt x="144055" y="322598"/>
                  </a:lnTo>
                  <a:lnTo>
                    <a:pt x="175336" y="347591"/>
                  </a:lnTo>
                  <a:lnTo>
                    <a:pt x="205113" y="372669"/>
                  </a:lnTo>
                  <a:lnTo>
                    <a:pt x="246747" y="402852"/>
                  </a:lnTo>
                  <a:lnTo>
                    <a:pt x="278980" y="427988"/>
                  </a:lnTo>
                  <a:lnTo>
                    <a:pt x="320982" y="445980"/>
                  </a:lnTo>
                  <a:lnTo>
                    <a:pt x="348950" y="4561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33" name="SMARTInkShape-Group1160"/>
          <p:cNvGrpSpPr/>
          <p:nvPr/>
        </p:nvGrpSpPr>
        <p:grpSpPr>
          <a:xfrm>
            <a:off x="1160145" y="1825942"/>
            <a:ext cx="382524" cy="561121"/>
            <a:chOff x="1160145" y="1825942"/>
            <a:chExt cx="382524" cy="561121"/>
          </a:xfrm>
        </p:grpSpPr>
        <p:sp>
          <p:nvSpPr>
            <p:cNvPr id="630" name="SMARTInkShape-3613"/>
            <p:cNvSpPr/>
            <p:nvPr>
              <p:custDataLst>
                <p:tags r:id="rId45"/>
              </p:custDataLst>
            </p:nvPr>
          </p:nvSpPr>
          <p:spPr bwMode="auto">
            <a:xfrm>
              <a:off x="1203780" y="2075733"/>
              <a:ext cx="338467" cy="311330"/>
            </a:xfrm>
            <a:custGeom>
              <a:avLst/>
              <a:gdLst/>
              <a:ahLst/>
              <a:cxnLst/>
              <a:rect l="0" t="0" r="0" b="0"/>
              <a:pathLst>
                <a:path w="338467" h="311330">
                  <a:moveTo>
                    <a:pt x="24945" y="7384"/>
                  </a:moveTo>
                  <a:lnTo>
                    <a:pt x="24945" y="7384"/>
                  </a:lnTo>
                  <a:lnTo>
                    <a:pt x="29496" y="2834"/>
                  </a:lnTo>
                  <a:lnTo>
                    <a:pt x="36810" y="599"/>
                  </a:lnTo>
                  <a:lnTo>
                    <a:pt x="71275" y="0"/>
                  </a:lnTo>
                  <a:lnTo>
                    <a:pt x="107676" y="5726"/>
                  </a:lnTo>
                  <a:lnTo>
                    <a:pt x="149576" y="14407"/>
                  </a:lnTo>
                  <a:lnTo>
                    <a:pt x="181302" y="23523"/>
                  </a:lnTo>
                  <a:lnTo>
                    <a:pt x="211912" y="33925"/>
                  </a:lnTo>
                  <a:lnTo>
                    <a:pt x="241391" y="44898"/>
                  </a:lnTo>
                  <a:lnTo>
                    <a:pt x="282858" y="60833"/>
                  </a:lnTo>
                  <a:lnTo>
                    <a:pt x="304356" y="68604"/>
                  </a:lnTo>
                  <a:lnTo>
                    <a:pt x="310279" y="72963"/>
                  </a:lnTo>
                  <a:lnTo>
                    <a:pt x="313275" y="77773"/>
                  </a:lnTo>
                  <a:lnTo>
                    <a:pt x="314320" y="82885"/>
                  </a:lnTo>
                  <a:lnTo>
                    <a:pt x="310254" y="89151"/>
                  </a:lnTo>
                  <a:lnTo>
                    <a:pt x="277015" y="113527"/>
                  </a:lnTo>
                  <a:lnTo>
                    <a:pt x="256809" y="124818"/>
                  </a:lnTo>
                  <a:lnTo>
                    <a:pt x="233814" y="137109"/>
                  </a:lnTo>
                  <a:lnTo>
                    <a:pt x="208958" y="151017"/>
                  </a:lnTo>
                  <a:lnTo>
                    <a:pt x="182863" y="166005"/>
                  </a:lnTo>
                  <a:lnTo>
                    <a:pt x="155941" y="181711"/>
                  </a:lnTo>
                  <a:lnTo>
                    <a:pt x="129421" y="197897"/>
                  </a:lnTo>
                  <a:lnTo>
                    <a:pt x="103168" y="214403"/>
                  </a:lnTo>
                  <a:lnTo>
                    <a:pt x="77094" y="231122"/>
                  </a:lnTo>
                  <a:lnTo>
                    <a:pt x="37962" y="259858"/>
                  </a:lnTo>
                  <a:lnTo>
                    <a:pt x="4672" y="292377"/>
                  </a:lnTo>
                  <a:lnTo>
                    <a:pt x="0" y="300249"/>
                  </a:lnTo>
                  <a:lnTo>
                    <a:pt x="695" y="305498"/>
                  </a:lnTo>
                  <a:lnTo>
                    <a:pt x="4968" y="308996"/>
                  </a:lnTo>
                  <a:lnTo>
                    <a:pt x="11627" y="311329"/>
                  </a:lnTo>
                  <a:lnTo>
                    <a:pt x="52855" y="310061"/>
                  </a:lnTo>
                  <a:lnTo>
                    <a:pt x="91007" y="303515"/>
                  </a:lnTo>
                  <a:lnTo>
                    <a:pt x="111849" y="299102"/>
                  </a:lnTo>
                  <a:lnTo>
                    <a:pt x="134316" y="294255"/>
                  </a:lnTo>
                  <a:lnTo>
                    <a:pt x="157867" y="289119"/>
                  </a:lnTo>
                  <a:lnTo>
                    <a:pt x="182139" y="283790"/>
                  </a:lnTo>
                  <a:lnTo>
                    <a:pt x="204989" y="279285"/>
                  </a:lnTo>
                  <a:lnTo>
                    <a:pt x="226889" y="275329"/>
                  </a:lnTo>
                  <a:lnTo>
                    <a:pt x="267098" y="269346"/>
                  </a:lnTo>
                  <a:lnTo>
                    <a:pt x="300844" y="266687"/>
                  </a:lnTo>
                  <a:lnTo>
                    <a:pt x="338064" y="264746"/>
                  </a:lnTo>
                  <a:lnTo>
                    <a:pt x="338466" y="263732"/>
                  </a:lnTo>
                  <a:lnTo>
                    <a:pt x="333555" y="2559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1" name="SMARTInkShape-3614"/>
            <p:cNvSpPr/>
            <p:nvPr>
              <p:custDataLst>
                <p:tags r:id="rId46"/>
              </p:custDataLst>
            </p:nvPr>
          </p:nvSpPr>
          <p:spPr bwMode="auto">
            <a:xfrm>
              <a:off x="1160145" y="1885950"/>
              <a:ext cx="347897" cy="28748"/>
            </a:xfrm>
            <a:custGeom>
              <a:avLst/>
              <a:gdLst/>
              <a:ahLst/>
              <a:cxnLst/>
              <a:rect l="0" t="0" r="0" b="0"/>
              <a:pathLst>
                <a:path w="347897" h="28748">
                  <a:moveTo>
                    <a:pt x="0" y="0"/>
                  </a:moveTo>
                  <a:lnTo>
                    <a:pt x="0" y="0"/>
                  </a:lnTo>
                  <a:lnTo>
                    <a:pt x="0" y="4551"/>
                  </a:lnTo>
                  <a:lnTo>
                    <a:pt x="9102" y="16483"/>
                  </a:lnTo>
                  <a:lnTo>
                    <a:pt x="37516" y="27532"/>
                  </a:lnTo>
                  <a:lnTo>
                    <a:pt x="67791" y="28747"/>
                  </a:lnTo>
                  <a:lnTo>
                    <a:pt x="104425" y="27064"/>
                  </a:lnTo>
                  <a:lnTo>
                    <a:pt x="146106" y="26316"/>
                  </a:lnTo>
                  <a:lnTo>
                    <a:pt x="167889" y="25164"/>
                  </a:lnTo>
                  <a:lnTo>
                    <a:pt x="190031" y="23443"/>
                  </a:lnTo>
                  <a:lnTo>
                    <a:pt x="212412" y="21344"/>
                  </a:lnTo>
                  <a:lnTo>
                    <a:pt x="252521" y="19011"/>
                  </a:lnTo>
                  <a:lnTo>
                    <a:pt x="287491" y="17974"/>
                  </a:lnTo>
                  <a:lnTo>
                    <a:pt x="325742" y="17391"/>
                  </a:lnTo>
                  <a:lnTo>
                    <a:pt x="347896" y="17177"/>
                  </a:lnTo>
                  <a:lnTo>
                    <a:pt x="347183" y="15261"/>
                  </a:lnTo>
                  <a:lnTo>
                    <a:pt x="33432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2" name="SMARTInkShape-3615"/>
            <p:cNvSpPr/>
            <p:nvPr>
              <p:custDataLst>
                <p:tags r:id="rId47"/>
              </p:custDataLst>
            </p:nvPr>
          </p:nvSpPr>
          <p:spPr bwMode="auto">
            <a:xfrm>
              <a:off x="1391603" y="1825942"/>
              <a:ext cx="151066" cy="282894"/>
            </a:xfrm>
            <a:custGeom>
              <a:avLst/>
              <a:gdLst/>
              <a:ahLst/>
              <a:cxnLst/>
              <a:rect l="0" t="0" r="0" b="0"/>
              <a:pathLst>
                <a:path w="151066" h="282894">
                  <a:moveTo>
                    <a:pt x="0" y="0"/>
                  </a:moveTo>
                  <a:lnTo>
                    <a:pt x="0" y="0"/>
                  </a:lnTo>
                  <a:lnTo>
                    <a:pt x="0" y="4551"/>
                  </a:lnTo>
                  <a:lnTo>
                    <a:pt x="4550" y="16483"/>
                  </a:lnTo>
                  <a:lnTo>
                    <a:pt x="21033" y="36634"/>
                  </a:lnTo>
                  <a:lnTo>
                    <a:pt x="57667" y="65253"/>
                  </a:lnTo>
                  <a:lnTo>
                    <a:pt x="100165" y="97863"/>
                  </a:lnTo>
                  <a:lnTo>
                    <a:pt x="138369" y="131655"/>
                  </a:lnTo>
                  <a:lnTo>
                    <a:pt x="145586" y="143015"/>
                  </a:lnTo>
                  <a:lnTo>
                    <a:pt x="151065" y="165798"/>
                  </a:lnTo>
                  <a:lnTo>
                    <a:pt x="140165" y="191163"/>
                  </a:lnTo>
                  <a:lnTo>
                    <a:pt x="107252" y="229679"/>
                  </a:lnTo>
                  <a:lnTo>
                    <a:pt x="67338" y="260141"/>
                  </a:lnTo>
                  <a:lnTo>
                    <a:pt x="25717" y="2828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37" name="SMARTInkShape-Group1161"/>
          <p:cNvGrpSpPr/>
          <p:nvPr/>
        </p:nvGrpSpPr>
        <p:grpSpPr>
          <a:xfrm>
            <a:off x="1883698" y="1080697"/>
            <a:ext cx="459453" cy="411692"/>
            <a:chOff x="1883698" y="1080697"/>
            <a:chExt cx="459453" cy="411692"/>
          </a:xfrm>
        </p:grpSpPr>
        <p:sp>
          <p:nvSpPr>
            <p:cNvPr id="634" name="SMARTInkShape-3616"/>
            <p:cNvSpPr/>
            <p:nvPr>
              <p:custDataLst>
                <p:tags r:id="rId42"/>
              </p:custDataLst>
            </p:nvPr>
          </p:nvSpPr>
          <p:spPr bwMode="auto">
            <a:xfrm>
              <a:off x="2235645" y="1080697"/>
              <a:ext cx="30354" cy="411692"/>
            </a:xfrm>
            <a:custGeom>
              <a:avLst/>
              <a:gdLst/>
              <a:ahLst/>
              <a:cxnLst/>
              <a:rect l="0" t="0" r="0" b="0"/>
              <a:pathLst>
                <a:path w="30354" h="411692">
                  <a:moveTo>
                    <a:pt x="30353" y="25155"/>
                  </a:moveTo>
                  <a:lnTo>
                    <a:pt x="30353" y="25155"/>
                  </a:lnTo>
                  <a:lnTo>
                    <a:pt x="13665" y="0"/>
                  </a:lnTo>
                  <a:lnTo>
                    <a:pt x="19189" y="23891"/>
                  </a:lnTo>
                  <a:lnTo>
                    <a:pt x="20629" y="53486"/>
                  </a:lnTo>
                  <a:lnTo>
                    <a:pt x="21268" y="93944"/>
                  </a:lnTo>
                  <a:lnTo>
                    <a:pt x="21439" y="116735"/>
                  </a:lnTo>
                  <a:lnTo>
                    <a:pt x="20600" y="141453"/>
                  </a:lnTo>
                  <a:lnTo>
                    <a:pt x="19088" y="167457"/>
                  </a:lnTo>
                  <a:lnTo>
                    <a:pt x="17128" y="194318"/>
                  </a:lnTo>
                  <a:lnTo>
                    <a:pt x="14869" y="219846"/>
                  </a:lnTo>
                  <a:lnTo>
                    <a:pt x="12410" y="244484"/>
                  </a:lnTo>
                  <a:lnTo>
                    <a:pt x="9818" y="268530"/>
                  </a:lnTo>
                  <a:lnTo>
                    <a:pt x="8091" y="292180"/>
                  </a:lnTo>
                  <a:lnTo>
                    <a:pt x="6939" y="315567"/>
                  </a:lnTo>
                  <a:lnTo>
                    <a:pt x="4706" y="358062"/>
                  </a:lnTo>
                  <a:lnTo>
                    <a:pt x="0" y="399596"/>
                  </a:lnTo>
                  <a:lnTo>
                    <a:pt x="1940" y="410648"/>
                  </a:lnTo>
                  <a:lnTo>
                    <a:pt x="2838" y="411691"/>
                  </a:lnTo>
                  <a:lnTo>
                    <a:pt x="3437" y="410481"/>
                  </a:lnTo>
                  <a:lnTo>
                    <a:pt x="4635" y="4023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5" name="SMARTInkShape-3617"/>
            <p:cNvSpPr/>
            <p:nvPr>
              <p:custDataLst>
                <p:tags r:id="rId43"/>
              </p:custDataLst>
            </p:nvPr>
          </p:nvSpPr>
          <p:spPr bwMode="auto">
            <a:xfrm>
              <a:off x="1883698" y="1159185"/>
              <a:ext cx="210851" cy="287546"/>
            </a:xfrm>
            <a:custGeom>
              <a:avLst/>
              <a:gdLst/>
              <a:ahLst/>
              <a:cxnLst/>
              <a:rect l="0" t="0" r="0" b="0"/>
              <a:pathLst>
                <a:path w="210851" h="287546">
                  <a:moveTo>
                    <a:pt x="133697" y="23820"/>
                  </a:moveTo>
                  <a:lnTo>
                    <a:pt x="133697" y="23820"/>
                  </a:lnTo>
                  <a:lnTo>
                    <a:pt x="153010" y="4507"/>
                  </a:lnTo>
                  <a:lnTo>
                    <a:pt x="154192" y="2372"/>
                  </a:lnTo>
                  <a:lnTo>
                    <a:pt x="154028" y="949"/>
                  </a:lnTo>
                  <a:lnTo>
                    <a:pt x="152966" y="0"/>
                  </a:lnTo>
                  <a:lnTo>
                    <a:pt x="137819" y="7766"/>
                  </a:lnTo>
                  <a:lnTo>
                    <a:pt x="106132" y="31234"/>
                  </a:lnTo>
                  <a:lnTo>
                    <a:pt x="80171" y="59183"/>
                  </a:lnTo>
                  <a:lnTo>
                    <a:pt x="53710" y="94782"/>
                  </a:lnTo>
                  <a:lnTo>
                    <a:pt x="29250" y="136004"/>
                  </a:lnTo>
                  <a:lnTo>
                    <a:pt x="10759" y="177184"/>
                  </a:lnTo>
                  <a:lnTo>
                    <a:pt x="0" y="214854"/>
                  </a:lnTo>
                  <a:lnTo>
                    <a:pt x="1569" y="244297"/>
                  </a:lnTo>
                  <a:lnTo>
                    <a:pt x="11156" y="267542"/>
                  </a:lnTo>
                  <a:lnTo>
                    <a:pt x="17713" y="277741"/>
                  </a:lnTo>
                  <a:lnTo>
                    <a:pt x="27799" y="283588"/>
                  </a:lnTo>
                  <a:lnTo>
                    <a:pt x="54246" y="287545"/>
                  </a:lnTo>
                  <a:lnTo>
                    <a:pt x="96715" y="279867"/>
                  </a:lnTo>
                  <a:lnTo>
                    <a:pt x="139461" y="260976"/>
                  </a:lnTo>
                  <a:lnTo>
                    <a:pt x="177738" y="232730"/>
                  </a:lnTo>
                  <a:lnTo>
                    <a:pt x="210850" y="1866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6" name="SMARTInkShape-3618"/>
            <p:cNvSpPr/>
            <p:nvPr>
              <p:custDataLst>
                <p:tags r:id="rId44"/>
              </p:custDataLst>
            </p:nvPr>
          </p:nvSpPr>
          <p:spPr bwMode="auto">
            <a:xfrm>
              <a:off x="2300509" y="1097280"/>
              <a:ext cx="42642" cy="375977"/>
            </a:xfrm>
            <a:custGeom>
              <a:avLst/>
              <a:gdLst/>
              <a:ahLst/>
              <a:cxnLst/>
              <a:rect l="0" t="0" r="0" b="0"/>
              <a:pathLst>
                <a:path w="42642" h="375977">
                  <a:moveTo>
                    <a:pt x="42641" y="0"/>
                  </a:moveTo>
                  <a:lnTo>
                    <a:pt x="42641" y="0"/>
                  </a:lnTo>
                  <a:lnTo>
                    <a:pt x="38090" y="0"/>
                  </a:lnTo>
                  <a:lnTo>
                    <a:pt x="36750" y="952"/>
                  </a:lnTo>
                  <a:lnTo>
                    <a:pt x="35856" y="2540"/>
                  </a:lnTo>
                  <a:lnTo>
                    <a:pt x="29871" y="34686"/>
                  </a:lnTo>
                  <a:lnTo>
                    <a:pt x="24901" y="66533"/>
                  </a:lnTo>
                  <a:lnTo>
                    <a:pt x="19516" y="104818"/>
                  </a:lnTo>
                  <a:lnTo>
                    <a:pt x="16747" y="127029"/>
                  </a:lnTo>
                  <a:lnTo>
                    <a:pt x="13948" y="150408"/>
                  </a:lnTo>
                  <a:lnTo>
                    <a:pt x="11130" y="173615"/>
                  </a:lnTo>
                  <a:lnTo>
                    <a:pt x="8299" y="196706"/>
                  </a:lnTo>
                  <a:lnTo>
                    <a:pt x="5459" y="219720"/>
                  </a:lnTo>
                  <a:lnTo>
                    <a:pt x="3565" y="241730"/>
                  </a:lnTo>
                  <a:lnTo>
                    <a:pt x="1462" y="283966"/>
                  </a:lnTo>
                  <a:lnTo>
                    <a:pt x="527" y="319882"/>
                  </a:lnTo>
                  <a:lnTo>
                    <a:pt x="0" y="359257"/>
                  </a:lnTo>
                  <a:lnTo>
                    <a:pt x="830" y="373030"/>
                  </a:lnTo>
                  <a:lnTo>
                    <a:pt x="2384" y="375369"/>
                  </a:lnTo>
                  <a:lnTo>
                    <a:pt x="4373" y="375976"/>
                  </a:lnTo>
                  <a:lnTo>
                    <a:pt x="11663" y="366490"/>
                  </a:lnTo>
                  <a:lnTo>
                    <a:pt x="25496" y="34290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45" name="SMARTInkShape-Group1162"/>
          <p:cNvGrpSpPr/>
          <p:nvPr/>
        </p:nvGrpSpPr>
        <p:grpSpPr>
          <a:xfrm>
            <a:off x="1132703" y="848586"/>
            <a:ext cx="1536203" cy="731030"/>
            <a:chOff x="1132703" y="848586"/>
            <a:chExt cx="1536203" cy="731030"/>
          </a:xfrm>
        </p:grpSpPr>
        <p:sp>
          <p:nvSpPr>
            <p:cNvPr id="638" name="SMARTInkShape-3619"/>
            <p:cNvSpPr/>
            <p:nvPr>
              <p:custDataLst>
                <p:tags r:id="rId35"/>
              </p:custDataLst>
            </p:nvPr>
          </p:nvSpPr>
          <p:spPr bwMode="auto">
            <a:xfrm>
              <a:off x="2433213" y="848586"/>
              <a:ext cx="235693" cy="317275"/>
            </a:xfrm>
            <a:custGeom>
              <a:avLst/>
              <a:gdLst/>
              <a:ahLst/>
              <a:cxnLst/>
              <a:rect l="0" t="0" r="0" b="0"/>
              <a:pathLst>
                <a:path w="235693" h="317275">
                  <a:moveTo>
                    <a:pt x="149967" y="145824"/>
                  </a:moveTo>
                  <a:lnTo>
                    <a:pt x="149967" y="145824"/>
                  </a:lnTo>
                  <a:lnTo>
                    <a:pt x="149967" y="141273"/>
                  </a:lnTo>
                  <a:lnTo>
                    <a:pt x="147427" y="136499"/>
                  </a:lnTo>
                  <a:lnTo>
                    <a:pt x="127519" y="110715"/>
                  </a:lnTo>
                  <a:lnTo>
                    <a:pt x="113320" y="101645"/>
                  </a:lnTo>
                  <a:lnTo>
                    <a:pt x="97484" y="97614"/>
                  </a:lnTo>
                  <a:lnTo>
                    <a:pt x="67953" y="99895"/>
                  </a:lnTo>
                  <a:lnTo>
                    <a:pt x="35073" y="115706"/>
                  </a:lnTo>
                  <a:lnTo>
                    <a:pt x="17623" y="135613"/>
                  </a:lnTo>
                  <a:lnTo>
                    <a:pt x="5423" y="159383"/>
                  </a:lnTo>
                  <a:lnTo>
                    <a:pt x="0" y="182648"/>
                  </a:lnTo>
                  <a:lnTo>
                    <a:pt x="1498" y="217166"/>
                  </a:lnTo>
                  <a:lnTo>
                    <a:pt x="6220" y="224817"/>
                  </a:lnTo>
                  <a:lnTo>
                    <a:pt x="13178" y="229919"/>
                  </a:lnTo>
                  <a:lnTo>
                    <a:pt x="21627" y="233320"/>
                  </a:lnTo>
                  <a:lnTo>
                    <a:pt x="41175" y="234558"/>
                  </a:lnTo>
                  <a:lnTo>
                    <a:pt x="62562" y="230029"/>
                  </a:lnTo>
                  <a:lnTo>
                    <a:pt x="84768" y="218491"/>
                  </a:lnTo>
                  <a:lnTo>
                    <a:pt x="102257" y="198758"/>
                  </a:lnTo>
                  <a:lnTo>
                    <a:pt x="109588" y="186828"/>
                  </a:lnTo>
                  <a:lnTo>
                    <a:pt x="117733" y="155793"/>
                  </a:lnTo>
                  <a:lnTo>
                    <a:pt x="121354" y="119775"/>
                  </a:lnTo>
                  <a:lnTo>
                    <a:pt x="122962" y="81542"/>
                  </a:lnTo>
                  <a:lnTo>
                    <a:pt x="121137" y="47404"/>
                  </a:lnTo>
                  <a:lnTo>
                    <a:pt x="114755" y="11570"/>
                  </a:lnTo>
                  <a:lnTo>
                    <a:pt x="112205" y="4886"/>
                  </a:lnTo>
                  <a:lnTo>
                    <a:pt x="109552" y="1383"/>
                  </a:lnTo>
                  <a:lnTo>
                    <a:pt x="106831" y="0"/>
                  </a:lnTo>
                  <a:lnTo>
                    <a:pt x="104065" y="31"/>
                  </a:lnTo>
                  <a:lnTo>
                    <a:pt x="101268" y="2908"/>
                  </a:lnTo>
                  <a:lnTo>
                    <a:pt x="95621" y="13726"/>
                  </a:lnTo>
                  <a:lnTo>
                    <a:pt x="91637" y="54085"/>
                  </a:lnTo>
                  <a:lnTo>
                    <a:pt x="93245" y="92033"/>
                  </a:lnTo>
                  <a:lnTo>
                    <a:pt x="95007" y="112821"/>
                  </a:lnTo>
                  <a:lnTo>
                    <a:pt x="99992" y="135252"/>
                  </a:lnTo>
                  <a:lnTo>
                    <a:pt x="107126" y="158778"/>
                  </a:lnTo>
                  <a:lnTo>
                    <a:pt x="115691" y="183035"/>
                  </a:lnTo>
                  <a:lnTo>
                    <a:pt x="125211" y="205874"/>
                  </a:lnTo>
                  <a:lnTo>
                    <a:pt x="135368" y="227767"/>
                  </a:lnTo>
                  <a:lnTo>
                    <a:pt x="145949" y="249030"/>
                  </a:lnTo>
                  <a:lnTo>
                    <a:pt x="178026" y="280276"/>
                  </a:lnTo>
                  <a:lnTo>
                    <a:pt x="235692" y="31727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9" name="SMARTInkShape-3620"/>
            <p:cNvSpPr/>
            <p:nvPr>
              <p:custDataLst>
                <p:tags r:id="rId36"/>
              </p:custDataLst>
            </p:nvPr>
          </p:nvSpPr>
          <p:spPr bwMode="auto">
            <a:xfrm>
              <a:off x="2205592" y="1060247"/>
              <a:ext cx="309009" cy="432546"/>
            </a:xfrm>
            <a:custGeom>
              <a:avLst/>
              <a:gdLst/>
              <a:ahLst/>
              <a:cxnLst/>
              <a:rect l="0" t="0" r="0" b="0"/>
              <a:pathLst>
                <a:path w="309009" h="432546">
                  <a:moveTo>
                    <a:pt x="60406" y="79895"/>
                  </a:moveTo>
                  <a:lnTo>
                    <a:pt x="60406" y="79895"/>
                  </a:lnTo>
                  <a:lnTo>
                    <a:pt x="24610" y="51481"/>
                  </a:lnTo>
                  <a:lnTo>
                    <a:pt x="4503" y="32212"/>
                  </a:lnTo>
                  <a:lnTo>
                    <a:pt x="1230" y="27152"/>
                  </a:lnTo>
                  <a:lnTo>
                    <a:pt x="0" y="22825"/>
                  </a:lnTo>
                  <a:lnTo>
                    <a:pt x="133" y="18989"/>
                  </a:lnTo>
                  <a:lnTo>
                    <a:pt x="4031" y="15479"/>
                  </a:lnTo>
                  <a:lnTo>
                    <a:pt x="29626" y="5987"/>
                  </a:lnTo>
                  <a:lnTo>
                    <a:pt x="71606" y="0"/>
                  </a:lnTo>
                  <a:lnTo>
                    <a:pt x="100308" y="5016"/>
                  </a:lnTo>
                  <a:lnTo>
                    <a:pt x="128940" y="13596"/>
                  </a:lnTo>
                  <a:lnTo>
                    <a:pt x="169295" y="31676"/>
                  </a:lnTo>
                  <a:lnTo>
                    <a:pt x="189763" y="46082"/>
                  </a:lnTo>
                  <a:lnTo>
                    <a:pt x="198860" y="58835"/>
                  </a:lnTo>
                  <a:lnTo>
                    <a:pt x="199381" y="66808"/>
                  </a:lnTo>
                  <a:lnTo>
                    <a:pt x="194880" y="85826"/>
                  </a:lnTo>
                  <a:lnTo>
                    <a:pt x="172534" y="117954"/>
                  </a:lnTo>
                  <a:lnTo>
                    <a:pt x="137232" y="147052"/>
                  </a:lnTo>
                  <a:lnTo>
                    <a:pt x="96610" y="173771"/>
                  </a:lnTo>
                  <a:lnTo>
                    <a:pt x="55810" y="194712"/>
                  </a:lnTo>
                  <a:lnTo>
                    <a:pt x="42322" y="203979"/>
                  </a:lnTo>
                  <a:lnTo>
                    <a:pt x="41682" y="205481"/>
                  </a:lnTo>
                  <a:lnTo>
                    <a:pt x="42209" y="206481"/>
                  </a:lnTo>
                  <a:lnTo>
                    <a:pt x="76133" y="229341"/>
                  </a:lnTo>
                  <a:lnTo>
                    <a:pt x="111950" y="256996"/>
                  </a:lnTo>
                  <a:lnTo>
                    <a:pt x="152725" y="293872"/>
                  </a:lnTo>
                  <a:lnTo>
                    <a:pt x="183351" y="321046"/>
                  </a:lnTo>
                  <a:lnTo>
                    <a:pt x="214108" y="348046"/>
                  </a:lnTo>
                  <a:lnTo>
                    <a:pt x="251891" y="384667"/>
                  </a:lnTo>
                  <a:lnTo>
                    <a:pt x="285661" y="423554"/>
                  </a:lnTo>
                  <a:lnTo>
                    <a:pt x="290585" y="429016"/>
                  </a:lnTo>
                  <a:lnTo>
                    <a:pt x="294821" y="431705"/>
                  </a:lnTo>
                  <a:lnTo>
                    <a:pt x="298598" y="432545"/>
                  </a:lnTo>
                  <a:lnTo>
                    <a:pt x="309008" y="4313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0" name="SMARTInkShape-3621"/>
            <p:cNvSpPr/>
            <p:nvPr>
              <p:custDataLst>
                <p:tags r:id="rId37"/>
              </p:custDataLst>
            </p:nvPr>
          </p:nvSpPr>
          <p:spPr bwMode="auto">
            <a:xfrm>
              <a:off x="1331595" y="1029892"/>
              <a:ext cx="163796" cy="170259"/>
            </a:xfrm>
            <a:custGeom>
              <a:avLst/>
              <a:gdLst/>
              <a:ahLst/>
              <a:cxnLst/>
              <a:rect l="0" t="0" r="0" b="0"/>
              <a:pathLst>
                <a:path w="163796" h="170259">
                  <a:moveTo>
                    <a:pt x="0" y="7380"/>
                  </a:moveTo>
                  <a:lnTo>
                    <a:pt x="0" y="7380"/>
                  </a:lnTo>
                  <a:lnTo>
                    <a:pt x="13688" y="1489"/>
                  </a:lnTo>
                  <a:lnTo>
                    <a:pt x="23864" y="0"/>
                  </a:lnTo>
                  <a:lnTo>
                    <a:pt x="53955" y="8263"/>
                  </a:lnTo>
                  <a:lnTo>
                    <a:pt x="82082" y="17615"/>
                  </a:lnTo>
                  <a:lnTo>
                    <a:pt x="111729" y="29074"/>
                  </a:lnTo>
                  <a:lnTo>
                    <a:pt x="137605" y="43692"/>
                  </a:lnTo>
                  <a:lnTo>
                    <a:pt x="154185" y="62254"/>
                  </a:lnTo>
                  <a:lnTo>
                    <a:pt x="159940" y="72538"/>
                  </a:lnTo>
                  <a:lnTo>
                    <a:pt x="163795" y="96664"/>
                  </a:lnTo>
                  <a:lnTo>
                    <a:pt x="160428" y="122310"/>
                  </a:lnTo>
                  <a:lnTo>
                    <a:pt x="137160" y="1702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1" name="SMARTInkShape-3622"/>
            <p:cNvSpPr/>
            <p:nvPr>
              <p:custDataLst>
                <p:tags r:id="rId38"/>
              </p:custDataLst>
            </p:nvPr>
          </p:nvSpPr>
          <p:spPr bwMode="auto">
            <a:xfrm>
              <a:off x="1397939" y="1244204"/>
              <a:ext cx="225122" cy="257640"/>
            </a:xfrm>
            <a:custGeom>
              <a:avLst/>
              <a:gdLst/>
              <a:ahLst/>
              <a:cxnLst/>
              <a:rect l="0" t="0" r="0" b="0"/>
              <a:pathLst>
                <a:path w="225122" h="257640">
                  <a:moveTo>
                    <a:pt x="70816" y="7381"/>
                  </a:moveTo>
                  <a:lnTo>
                    <a:pt x="70816" y="7381"/>
                  </a:lnTo>
                  <a:lnTo>
                    <a:pt x="66265" y="2830"/>
                  </a:lnTo>
                  <a:lnTo>
                    <a:pt x="58951" y="596"/>
                  </a:lnTo>
                  <a:lnTo>
                    <a:pt x="54334" y="0"/>
                  </a:lnTo>
                  <a:lnTo>
                    <a:pt x="38733" y="3712"/>
                  </a:lnTo>
                  <a:lnTo>
                    <a:pt x="17495" y="19946"/>
                  </a:lnTo>
                  <a:lnTo>
                    <a:pt x="2207" y="42854"/>
                  </a:lnTo>
                  <a:lnTo>
                    <a:pt x="0" y="64422"/>
                  </a:lnTo>
                  <a:lnTo>
                    <a:pt x="6654" y="103340"/>
                  </a:lnTo>
                  <a:lnTo>
                    <a:pt x="15630" y="131944"/>
                  </a:lnTo>
                  <a:lnTo>
                    <a:pt x="25969" y="163707"/>
                  </a:lnTo>
                  <a:lnTo>
                    <a:pt x="47051" y="204618"/>
                  </a:lnTo>
                  <a:lnTo>
                    <a:pt x="75945" y="236319"/>
                  </a:lnTo>
                  <a:lnTo>
                    <a:pt x="108637" y="254708"/>
                  </a:lnTo>
                  <a:lnTo>
                    <a:pt x="128583" y="257639"/>
                  </a:lnTo>
                  <a:lnTo>
                    <a:pt x="137902" y="257087"/>
                  </a:lnTo>
                  <a:lnTo>
                    <a:pt x="158417" y="243774"/>
                  </a:lnTo>
                  <a:lnTo>
                    <a:pt x="191387" y="209503"/>
                  </a:lnTo>
                  <a:lnTo>
                    <a:pt x="225121" y="17025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2" name="SMARTInkShape-3623"/>
            <p:cNvSpPr/>
            <p:nvPr>
              <p:custDataLst>
                <p:tags r:id="rId39"/>
              </p:custDataLst>
            </p:nvPr>
          </p:nvSpPr>
          <p:spPr bwMode="auto">
            <a:xfrm>
              <a:off x="1811655" y="1311592"/>
              <a:ext cx="205741" cy="51436"/>
            </a:xfrm>
            <a:custGeom>
              <a:avLst/>
              <a:gdLst/>
              <a:ahLst/>
              <a:cxnLst/>
              <a:rect l="0" t="0" r="0" b="0"/>
              <a:pathLst>
                <a:path w="205741" h="51436">
                  <a:moveTo>
                    <a:pt x="0" y="51435"/>
                  </a:moveTo>
                  <a:lnTo>
                    <a:pt x="0" y="51435"/>
                  </a:lnTo>
                  <a:lnTo>
                    <a:pt x="34220" y="51435"/>
                  </a:lnTo>
                  <a:lnTo>
                    <a:pt x="75015" y="49530"/>
                  </a:lnTo>
                  <a:lnTo>
                    <a:pt x="109858" y="42334"/>
                  </a:lnTo>
                  <a:lnTo>
                    <a:pt x="147568" y="27705"/>
                  </a:lnTo>
                  <a:lnTo>
                    <a:pt x="20574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3" name="SMARTInkShape-3624"/>
            <p:cNvSpPr/>
            <p:nvPr>
              <p:custDataLst>
                <p:tags r:id="rId40"/>
              </p:custDataLst>
            </p:nvPr>
          </p:nvSpPr>
          <p:spPr bwMode="auto">
            <a:xfrm>
              <a:off x="1271588" y="1261589"/>
              <a:ext cx="178483" cy="318027"/>
            </a:xfrm>
            <a:custGeom>
              <a:avLst/>
              <a:gdLst/>
              <a:ahLst/>
              <a:cxnLst/>
              <a:rect l="0" t="0" r="0" b="0"/>
              <a:pathLst>
                <a:path w="178483" h="318027">
                  <a:moveTo>
                    <a:pt x="17145" y="32858"/>
                  </a:moveTo>
                  <a:lnTo>
                    <a:pt x="17145" y="32858"/>
                  </a:lnTo>
                  <a:lnTo>
                    <a:pt x="10301" y="25062"/>
                  </a:lnTo>
                  <a:lnTo>
                    <a:pt x="1544" y="9877"/>
                  </a:lnTo>
                  <a:lnTo>
                    <a:pt x="457" y="3401"/>
                  </a:lnTo>
                  <a:lnTo>
                    <a:pt x="2210" y="1790"/>
                  </a:lnTo>
                  <a:lnTo>
                    <a:pt x="9237" y="0"/>
                  </a:lnTo>
                  <a:lnTo>
                    <a:pt x="44863" y="6648"/>
                  </a:lnTo>
                  <a:lnTo>
                    <a:pt x="73279" y="15177"/>
                  </a:lnTo>
                  <a:lnTo>
                    <a:pt x="102418" y="32937"/>
                  </a:lnTo>
                  <a:lnTo>
                    <a:pt x="143058" y="67172"/>
                  </a:lnTo>
                  <a:lnTo>
                    <a:pt x="164546" y="90971"/>
                  </a:lnTo>
                  <a:lnTo>
                    <a:pt x="177271" y="117424"/>
                  </a:lnTo>
                  <a:lnTo>
                    <a:pt x="178482" y="145056"/>
                  </a:lnTo>
                  <a:lnTo>
                    <a:pt x="170765" y="173211"/>
                  </a:lnTo>
                  <a:lnTo>
                    <a:pt x="144048" y="214885"/>
                  </a:lnTo>
                  <a:lnTo>
                    <a:pt x="105440" y="251786"/>
                  </a:lnTo>
                  <a:lnTo>
                    <a:pt x="74484" y="275257"/>
                  </a:lnTo>
                  <a:lnTo>
                    <a:pt x="34028" y="300789"/>
                  </a:lnTo>
                  <a:lnTo>
                    <a:pt x="2770" y="317735"/>
                  </a:lnTo>
                  <a:lnTo>
                    <a:pt x="894" y="318026"/>
                  </a:lnTo>
                  <a:lnTo>
                    <a:pt x="0" y="31575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4" name="SMARTInkShape-3625"/>
            <p:cNvSpPr/>
            <p:nvPr>
              <p:custDataLst>
                <p:tags r:id="rId41"/>
              </p:custDataLst>
            </p:nvPr>
          </p:nvSpPr>
          <p:spPr bwMode="auto">
            <a:xfrm>
              <a:off x="1132703" y="1080135"/>
              <a:ext cx="374460" cy="72111"/>
            </a:xfrm>
            <a:custGeom>
              <a:avLst/>
              <a:gdLst/>
              <a:ahLst/>
              <a:cxnLst/>
              <a:rect l="0" t="0" r="0" b="0"/>
              <a:pathLst>
                <a:path w="374460" h="72111">
                  <a:moveTo>
                    <a:pt x="36015" y="60007"/>
                  </a:moveTo>
                  <a:lnTo>
                    <a:pt x="36015" y="60007"/>
                  </a:lnTo>
                  <a:lnTo>
                    <a:pt x="24083" y="48076"/>
                  </a:lnTo>
                  <a:lnTo>
                    <a:pt x="21393" y="47290"/>
                  </a:lnTo>
                  <a:lnTo>
                    <a:pt x="18647" y="47720"/>
                  </a:lnTo>
                  <a:lnTo>
                    <a:pt x="2845" y="55252"/>
                  </a:lnTo>
                  <a:lnTo>
                    <a:pt x="566" y="57790"/>
                  </a:lnTo>
                  <a:lnTo>
                    <a:pt x="0" y="60434"/>
                  </a:lnTo>
                  <a:lnTo>
                    <a:pt x="575" y="63149"/>
                  </a:lnTo>
                  <a:lnTo>
                    <a:pt x="11373" y="68706"/>
                  </a:lnTo>
                  <a:lnTo>
                    <a:pt x="19587" y="71522"/>
                  </a:lnTo>
                  <a:lnTo>
                    <a:pt x="49034" y="72110"/>
                  </a:lnTo>
                  <a:lnTo>
                    <a:pt x="88473" y="70149"/>
                  </a:lnTo>
                  <a:lnTo>
                    <a:pt x="110992" y="69626"/>
                  </a:lnTo>
                  <a:lnTo>
                    <a:pt x="134577" y="69277"/>
                  </a:lnTo>
                  <a:lnTo>
                    <a:pt x="159825" y="68092"/>
                  </a:lnTo>
                  <a:lnTo>
                    <a:pt x="186183" y="66350"/>
                  </a:lnTo>
                  <a:lnTo>
                    <a:pt x="213279" y="64236"/>
                  </a:lnTo>
                  <a:lnTo>
                    <a:pt x="238011" y="60921"/>
                  </a:lnTo>
                  <a:lnTo>
                    <a:pt x="261166" y="56807"/>
                  </a:lnTo>
                  <a:lnTo>
                    <a:pt x="302770" y="47155"/>
                  </a:lnTo>
                  <a:lnTo>
                    <a:pt x="337135" y="36515"/>
                  </a:lnTo>
                  <a:lnTo>
                    <a:pt x="369605" y="24366"/>
                  </a:lnTo>
                  <a:lnTo>
                    <a:pt x="373660" y="20054"/>
                  </a:lnTo>
                  <a:lnTo>
                    <a:pt x="374459" y="15274"/>
                  </a:lnTo>
                  <a:lnTo>
                    <a:pt x="370342"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656" name="SMARTInkShape-Group1163"/>
          <p:cNvGrpSpPr/>
          <p:nvPr/>
        </p:nvGrpSpPr>
        <p:grpSpPr>
          <a:xfrm>
            <a:off x="7403469" y="608647"/>
            <a:ext cx="1655304" cy="968694"/>
            <a:chOff x="7403469" y="608647"/>
            <a:chExt cx="1655304" cy="968694"/>
          </a:xfrm>
        </p:grpSpPr>
        <p:sp>
          <p:nvSpPr>
            <p:cNvPr id="646" name="SMARTInkShape-3626"/>
            <p:cNvSpPr/>
            <p:nvPr>
              <p:custDataLst>
                <p:tags r:id="rId25"/>
              </p:custDataLst>
            </p:nvPr>
          </p:nvSpPr>
          <p:spPr bwMode="auto">
            <a:xfrm>
              <a:off x="7403469" y="907047"/>
              <a:ext cx="340357" cy="670294"/>
            </a:xfrm>
            <a:custGeom>
              <a:avLst/>
              <a:gdLst/>
              <a:ahLst/>
              <a:cxnLst/>
              <a:rect l="0" t="0" r="0" b="0"/>
              <a:pathLst>
                <a:path w="340357" h="670294">
                  <a:moveTo>
                    <a:pt x="280349" y="670293"/>
                  </a:moveTo>
                  <a:lnTo>
                    <a:pt x="280349" y="670293"/>
                  </a:lnTo>
                  <a:lnTo>
                    <a:pt x="268483" y="634698"/>
                  </a:lnTo>
                  <a:lnTo>
                    <a:pt x="258883" y="603990"/>
                  </a:lnTo>
                  <a:lnTo>
                    <a:pt x="248265" y="564943"/>
                  </a:lnTo>
                  <a:lnTo>
                    <a:pt x="241815" y="542909"/>
                  </a:lnTo>
                  <a:lnTo>
                    <a:pt x="234657" y="519648"/>
                  </a:lnTo>
                  <a:lnTo>
                    <a:pt x="227027" y="495568"/>
                  </a:lnTo>
                  <a:lnTo>
                    <a:pt x="219084" y="470942"/>
                  </a:lnTo>
                  <a:lnTo>
                    <a:pt x="210930" y="445953"/>
                  </a:lnTo>
                  <a:lnTo>
                    <a:pt x="202637" y="420720"/>
                  </a:lnTo>
                  <a:lnTo>
                    <a:pt x="194251" y="394374"/>
                  </a:lnTo>
                  <a:lnTo>
                    <a:pt x="185803" y="367284"/>
                  </a:lnTo>
                  <a:lnTo>
                    <a:pt x="177313" y="339700"/>
                  </a:lnTo>
                  <a:lnTo>
                    <a:pt x="168796" y="313690"/>
                  </a:lnTo>
                  <a:lnTo>
                    <a:pt x="160260" y="288730"/>
                  </a:lnTo>
                  <a:lnTo>
                    <a:pt x="151712" y="264470"/>
                  </a:lnTo>
                  <a:lnTo>
                    <a:pt x="145061" y="241629"/>
                  </a:lnTo>
                  <a:lnTo>
                    <a:pt x="139674" y="219735"/>
                  </a:lnTo>
                  <a:lnTo>
                    <a:pt x="133054" y="179532"/>
                  </a:lnTo>
                  <a:lnTo>
                    <a:pt x="133287" y="145790"/>
                  </a:lnTo>
                  <a:lnTo>
                    <a:pt x="139105" y="112378"/>
                  </a:lnTo>
                  <a:lnTo>
                    <a:pt x="149946" y="80383"/>
                  </a:lnTo>
                  <a:lnTo>
                    <a:pt x="167464" y="53463"/>
                  </a:lnTo>
                  <a:lnTo>
                    <a:pt x="207849" y="21439"/>
                  </a:lnTo>
                  <a:lnTo>
                    <a:pt x="242357" y="2954"/>
                  </a:lnTo>
                  <a:lnTo>
                    <a:pt x="259018" y="0"/>
                  </a:lnTo>
                  <a:lnTo>
                    <a:pt x="271821" y="1863"/>
                  </a:lnTo>
                  <a:lnTo>
                    <a:pt x="280686" y="5865"/>
                  </a:lnTo>
                  <a:lnTo>
                    <a:pt x="282478" y="11124"/>
                  </a:lnTo>
                  <a:lnTo>
                    <a:pt x="278512" y="49479"/>
                  </a:lnTo>
                  <a:lnTo>
                    <a:pt x="268691" y="88838"/>
                  </a:lnTo>
                  <a:lnTo>
                    <a:pt x="251177" y="128122"/>
                  </a:lnTo>
                  <a:lnTo>
                    <a:pt x="225350" y="166432"/>
                  </a:lnTo>
                  <a:lnTo>
                    <a:pt x="191027" y="202866"/>
                  </a:lnTo>
                  <a:lnTo>
                    <a:pt x="163498" y="222518"/>
                  </a:lnTo>
                  <a:lnTo>
                    <a:pt x="132212" y="240777"/>
                  </a:lnTo>
                  <a:lnTo>
                    <a:pt x="101797" y="255877"/>
                  </a:lnTo>
                  <a:lnTo>
                    <a:pt x="60439" y="272548"/>
                  </a:lnTo>
                  <a:lnTo>
                    <a:pt x="21433" y="282164"/>
                  </a:lnTo>
                  <a:lnTo>
                    <a:pt x="0" y="284323"/>
                  </a:lnTo>
                  <a:lnTo>
                    <a:pt x="14504" y="283537"/>
                  </a:lnTo>
                  <a:lnTo>
                    <a:pt x="51191" y="276722"/>
                  </a:lnTo>
                  <a:lnTo>
                    <a:pt x="91823" y="268043"/>
                  </a:lnTo>
                  <a:lnTo>
                    <a:pt x="117517" y="262108"/>
                  </a:lnTo>
                  <a:lnTo>
                    <a:pt x="146076" y="255295"/>
                  </a:lnTo>
                  <a:lnTo>
                    <a:pt x="176546" y="247895"/>
                  </a:lnTo>
                  <a:lnTo>
                    <a:pt x="205432" y="242009"/>
                  </a:lnTo>
                  <a:lnTo>
                    <a:pt x="233262" y="237133"/>
                  </a:lnTo>
                  <a:lnTo>
                    <a:pt x="260387" y="232930"/>
                  </a:lnTo>
                  <a:lnTo>
                    <a:pt x="298148" y="228259"/>
                  </a:lnTo>
                  <a:lnTo>
                    <a:pt x="340356" y="2245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7" name="SMARTInkShape-3627"/>
            <p:cNvSpPr/>
            <p:nvPr>
              <p:custDataLst>
                <p:tags r:id="rId26"/>
              </p:custDataLst>
            </p:nvPr>
          </p:nvSpPr>
          <p:spPr bwMode="auto">
            <a:xfrm>
              <a:off x="7815984" y="867014"/>
              <a:ext cx="176444" cy="429080"/>
            </a:xfrm>
            <a:custGeom>
              <a:avLst/>
              <a:gdLst/>
              <a:ahLst/>
              <a:cxnLst/>
              <a:rect l="0" t="0" r="0" b="0"/>
              <a:pathLst>
                <a:path w="176444" h="429080">
                  <a:moveTo>
                    <a:pt x="82146" y="7381"/>
                  </a:moveTo>
                  <a:lnTo>
                    <a:pt x="82146" y="7381"/>
                  </a:lnTo>
                  <a:lnTo>
                    <a:pt x="66036" y="596"/>
                  </a:lnTo>
                  <a:lnTo>
                    <a:pt x="62834" y="0"/>
                  </a:lnTo>
                  <a:lnTo>
                    <a:pt x="60699" y="555"/>
                  </a:lnTo>
                  <a:lnTo>
                    <a:pt x="59275" y="1878"/>
                  </a:lnTo>
                  <a:lnTo>
                    <a:pt x="58326" y="3712"/>
                  </a:lnTo>
                  <a:lnTo>
                    <a:pt x="54139" y="39953"/>
                  </a:lnTo>
                  <a:lnTo>
                    <a:pt x="49696" y="66625"/>
                  </a:lnTo>
                  <a:lnTo>
                    <a:pt x="44546" y="100704"/>
                  </a:lnTo>
                  <a:lnTo>
                    <a:pt x="34003" y="143155"/>
                  </a:lnTo>
                  <a:lnTo>
                    <a:pt x="27191" y="166477"/>
                  </a:lnTo>
                  <a:lnTo>
                    <a:pt x="20744" y="191550"/>
                  </a:lnTo>
                  <a:lnTo>
                    <a:pt x="14541" y="217790"/>
                  </a:lnTo>
                  <a:lnTo>
                    <a:pt x="8501" y="244809"/>
                  </a:lnTo>
                  <a:lnTo>
                    <a:pt x="4475" y="270441"/>
                  </a:lnTo>
                  <a:lnTo>
                    <a:pt x="1790" y="295150"/>
                  </a:lnTo>
                  <a:lnTo>
                    <a:pt x="0" y="319242"/>
                  </a:lnTo>
                  <a:lnTo>
                    <a:pt x="8172" y="361251"/>
                  </a:lnTo>
                  <a:lnTo>
                    <a:pt x="15685" y="380454"/>
                  </a:lnTo>
                  <a:lnTo>
                    <a:pt x="41812" y="409411"/>
                  </a:lnTo>
                  <a:lnTo>
                    <a:pt x="58114" y="421134"/>
                  </a:lnTo>
                  <a:lnTo>
                    <a:pt x="78508" y="427044"/>
                  </a:lnTo>
                  <a:lnTo>
                    <a:pt x="101627" y="429079"/>
                  </a:lnTo>
                  <a:lnTo>
                    <a:pt x="143192" y="428165"/>
                  </a:lnTo>
                  <a:lnTo>
                    <a:pt x="176443" y="4274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8" name="SMARTInkShape-3628"/>
            <p:cNvSpPr/>
            <p:nvPr>
              <p:custDataLst>
                <p:tags r:id="rId27"/>
              </p:custDataLst>
            </p:nvPr>
          </p:nvSpPr>
          <p:spPr bwMode="auto">
            <a:xfrm>
              <a:off x="7981251" y="1006187"/>
              <a:ext cx="226752" cy="478603"/>
            </a:xfrm>
            <a:custGeom>
              <a:avLst/>
              <a:gdLst/>
              <a:ahLst/>
              <a:cxnLst/>
              <a:rect l="0" t="0" r="0" b="0"/>
              <a:pathLst>
                <a:path w="226752" h="478603">
                  <a:moveTo>
                    <a:pt x="131192" y="82520"/>
                  </a:moveTo>
                  <a:lnTo>
                    <a:pt x="131192" y="82520"/>
                  </a:lnTo>
                  <a:lnTo>
                    <a:pt x="144861" y="57263"/>
                  </a:lnTo>
                  <a:lnTo>
                    <a:pt x="146354" y="33550"/>
                  </a:lnTo>
                  <a:lnTo>
                    <a:pt x="136269" y="7609"/>
                  </a:lnTo>
                  <a:lnTo>
                    <a:pt x="131719" y="4005"/>
                  </a:lnTo>
                  <a:lnTo>
                    <a:pt x="119044" y="0"/>
                  </a:lnTo>
                  <a:lnTo>
                    <a:pt x="98805" y="8380"/>
                  </a:lnTo>
                  <a:lnTo>
                    <a:pt x="60636" y="37058"/>
                  </a:lnTo>
                  <a:lnTo>
                    <a:pt x="24243" y="73178"/>
                  </a:lnTo>
                  <a:lnTo>
                    <a:pt x="2983" y="102930"/>
                  </a:lnTo>
                  <a:lnTo>
                    <a:pt x="0" y="110414"/>
                  </a:lnTo>
                  <a:lnTo>
                    <a:pt x="1820" y="115404"/>
                  </a:lnTo>
                  <a:lnTo>
                    <a:pt x="6844" y="118730"/>
                  </a:lnTo>
                  <a:lnTo>
                    <a:pt x="14003" y="120948"/>
                  </a:lnTo>
                  <a:lnTo>
                    <a:pt x="46833" y="119518"/>
                  </a:lnTo>
                  <a:lnTo>
                    <a:pt x="86723" y="103960"/>
                  </a:lnTo>
                  <a:lnTo>
                    <a:pt x="124153" y="81253"/>
                  </a:lnTo>
                  <a:lnTo>
                    <a:pt x="160975" y="52008"/>
                  </a:lnTo>
                  <a:lnTo>
                    <a:pt x="161525" y="53606"/>
                  </a:lnTo>
                  <a:lnTo>
                    <a:pt x="155842" y="73318"/>
                  </a:lnTo>
                  <a:lnTo>
                    <a:pt x="144052" y="102561"/>
                  </a:lnTo>
                  <a:lnTo>
                    <a:pt x="136908" y="137782"/>
                  </a:lnTo>
                  <a:lnTo>
                    <a:pt x="135637" y="177566"/>
                  </a:lnTo>
                  <a:lnTo>
                    <a:pt x="137965" y="200177"/>
                  </a:lnTo>
                  <a:lnTo>
                    <a:pt x="141422" y="223823"/>
                  </a:lnTo>
                  <a:lnTo>
                    <a:pt x="148489" y="248160"/>
                  </a:lnTo>
                  <a:lnTo>
                    <a:pt x="157964" y="272957"/>
                  </a:lnTo>
                  <a:lnTo>
                    <a:pt x="169042" y="298060"/>
                  </a:lnTo>
                  <a:lnTo>
                    <a:pt x="180238" y="321464"/>
                  </a:lnTo>
                  <a:lnTo>
                    <a:pt x="191511" y="343734"/>
                  </a:lnTo>
                  <a:lnTo>
                    <a:pt x="211340" y="385305"/>
                  </a:lnTo>
                  <a:lnTo>
                    <a:pt x="223329" y="422831"/>
                  </a:lnTo>
                  <a:lnTo>
                    <a:pt x="226751" y="448400"/>
                  </a:lnTo>
                  <a:lnTo>
                    <a:pt x="226330" y="457885"/>
                  </a:lnTo>
                  <a:lnTo>
                    <a:pt x="221287" y="465161"/>
                  </a:lnTo>
                  <a:lnTo>
                    <a:pt x="202984" y="475786"/>
                  </a:lnTo>
                  <a:lnTo>
                    <a:pt x="173894" y="478602"/>
                  </a:lnTo>
                  <a:lnTo>
                    <a:pt x="137788" y="474774"/>
                  </a:lnTo>
                  <a:lnTo>
                    <a:pt x="96341" y="463548"/>
                  </a:lnTo>
                  <a:lnTo>
                    <a:pt x="60140" y="446494"/>
                  </a:lnTo>
                  <a:lnTo>
                    <a:pt x="30080" y="424309"/>
                  </a:lnTo>
                  <a:lnTo>
                    <a:pt x="7196" y="395399"/>
                  </a:lnTo>
                  <a:lnTo>
                    <a:pt x="2807" y="377784"/>
                  </a:lnTo>
                  <a:lnTo>
                    <a:pt x="5552" y="337891"/>
                  </a:lnTo>
                  <a:lnTo>
                    <a:pt x="31537" y="297301"/>
                  </a:lnTo>
                  <a:lnTo>
                    <a:pt x="88329" y="2368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9" name="SMARTInkShape-3629"/>
            <p:cNvSpPr/>
            <p:nvPr>
              <p:custDataLst>
                <p:tags r:id="rId28"/>
              </p:custDataLst>
            </p:nvPr>
          </p:nvSpPr>
          <p:spPr bwMode="auto">
            <a:xfrm>
              <a:off x="8321628" y="798302"/>
              <a:ext cx="107998" cy="367559"/>
            </a:xfrm>
            <a:custGeom>
              <a:avLst/>
              <a:gdLst/>
              <a:ahLst/>
              <a:cxnLst/>
              <a:rect l="0" t="0" r="0" b="0"/>
              <a:pathLst>
                <a:path w="107998" h="367559">
                  <a:moveTo>
                    <a:pt x="82279" y="24658"/>
                  </a:moveTo>
                  <a:lnTo>
                    <a:pt x="82279" y="24658"/>
                  </a:lnTo>
                  <a:lnTo>
                    <a:pt x="75435" y="6984"/>
                  </a:lnTo>
                  <a:lnTo>
                    <a:pt x="70347" y="2515"/>
                  </a:lnTo>
                  <a:lnTo>
                    <a:pt x="64911" y="529"/>
                  </a:lnTo>
                  <a:lnTo>
                    <a:pt x="62128" y="0"/>
                  </a:lnTo>
                  <a:lnTo>
                    <a:pt x="44559" y="17458"/>
                  </a:lnTo>
                  <a:lnTo>
                    <a:pt x="31861" y="44000"/>
                  </a:lnTo>
                  <a:lnTo>
                    <a:pt x="19866" y="80880"/>
                  </a:lnTo>
                  <a:lnTo>
                    <a:pt x="14001" y="104049"/>
                  </a:lnTo>
                  <a:lnTo>
                    <a:pt x="8185" y="129020"/>
                  </a:lnTo>
                  <a:lnTo>
                    <a:pt x="4309" y="154240"/>
                  </a:lnTo>
                  <a:lnTo>
                    <a:pt x="1723" y="179626"/>
                  </a:lnTo>
                  <a:lnTo>
                    <a:pt x="0" y="205123"/>
                  </a:lnTo>
                  <a:lnTo>
                    <a:pt x="756" y="228788"/>
                  </a:lnTo>
                  <a:lnTo>
                    <a:pt x="3166" y="251232"/>
                  </a:lnTo>
                  <a:lnTo>
                    <a:pt x="13781" y="291093"/>
                  </a:lnTo>
                  <a:lnTo>
                    <a:pt x="34373" y="321508"/>
                  </a:lnTo>
                  <a:lnTo>
                    <a:pt x="61940" y="342646"/>
                  </a:lnTo>
                  <a:lnTo>
                    <a:pt x="107997" y="36755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0" name="SMARTInkShape-3630"/>
            <p:cNvSpPr/>
            <p:nvPr>
              <p:custDataLst>
                <p:tags r:id="rId29"/>
              </p:custDataLst>
            </p:nvPr>
          </p:nvSpPr>
          <p:spPr bwMode="auto">
            <a:xfrm>
              <a:off x="8455343" y="998044"/>
              <a:ext cx="177896" cy="150672"/>
            </a:xfrm>
            <a:custGeom>
              <a:avLst/>
              <a:gdLst/>
              <a:ahLst/>
              <a:cxnLst/>
              <a:rect l="0" t="0" r="0" b="0"/>
              <a:pathLst>
                <a:path w="177896" h="150672">
                  <a:moveTo>
                    <a:pt x="0" y="4938"/>
                  </a:moveTo>
                  <a:lnTo>
                    <a:pt x="0" y="4938"/>
                  </a:lnTo>
                  <a:lnTo>
                    <a:pt x="30233" y="0"/>
                  </a:lnTo>
                  <a:lnTo>
                    <a:pt x="61378" y="2108"/>
                  </a:lnTo>
                  <a:lnTo>
                    <a:pt x="94906" y="11301"/>
                  </a:lnTo>
                  <a:lnTo>
                    <a:pt x="126953" y="26816"/>
                  </a:lnTo>
                  <a:lnTo>
                    <a:pt x="163557" y="60422"/>
                  </a:lnTo>
                  <a:lnTo>
                    <a:pt x="176831" y="80080"/>
                  </a:lnTo>
                  <a:lnTo>
                    <a:pt x="177895" y="89323"/>
                  </a:lnTo>
                  <a:lnTo>
                    <a:pt x="171457" y="107213"/>
                  </a:lnTo>
                  <a:lnTo>
                    <a:pt x="151451" y="122149"/>
                  </a:lnTo>
                  <a:lnTo>
                    <a:pt x="110596" y="138727"/>
                  </a:lnTo>
                  <a:lnTo>
                    <a:pt x="68579" y="15067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1" name="SMARTInkShape-3631"/>
            <p:cNvSpPr/>
            <p:nvPr>
              <p:custDataLst>
                <p:tags r:id="rId30"/>
              </p:custDataLst>
            </p:nvPr>
          </p:nvSpPr>
          <p:spPr bwMode="auto">
            <a:xfrm>
              <a:off x="8607147" y="951547"/>
              <a:ext cx="156806" cy="197169"/>
            </a:xfrm>
            <a:custGeom>
              <a:avLst/>
              <a:gdLst/>
              <a:ahLst/>
              <a:cxnLst/>
              <a:rect l="0" t="0" r="0" b="0"/>
              <a:pathLst>
                <a:path w="156806" h="197169">
                  <a:moveTo>
                    <a:pt x="36791" y="0"/>
                  </a:moveTo>
                  <a:lnTo>
                    <a:pt x="36791" y="0"/>
                  </a:lnTo>
                  <a:lnTo>
                    <a:pt x="22385" y="19486"/>
                  </a:lnTo>
                  <a:lnTo>
                    <a:pt x="10385" y="42951"/>
                  </a:lnTo>
                  <a:lnTo>
                    <a:pt x="1877" y="72429"/>
                  </a:lnTo>
                  <a:lnTo>
                    <a:pt x="0" y="102041"/>
                  </a:lnTo>
                  <a:lnTo>
                    <a:pt x="834" y="116605"/>
                  </a:lnTo>
                  <a:lnTo>
                    <a:pt x="11921" y="145487"/>
                  </a:lnTo>
                  <a:lnTo>
                    <a:pt x="20210" y="159857"/>
                  </a:lnTo>
                  <a:lnTo>
                    <a:pt x="44661" y="180903"/>
                  </a:lnTo>
                  <a:lnTo>
                    <a:pt x="59183" y="189182"/>
                  </a:lnTo>
                  <a:lnTo>
                    <a:pt x="95638" y="195841"/>
                  </a:lnTo>
                  <a:lnTo>
                    <a:pt x="129620" y="196578"/>
                  </a:lnTo>
                  <a:lnTo>
                    <a:pt x="156805" y="1971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2" name="SMARTInkShape-3632"/>
            <p:cNvSpPr/>
            <p:nvPr>
              <p:custDataLst>
                <p:tags r:id="rId31"/>
              </p:custDataLst>
            </p:nvPr>
          </p:nvSpPr>
          <p:spPr bwMode="auto">
            <a:xfrm>
              <a:off x="8352472" y="848677"/>
              <a:ext cx="248604" cy="25719"/>
            </a:xfrm>
            <a:custGeom>
              <a:avLst/>
              <a:gdLst/>
              <a:ahLst/>
              <a:cxnLst/>
              <a:rect l="0" t="0" r="0" b="0"/>
              <a:pathLst>
                <a:path w="248604" h="25719">
                  <a:moveTo>
                    <a:pt x="0" y="25718"/>
                  </a:moveTo>
                  <a:lnTo>
                    <a:pt x="0" y="25718"/>
                  </a:lnTo>
                  <a:lnTo>
                    <a:pt x="17498" y="18874"/>
                  </a:lnTo>
                  <a:lnTo>
                    <a:pt x="57572" y="12049"/>
                  </a:lnTo>
                  <a:lnTo>
                    <a:pt x="92581" y="10118"/>
                  </a:lnTo>
                  <a:lnTo>
                    <a:pt x="132905" y="9259"/>
                  </a:lnTo>
                  <a:lnTo>
                    <a:pt x="173369" y="8878"/>
                  </a:lnTo>
                  <a:lnTo>
                    <a:pt x="207228" y="8709"/>
                  </a:lnTo>
                  <a:lnTo>
                    <a:pt x="244382" y="2708"/>
                  </a:lnTo>
                  <a:lnTo>
                    <a:pt x="246741" y="1806"/>
                  </a:lnTo>
                  <a:lnTo>
                    <a:pt x="24860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3" name="SMARTInkShape-3633"/>
            <p:cNvSpPr/>
            <p:nvPr>
              <p:custDataLst>
                <p:tags r:id="rId32"/>
              </p:custDataLst>
            </p:nvPr>
          </p:nvSpPr>
          <p:spPr bwMode="auto">
            <a:xfrm>
              <a:off x="8498205" y="789023"/>
              <a:ext cx="102871" cy="33938"/>
            </a:xfrm>
            <a:custGeom>
              <a:avLst/>
              <a:gdLst/>
              <a:ahLst/>
              <a:cxnLst/>
              <a:rect l="0" t="0" r="0" b="0"/>
              <a:pathLst>
                <a:path w="102871" h="33938">
                  <a:moveTo>
                    <a:pt x="0" y="8219"/>
                  </a:moveTo>
                  <a:lnTo>
                    <a:pt x="0" y="8219"/>
                  </a:lnTo>
                  <a:lnTo>
                    <a:pt x="0" y="839"/>
                  </a:lnTo>
                  <a:lnTo>
                    <a:pt x="9101" y="0"/>
                  </a:lnTo>
                  <a:lnTo>
                    <a:pt x="23863" y="4302"/>
                  </a:lnTo>
                  <a:lnTo>
                    <a:pt x="65971" y="23814"/>
                  </a:lnTo>
                  <a:lnTo>
                    <a:pt x="102870" y="339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4" name="SMARTInkShape-3634"/>
            <p:cNvSpPr/>
            <p:nvPr>
              <p:custDataLst>
                <p:tags r:id="rId33"/>
              </p:custDataLst>
            </p:nvPr>
          </p:nvSpPr>
          <p:spPr bwMode="auto">
            <a:xfrm>
              <a:off x="8673677" y="651510"/>
              <a:ext cx="305174" cy="540068"/>
            </a:xfrm>
            <a:custGeom>
              <a:avLst/>
              <a:gdLst/>
              <a:ahLst/>
              <a:cxnLst/>
              <a:rect l="0" t="0" r="0" b="0"/>
              <a:pathLst>
                <a:path w="305174" h="540068">
                  <a:moveTo>
                    <a:pt x="4550" y="0"/>
                  </a:moveTo>
                  <a:lnTo>
                    <a:pt x="4550" y="0"/>
                  </a:lnTo>
                  <a:lnTo>
                    <a:pt x="0" y="22754"/>
                  </a:lnTo>
                  <a:lnTo>
                    <a:pt x="7925" y="54245"/>
                  </a:lnTo>
                  <a:lnTo>
                    <a:pt x="27958" y="94594"/>
                  </a:lnTo>
                  <a:lnTo>
                    <a:pt x="43968" y="117355"/>
                  </a:lnTo>
                  <a:lnTo>
                    <a:pt x="62261" y="141102"/>
                  </a:lnTo>
                  <a:lnTo>
                    <a:pt x="83981" y="166458"/>
                  </a:lnTo>
                  <a:lnTo>
                    <a:pt x="107987" y="192887"/>
                  </a:lnTo>
                  <a:lnTo>
                    <a:pt x="133516" y="220031"/>
                  </a:lnTo>
                  <a:lnTo>
                    <a:pt x="160060" y="248605"/>
                  </a:lnTo>
                  <a:lnTo>
                    <a:pt x="187281" y="278132"/>
                  </a:lnTo>
                  <a:lnTo>
                    <a:pt x="214953" y="308294"/>
                  </a:lnTo>
                  <a:lnTo>
                    <a:pt x="239116" y="336022"/>
                  </a:lnTo>
                  <a:lnTo>
                    <a:pt x="260940" y="362127"/>
                  </a:lnTo>
                  <a:lnTo>
                    <a:pt x="281204" y="387150"/>
                  </a:lnTo>
                  <a:lnTo>
                    <a:pt x="293762" y="409548"/>
                  </a:lnTo>
                  <a:lnTo>
                    <a:pt x="305173" y="449674"/>
                  </a:lnTo>
                  <a:lnTo>
                    <a:pt x="302121" y="466470"/>
                  </a:lnTo>
                  <a:lnTo>
                    <a:pt x="283489" y="495292"/>
                  </a:lnTo>
                  <a:lnTo>
                    <a:pt x="243458" y="515722"/>
                  </a:lnTo>
                  <a:lnTo>
                    <a:pt x="201219" y="529247"/>
                  </a:lnTo>
                  <a:lnTo>
                    <a:pt x="167428" y="54006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5" name="SMARTInkShape-3635"/>
            <p:cNvSpPr/>
            <p:nvPr>
              <p:custDataLst>
                <p:tags r:id="rId34"/>
              </p:custDataLst>
            </p:nvPr>
          </p:nvSpPr>
          <p:spPr bwMode="auto">
            <a:xfrm>
              <a:off x="8686800" y="608647"/>
              <a:ext cx="371973" cy="651512"/>
            </a:xfrm>
            <a:custGeom>
              <a:avLst/>
              <a:gdLst/>
              <a:ahLst/>
              <a:cxnLst/>
              <a:rect l="0" t="0" r="0" b="0"/>
              <a:pathLst>
                <a:path w="371973" h="651512">
                  <a:moveTo>
                    <a:pt x="0" y="0"/>
                  </a:moveTo>
                  <a:lnTo>
                    <a:pt x="0" y="0"/>
                  </a:lnTo>
                  <a:lnTo>
                    <a:pt x="19486" y="14406"/>
                  </a:lnTo>
                  <a:lnTo>
                    <a:pt x="48665" y="32120"/>
                  </a:lnTo>
                  <a:lnTo>
                    <a:pt x="72448" y="46179"/>
                  </a:lnTo>
                  <a:lnTo>
                    <a:pt x="99734" y="62218"/>
                  </a:lnTo>
                  <a:lnTo>
                    <a:pt x="130307" y="82437"/>
                  </a:lnTo>
                  <a:lnTo>
                    <a:pt x="163071" y="105440"/>
                  </a:lnTo>
                  <a:lnTo>
                    <a:pt x="197296" y="130301"/>
                  </a:lnTo>
                  <a:lnTo>
                    <a:pt x="230591" y="158305"/>
                  </a:lnTo>
                  <a:lnTo>
                    <a:pt x="263265" y="188404"/>
                  </a:lnTo>
                  <a:lnTo>
                    <a:pt x="295525" y="219901"/>
                  </a:lnTo>
                  <a:lnTo>
                    <a:pt x="319889" y="252328"/>
                  </a:lnTo>
                  <a:lnTo>
                    <a:pt x="338989" y="285376"/>
                  </a:lnTo>
                  <a:lnTo>
                    <a:pt x="354581" y="318839"/>
                  </a:lnTo>
                  <a:lnTo>
                    <a:pt x="364022" y="351624"/>
                  </a:lnTo>
                  <a:lnTo>
                    <a:pt x="369364" y="383959"/>
                  </a:lnTo>
                  <a:lnTo>
                    <a:pt x="371972" y="415993"/>
                  </a:lnTo>
                  <a:lnTo>
                    <a:pt x="366092" y="446874"/>
                  </a:lnTo>
                  <a:lnTo>
                    <a:pt x="354551" y="476986"/>
                  </a:lnTo>
                  <a:lnTo>
                    <a:pt x="339237" y="506586"/>
                  </a:lnTo>
                  <a:lnTo>
                    <a:pt x="316646" y="535844"/>
                  </a:lnTo>
                  <a:lnTo>
                    <a:pt x="289202" y="564874"/>
                  </a:lnTo>
                  <a:lnTo>
                    <a:pt x="258524" y="593753"/>
                  </a:lnTo>
                  <a:lnTo>
                    <a:pt x="197168" y="65151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657" name="SMARTInkShape-3636"/>
          <p:cNvSpPr/>
          <p:nvPr>
            <p:custDataLst>
              <p:tags r:id="rId19"/>
            </p:custDataLst>
          </p:nvPr>
        </p:nvSpPr>
        <p:spPr bwMode="auto">
          <a:xfrm>
            <a:off x="1888808" y="5042150"/>
            <a:ext cx="3600450" cy="152786"/>
          </a:xfrm>
          <a:custGeom>
            <a:avLst/>
            <a:gdLst/>
            <a:ahLst/>
            <a:cxnLst/>
            <a:rect l="0" t="0" r="0" b="0"/>
            <a:pathLst>
              <a:path w="3600450" h="152786">
                <a:moveTo>
                  <a:pt x="0" y="41343"/>
                </a:moveTo>
                <a:lnTo>
                  <a:pt x="0" y="41343"/>
                </a:lnTo>
                <a:lnTo>
                  <a:pt x="37276" y="23974"/>
                </a:lnTo>
                <a:lnTo>
                  <a:pt x="51809" y="17431"/>
                </a:lnTo>
                <a:lnTo>
                  <a:pt x="70701" y="4942"/>
                </a:lnTo>
                <a:lnTo>
                  <a:pt x="90269" y="395"/>
                </a:lnTo>
                <a:lnTo>
                  <a:pt x="121255" y="0"/>
                </a:lnTo>
                <a:lnTo>
                  <a:pt x="150094" y="3283"/>
                </a:lnTo>
                <a:lnTo>
                  <a:pt x="184501" y="7917"/>
                </a:lnTo>
                <a:lnTo>
                  <a:pt x="222970" y="12199"/>
                </a:lnTo>
                <a:lnTo>
                  <a:pt x="265467" y="14103"/>
                </a:lnTo>
                <a:lnTo>
                  <a:pt x="288421" y="15562"/>
                </a:lnTo>
                <a:lnTo>
                  <a:pt x="312295" y="17488"/>
                </a:lnTo>
                <a:lnTo>
                  <a:pt x="336784" y="19724"/>
                </a:lnTo>
                <a:lnTo>
                  <a:pt x="362635" y="22168"/>
                </a:lnTo>
                <a:lnTo>
                  <a:pt x="389394" y="24749"/>
                </a:lnTo>
                <a:lnTo>
                  <a:pt x="416759" y="27423"/>
                </a:lnTo>
                <a:lnTo>
                  <a:pt x="443574" y="30158"/>
                </a:lnTo>
                <a:lnTo>
                  <a:pt x="470023" y="32934"/>
                </a:lnTo>
                <a:lnTo>
                  <a:pt x="496229" y="35737"/>
                </a:lnTo>
                <a:lnTo>
                  <a:pt x="523224" y="38557"/>
                </a:lnTo>
                <a:lnTo>
                  <a:pt x="550746" y="41391"/>
                </a:lnTo>
                <a:lnTo>
                  <a:pt x="578619" y="44232"/>
                </a:lnTo>
                <a:lnTo>
                  <a:pt x="606726" y="48031"/>
                </a:lnTo>
                <a:lnTo>
                  <a:pt x="634989" y="52469"/>
                </a:lnTo>
                <a:lnTo>
                  <a:pt x="663356" y="57333"/>
                </a:lnTo>
                <a:lnTo>
                  <a:pt x="692745" y="61528"/>
                </a:lnTo>
                <a:lnTo>
                  <a:pt x="722815" y="65277"/>
                </a:lnTo>
                <a:lnTo>
                  <a:pt x="753338" y="68729"/>
                </a:lnTo>
                <a:lnTo>
                  <a:pt x="784166" y="71983"/>
                </a:lnTo>
                <a:lnTo>
                  <a:pt x="815194" y="75104"/>
                </a:lnTo>
                <a:lnTo>
                  <a:pt x="846358" y="78137"/>
                </a:lnTo>
                <a:lnTo>
                  <a:pt x="877611" y="80160"/>
                </a:lnTo>
                <a:lnTo>
                  <a:pt x="908924" y="81508"/>
                </a:lnTo>
                <a:lnTo>
                  <a:pt x="940277" y="82407"/>
                </a:lnTo>
                <a:lnTo>
                  <a:pt x="971656" y="83006"/>
                </a:lnTo>
                <a:lnTo>
                  <a:pt x="1003053" y="83406"/>
                </a:lnTo>
                <a:lnTo>
                  <a:pt x="1034462" y="83672"/>
                </a:lnTo>
                <a:lnTo>
                  <a:pt x="1064926" y="83850"/>
                </a:lnTo>
                <a:lnTo>
                  <a:pt x="1094761" y="83968"/>
                </a:lnTo>
                <a:lnTo>
                  <a:pt x="1124175" y="84047"/>
                </a:lnTo>
                <a:lnTo>
                  <a:pt x="1151405" y="83147"/>
                </a:lnTo>
                <a:lnTo>
                  <a:pt x="1177178" y="81595"/>
                </a:lnTo>
                <a:lnTo>
                  <a:pt x="1201980" y="79607"/>
                </a:lnTo>
                <a:lnTo>
                  <a:pt x="1226135" y="77330"/>
                </a:lnTo>
                <a:lnTo>
                  <a:pt x="1249858" y="74859"/>
                </a:lnTo>
                <a:lnTo>
                  <a:pt x="1273294" y="72260"/>
                </a:lnTo>
                <a:lnTo>
                  <a:pt x="1298442" y="69574"/>
                </a:lnTo>
                <a:lnTo>
                  <a:pt x="1324733" y="66830"/>
                </a:lnTo>
                <a:lnTo>
                  <a:pt x="1351785" y="64049"/>
                </a:lnTo>
                <a:lnTo>
                  <a:pt x="1379345" y="61243"/>
                </a:lnTo>
                <a:lnTo>
                  <a:pt x="1407244" y="58419"/>
                </a:lnTo>
                <a:lnTo>
                  <a:pt x="1435367" y="55585"/>
                </a:lnTo>
                <a:lnTo>
                  <a:pt x="1464594" y="53695"/>
                </a:lnTo>
                <a:lnTo>
                  <a:pt x="1494556" y="52435"/>
                </a:lnTo>
                <a:lnTo>
                  <a:pt x="1525008" y="51595"/>
                </a:lnTo>
                <a:lnTo>
                  <a:pt x="1555787" y="50082"/>
                </a:lnTo>
                <a:lnTo>
                  <a:pt x="1586784" y="48121"/>
                </a:lnTo>
                <a:lnTo>
                  <a:pt x="1617926" y="45862"/>
                </a:lnTo>
                <a:lnTo>
                  <a:pt x="1648212" y="44355"/>
                </a:lnTo>
                <a:lnTo>
                  <a:pt x="1677928" y="43351"/>
                </a:lnTo>
                <a:lnTo>
                  <a:pt x="1707264" y="42681"/>
                </a:lnTo>
                <a:lnTo>
                  <a:pt x="1736346" y="42235"/>
                </a:lnTo>
                <a:lnTo>
                  <a:pt x="1765258" y="41938"/>
                </a:lnTo>
                <a:lnTo>
                  <a:pt x="1794059" y="41739"/>
                </a:lnTo>
                <a:lnTo>
                  <a:pt x="1822784" y="41607"/>
                </a:lnTo>
                <a:lnTo>
                  <a:pt x="1851459" y="41519"/>
                </a:lnTo>
                <a:lnTo>
                  <a:pt x="1880101" y="41460"/>
                </a:lnTo>
                <a:lnTo>
                  <a:pt x="1910626" y="42373"/>
                </a:lnTo>
                <a:lnTo>
                  <a:pt x="1942405" y="43935"/>
                </a:lnTo>
                <a:lnTo>
                  <a:pt x="1975022" y="45929"/>
                </a:lnTo>
                <a:lnTo>
                  <a:pt x="2007243" y="48210"/>
                </a:lnTo>
                <a:lnTo>
                  <a:pt x="2039202" y="50683"/>
                </a:lnTo>
                <a:lnTo>
                  <a:pt x="2070986" y="53284"/>
                </a:lnTo>
                <a:lnTo>
                  <a:pt x="2103604" y="55019"/>
                </a:lnTo>
                <a:lnTo>
                  <a:pt x="2136780" y="56175"/>
                </a:lnTo>
                <a:lnTo>
                  <a:pt x="2170327" y="56946"/>
                </a:lnTo>
                <a:lnTo>
                  <a:pt x="2202217" y="58412"/>
                </a:lnTo>
                <a:lnTo>
                  <a:pt x="2233002" y="60342"/>
                </a:lnTo>
                <a:lnTo>
                  <a:pt x="2263051" y="62581"/>
                </a:lnTo>
                <a:lnTo>
                  <a:pt x="2291655" y="65027"/>
                </a:lnTo>
                <a:lnTo>
                  <a:pt x="2319297" y="67609"/>
                </a:lnTo>
                <a:lnTo>
                  <a:pt x="2346298" y="70284"/>
                </a:lnTo>
                <a:lnTo>
                  <a:pt x="2372871" y="73019"/>
                </a:lnTo>
                <a:lnTo>
                  <a:pt x="2399159" y="75795"/>
                </a:lnTo>
                <a:lnTo>
                  <a:pt x="2425257" y="78599"/>
                </a:lnTo>
                <a:lnTo>
                  <a:pt x="2452180" y="81420"/>
                </a:lnTo>
                <a:lnTo>
                  <a:pt x="2479654" y="84253"/>
                </a:lnTo>
                <a:lnTo>
                  <a:pt x="2507495" y="87094"/>
                </a:lnTo>
                <a:lnTo>
                  <a:pt x="2535581" y="88989"/>
                </a:lnTo>
                <a:lnTo>
                  <a:pt x="2563830" y="90251"/>
                </a:lnTo>
                <a:lnTo>
                  <a:pt x="2592187" y="91094"/>
                </a:lnTo>
                <a:lnTo>
                  <a:pt x="2621569" y="92608"/>
                </a:lnTo>
                <a:lnTo>
                  <a:pt x="2651635" y="94569"/>
                </a:lnTo>
                <a:lnTo>
                  <a:pt x="2682156" y="96829"/>
                </a:lnTo>
                <a:lnTo>
                  <a:pt x="2712029" y="98336"/>
                </a:lnTo>
                <a:lnTo>
                  <a:pt x="2741469" y="99341"/>
                </a:lnTo>
                <a:lnTo>
                  <a:pt x="2770621" y="100011"/>
                </a:lnTo>
                <a:lnTo>
                  <a:pt x="2797675" y="100457"/>
                </a:lnTo>
                <a:lnTo>
                  <a:pt x="2823332" y="100755"/>
                </a:lnTo>
                <a:lnTo>
                  <a:pt x="2848056" y="100953"/>
                </a:lnTo>
                <a:lnTo>
                  <a:pt x="2872159" y="101086"/>
                </a:lnTo>
                <a:lnTo>
                  <a:pt x="2895847" y="101174"/>
                </a:lnTo>
                <a:lnTo>
                  <a:pt x="2919260" y="101233"/>
                </a:lnTo>
                <a:lnTo>
                  <a:pt x="2943440" y="101272"/>
                </a:lnTo>
                <a:lnTo>
                  <a:pt x="2968134" y="101298"/>
                </a:lnTo>
                <a:lnTo>
                  <a:pt x="2993168" y="101315"/>
                </a:lnTo>
                <a:lnTo>
                  <a:pt x="3020335" y="101327"/>
                </a:lnTo>
                <a:lnTo>
                  <a:pt x="3048924" y="101334"/>
                </a:lnTo>
                <a:lnTo>
                  <a:pt x="3078461" y="101340"/>
                </a:lnTo>
                <a:lnTo>
                  <a:pt x="3109582" y="102295"/>
                </a:lnTo>
                <a:lnTo>
                  <a:pt x="3141759" y="103886"/>
                </a:lnTo>
                <a:lnTo>
                  <a:pt x="3174641" y="105898"/>
                </a:lnTo>
                <a:lnTo>
                  <a:pt x="3206087" y="108192"/>
                </a:lnTo>
                <a:lnTo>
                  <a:pt x="3236576" y="110673"/>
                </a:lnTo>
                <a:lnTo>
                  <a:pt x="3266427" y="113281"/>
                </a:lnTo>
                <a:lnTo>
                  <a:pt x="3295853" y="115971"/>
                </a:lnTo>
                <a:lnTo>
                  <a:pt x="3324995" y="118718"/>
                </a:lnTo>
                <a:lnTo>
                  <a:pt x="3353948" y="121501"/>
                </a:lnTo>
                <a:lnTo>
                  <a:pt x="3380870" y="124309"/>
                </a:lnTo>
                <a:lnTo>
                  <a:pt x="3406439" y="127133"/>
                </a:lnTo>
                <a:lnTo>
                  <a:pt x="3431104" y="129968"/>
                </a:lnTo>
                <a:lnTo>
                  <a:pt x="3455167" y="133764"/>
                </a:lnTo>
                <a:lnTo>
                  <a:pt x="3478830" y="138200"/>
                </a:lnTo>
                <a:lnTo>
                  <a:pt x="3502225" y="143061"/>
                </a:lnTo>
                <a:lnTo>
                  <a:pt x="3543459" y="148463"/>
                </a:lnTo>
                <a:lnTo>
                  <a:pt x="3600449" y="1527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660" name="SMARTInkShape-Group1165"/>
          <p:cNvGrpSpPr/>
          <p:nvPr/>
        </p:nvGrpSpPr>
        <p:grpSpPr>
          <a:xfrm>
            <a:off x="6766205" y="1525905"/>
            <a:ext cx="2220634" cy="402909"/>
            <a:chOff x="6766205" y="1525905"/>
            <a:chExt cx="2220634" cy="402909"/>
          </a:xfrm>
        </p:grpSpPr>
        <p:sp>
          <p:nvSpPr>
            <p:cNvPr id="658" name="SMARTInkShape-3637"/>
            <p:cNvSpPr/>
            <p:nvPr>
              <p:custDataLst>
                <p:tags r:id="rId23"/>
              </p:custDataLst>
            </p:nvPr>
          </p:nvSpPr>
          <p:spPr bwMode="auto">
            <a:xfrm>
              <a:off x="6843713" y="1671638"/>
              <a:ext cx="2143126" cy="154305"/>
            </a:xfrm>
            <a:custGeom>
              <a:avLst/>
              <a:gdLst/>
              <a:ahLst/>
              <a:cxnLst/>
              <a:rect l="0" t="0" r="0" b="0"/>
              <a:pathLst>
                <a:path w="2143126" h="154305">
                  <a:moveTo>
                    <a:pt x="2143125" y="154304"/>
                  </a:moveTo>
                  <a:lnTo>
                    <a:pt x="2143125" y="154304"/>
                  </a:lnTo>
                  <a:lnTo>
                    <a:pt x="2136280" y="146508"/>
                  </a:lnTo>
                  <a:lnTo>
                    <a:pt x="2131193" y="137822"/>
                  </a:lnTo>
                  <a:lnTo>
                    <a:pt x="2120676" y="130151"/>
                  </a:lnTo>
                  <a:lnTo>
                    <a:pt x="2090642" y="117466"/>
                  </a:lnTo>
                  <a:lnTo>
                    <a:pt x="2052009" y="113227"/>
                  </a:lnTo>
                  <a:lnTo>
                    <a:pt x="2015633" y="112235"/>
                  </a:lnTo>
                  <a:lnTo>
                    <a:pt x="1995265" y="111971"/>
                  </a:lnTo>
                  <a:lnTo>
                    <a:pt x="1969304" y="110842"/>
                  </a:lnTo>
                  <a:lnTo>
                    <a:pt x="1939614" y="109137"/>
                  </a:lnTo>
                  <a:lnTo>
                    <a:pt x="1907438" y="107048"/>
                  </a:lnTo>
                  <a:lnTo>
                    <a:pt x="1871701" y="104703"/>
                  </a:lnTo>
                  <a:lnTo>
                    <a:pt x="1833588" y="102186"/>
                  </a:lnTo>
                  <a:lnTo>
                    <a:pt x="1793892" y="99557"/>
                  </a:lnTo>
                  <a:lnTo>
                    <a:pt x="1748378" y="97803"/>
                  </a:lnTo>
                  <a:lnTo>
                    <a:pt x="1698985" y="96635"/>
                  </a:lnTo>
                  <a:lnTo>
                    <a:pt x="1647007" y="95855"/>
                  </a:lnTo>
                  <a:lnTo>
                    <a:pt x="1594257" y="94383"/>
                  </a:lnTo>
                  <a:lnTo>
                    <a:pt x="1540992" y="92450"/>
                  </a:lnTo>
                  <a:lnTo>
                    <a:pt x="1487386" y="90208"/>
                  </a:lnTo>
                  <a:lnTo>
                    <a:pt x="1434503" y="87761"/>
                  </a:lnTo>
                  <a:lnTo>
                    <a:pt x="1382103" y="85177"/>
                  </a:lnTo>
                  <a:lnTo>
                    <a:pt x="1330024" y="82502"/>
                  </a:lnTo>
                  <a:lnTo>
                    <a:pt x="1279113" y="78814"/>
                  </a:lnTo>
                  <a:lnTo>
                    <a:pt x="1228979" y="74450"/>
                  </a:lnTo>
                  <a:lnTo>
                    <a:pt x="1179364" y="69636"/>
                  </a:lnTo>
                  <a:lnTo>
                    <a:pt x="1129143" y="65474"/>
                  </a:lnTo>
                  <a:lnTo>
                    <a:pt x="1078517" y="61746"/>
                  </a:lnTo>
                  <a:lnTo>
                    <a:pt x="1027621" y="58309"/>
                  </a:lnTo>
                  <a:lnTo>
                    <a:pt x="977498" y="56017"/>
                  </a:lnTo>
                  <a:lnTo>
                    <a:pt x="927890" y="54490"/>
                  </a:lnTo>
                  <a:lnTo>
                    <a:pt x="878626" y="53471"/>
                  </a:lnTo>
                  <a:lnTo>
                    <a:pt x="829590" y="52792"/>
                  </a:lnTo>
                  <a:lnTo>
                    <a:pt x="780707" y="52340"/>
                  </a:lnTo>
                  <a:lnTo>
                    <a:pt x="731926" y="52038"/>
                  </a:lnTo>
                  <a:lnTo>
                    <a:pt x="686071" y="51837"/>
                  </a:lnTo>
                  <a:lnTo>
                    <a:pt x="642165" y="51703"/>
                  </a:lnTo>
                  <a:lnTo>
                    <a:pt x="599560" y="51613"/>
                  </a:lnTo>
                  <a:lnTo>
                    <a:pt x="559727" y="50601"/>
                  </a:lnTo>
                  <a:lnTo>
                    <a:pt x="521741" y="48974"/>
                  </a:lnTo>
                  <a:lnTo>
                    <a:pt x="484987" y="46937"/>
                  </a:lnTo>
                  <a:lnTo>
                    <a:pt x="449054" y="44626"/>
                  </a:lnTo>
                  <a:lnTo>
                    <a:pt x="413669" y="42133"/>
                  </a:lnTo>
                  <a:lnTo>
                    <a:pt x="378649" y="39518"/>
                  </a:lnTo>
                  <a:lnTo>
                    <a:pt x="345778" y="36823"/>
                  </a:lnTo>
                  <a:lnTo>
                    <a:pt x="314338" y="34073"/>
                  </a:lnTo>
                  <a:lnTo>
                    <a:pt x="283853" y="31288"/>
                  </a:lnTo>
                  <a:lnTo>
                    <a:pt x="254958" y="28478"/>
                  </a:lnTo>
                  <a:lnTo>
                    <a:pt x="227122" y="25653"/>
                  </a:lnTo>
                  <a:lnTo>
                    <a:pt x="199992" y="22817"/>
                  </a:lnTo>
                  <a:lnTo>
                    <a:pt x="157148" y="19665"/>
                  </a:lnTo>
                  <a:lnTo>
                    <a:pt x="122231" y="18265"/>
                  </a:lnTo>
                  <a:lnTo>
                    <a:pt x="90837" y="17642"/>
                  </a:lnTo>
                  <a:lnTo>
                    <a:pt x="52409" y="17243"/>
                  </a:lnTo>
                  <a:lnTo>
                    <a:pt x="33520" y="16221"/>
                  </a:lnTo>
                  <a:lnTo>
                    <a:pt x="15581" y="10365"/>
                  </a:lnTo>
                  <a:lnTo>
                    <a:pt x="10387" y="9767"/>
                  </a:lnTo>
                  <a:lnTo>
                    <a:pt x="6925" y="8416"/>
                  </a:lnTo>
                  <a:lnTo>
                    <a:pt x="4616" y="6563"/>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9" name="SMARTInkShape-3638"/>
            <p:cNvSpPr/>
            <p:nvPr>
              <p:custDataLst>
                <p:tags r:id="rId24"/>
              </p:custDataLst>
            </p:nvPr>
          </p:nvSpPr>
          <p:spPr bwMode="auto">
            <a:xfrm>
              <a:off x="6766205" y="1525905"/>
              <a:ext cx="266103" cy="402909"/>
            </a:xfrm>
            <a:custGeom>
              <a:avLst/>
              <a:gdLst/>
              <a:ahLst/>
              <a:cxnLst/>
              <a:rect l="0" t="0" r="0" b="0"/>
              <a:pathLst>
                <a:path w="266103" h="402909">
                  <a:moveTo>
                    <a:pt x="240384" y="0"/>
                  </a:moveTo>
                  <a:lnTo>
                    <a:pt x="240384" y="0"/>
                  </a:lnTo>
                  <a:lnTo>
                    <a:pt x="235834" y="4551"/>
                  </a:lnTo>
                  <a:lnTo>
                    <a:pt x="194206" y="22448"/>
                  </a:lnTo>
                  <a:lnTo>
                    <a:pt x="160806" y="36647"/>
                  </a:lnTo>
                  <a:lnTo>
                    <a:pt x="123736" y="52483"/>
                  </a:lnTo>
                  <a:lnTo>
                    <a:pt x="85036" y="69046"/>
                  </a:lnTo>
                  <a:lnTo>
                    <a:pt x="48469" y="85932"/>
                  </a:lnTo>
                  <a:lnTo>
                    <a:pt x="19516" y="102962"/>
                  </a:lnTo>
                  <a:lnTo>
                    <a:pt x="10271" y="112456"/>
                  </a:lnTo>
                  <a:lnTo>
                    <a:pt x="0" y="133165"/>
                  </a:lnTo>
                  <a:lnTo>
                    <a:pt x="2023" y="144022"/>
                  </a:lnTo>
                  <a:lnTo>
                    <a:pt x="16971" y="166245"/>
                  </a:lnTo>
                  <a:lnTo>
                    <a:pt x="47110" y="188822"/>
                  </a:lnTo>
                  <a:lnTo>
                    <a:pt x="85905" y="211556"/>
                  </a:lnTo>
                  <a:lnTo>
                    <a:pt x="128547" y="234360"/>
                  </a:lnTo>
                  <a:lnTo>
                    <a:pt x="167819" y="259735"/>
                  </a:lnTo>
                  <a:lnTo>
                    <a:pt x="201466" y="285935"/>
                  </a:lnTo>
                  <a:lnTo>
                    <a:pt x="235520" y="322106"/>
                  </a:lnTo>
                  <a:lnTo>
                    <a:pt x="256195" y="356953"/>
                  </a:lnTo>
                  <a:lnTo>
                    <a:pt x="266102" y="4029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661" name="SMARTInkShape-3639"/>
          <p:cNvSpPr/>
          <p:nvPr>
            <p:custDataLst>
              <p:tags r:id="rId20"/>
            </p:custDataLst>
          </p:nvPr>
        </p:nvSpPr>
        <p:spPr bwMode="auto">
          <a:xfrm>
            <a:off x="6766560" y="1234440"/>
            <a:ext cx="60009" cy="8574"/>
          </a:xfrm>
          <a:custGeom>
            <a:avLst/>
            <a:gdLst/>
            <a:ahLst/>
            <a:cxnLst/>
            <a:rect l="0" t="0" r="0" b="0"/>
            <a:pathLst>
              <a:path w="60009" h="8574">
                <a:moveTo>
                  <a:pt x="0" y="0"/>
                </a:moveTo>
                <a:lnTo>
                  <a:pt x="0" y="0"/>
                </a:lnTo>
                <a:lnTo>
                  <a:pt x="8749" y="952"/>
                </a:lnTo>
                <a:lnTo>
                  <a:pt x="49346" y="7778"/>
                </a:lnTo>
                <a:lnTo>
                  <a:pt x="60008" y="857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62" name="SMARTInkShape-3640"/>
          <p:cNvSpPr/>
          <p:nvPr>
            <p:custDataLst>
              <p:tags r:id="rId21"/>
            </p:custDataLst>
          </p:nvPr>
        </p:nvSpPr>
        <p:spPr bwMode="auto">
          <a:xfrm>
            <a:off x="800100" y="4013121"/>
            <a:ext cx="1" cy="24527"/>
          </a:xfrm>
          <a:custGeom>
            <a:avLst/>
            <a:gdLst/>
            <a:ahLst/>
            <a:cxnLst/>
            <a:rect l="0" t="0" r="0" b="0"/>
            <a:pathLst>
              <a:path w="1" h="24527">
                <a:moveTo>
                  <a:pt x="0" y="7381"/>
                </a:moveTo>
                <a:lnTo>
                  <a:pt x="0" y="7381"/>
                </a:lnTo>
                <a:lnTo>
                  <a:pt x="0" y="0"/>
                </a:lnTo>
                <a:lnTo>
                  <a:pt x="0" y="2452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63" name="SMARTInkShape-3641"/>
          <p:cNvSpPr/>
          <p:nvPr>
            <p:custDataLst>
              <p:tags r:id="rId22"/>
            </p:custDataLst>
          </p:nvPr>
        </p:nvSpPr>
        <p:spPr bwMode="auto">
          <a:xfrm>
            <a:off x="877253" y="4612005"/>
            <a:ext cx="17146" cy="8573"/>
          </a:xfrm>
          <a:custGeom>
            <a:avLst/>
            <a:gdLst/>
            <a:ahLst/>
            <a:cxnLst/>
            <a:rect l="0" t="0" r="0" b="0"/>
            <a:pathLst>
              <a:path w="17146" h="8573">
                <a:moveTo>
                  <a:pt x="0" y="0"/>
                </a:moveTo>
                <a:lnTo>
                  <a:pt x="0" y="0"/>
                </a:lnTo>
                <a:lnTo>
                  <a:pt x="17145" y="85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0253996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Rule: Jacobian view</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55</a:t>
            </a:fld>
            <a:endParaRPr lang="en-US"/>
          </a:p>
        </p:txBody>
      </p:sp>
      <p:grpSp>
        <p:nvGrpSpPr>
          <p:cNvPr id="701" name="SMARTInkShape-Group1208"/>
          <p:cNvGrpSpPr/>
          <p:nvPr/>
        </p:nvGrpSpPr>
        <p:grpSpPr>
          <a:xfrm>
            <a:off x="1685451" y="6121957"/>
            <a:ext cx="7275670" cy="274111"/>
            <a:chOff x="1685451" y="6121957"/>
            <a:chExt cx="7275670" cy="274111"/>
          </a:xfrm>
        </p:grpSpPr>
        <p:sp>
          <p:nvSpPr>
            <p:cNvPr id="699" name="SMARTInkShape-3772"/>
            <p:cNvSpPr/>
            <p:nvPr>
              <p:custDataLst>
                <p:tags r:id="rId124"/>
              </p:custDataLst>
            </p:nvPr>
          </p:nvSpPr>
          <p:spPr bwMode="auto">
            <a:xfrm>
              <a:off x="3208972" y="6121957"/>
              <a:ext cx="1611632" cy="118824"/>
            </a:xfrm>
            <a:custGeom>
              <a:avLst/>
              <a:gdLst/>
              <a:ahLst/>
              <a:cxnLst/>
              <a:rect l="0" t="0" r="0" b="0"/>
              <a:pathLst>
                <a:path w="1611632" h="118824">
                  <a:moveTo>
                    <a:pt x="0" y="7381"/>
                  </a:moveTo>
                  <a:lnTo>
                    <a:pt x="0" y="7381"/>
                  </a:lnTo>
                  <a:lnTo>
                    <a:pt x="38030" y="7381"/>
                  </a:lnTo>
                  <a:lnTo>
                    <a:pt x="77863" y="7381"/>
                  </a:lnTo>
                  <a:lnTo>
                    <a:pt x="103344" y="7381"/>
                  </a:lnTo>
                  <a:lnTo>
                    <a:pt x="131761" y="7381"/>
                  </a:lnTo>
                  <a:lnTo>
                    <a:pt x="162136" y="7381"/>
                  </a:lnTo>
                  <a:lnTo>
                    <a:pt x="198578" y="7381"/>
                  </a:lnTo>
                  <a:lnTo>
                    <a:pt x="239066" y="7381"/>
                  </a:lnTo>
                  <a:lnTo>
                    <a:pt x="282250" y="7381"/>
                  </a:lnTo>
                  <a:lnTo>
                    <a:pt x="330089" y="6428"/>
                  </a:lnTo>
                  <a:lnTo>
                    <a:pt x="381032" y="4840"/>
                  </a:lnTo>
                  <a:lnTo>
                    <a:pt x="434044" y="2830"/>
                  </a:lnTo>
                  <a:lnTo>
                    <a:pt x="490340" y="1489"/>
                  </a:lnTo>
                  <a:lnTo>
                    <a:pt x="548826" y="595"/>
                  </a:lnTo>
                  <a:lnTo>
                    <a:pt x="608772" y="0"/>
                  </a:lnTo>
                  <a:lnTo>
                    <a:pt x="669690" y="555"/>
                  </a:lnTo>
                  <a:lnTo>
                    <a:pt x="731258" y="1877"/>
                  </a:lnTo>
                  <a:lnTo>
                    <a:pt x="793258" y="3712"/>
                  </a:lnTo>
                  <a:lnTo>
                    <a:pt x="854594" y="6840"/>
                  </a:lnTo>
                  <a:lnTo>
                    <a:pt x="915487" y="10830"/>
                  </a:lnTo>
                  <a:lnTo>
                    <a:pt x="976085" y="15395"/>
                  </a:lnTo>
                  <a:lnTo>
                    <a:pt x="1031723" y="20344"/>
                  </a:lnTo>
                  <a:lnTo>
                    <a:pt x="1084056" y="25548"/>
                  </a:lnTo>
                  <a:lnTo>
                    <a:pt x="1134184" y="30922"/>
                  </a:lnTo>
                  <a:lnTo>
                    <a:pt x="1179985" y="35457"/>
                  </a:lnTo>
                  <a:lnTo>
                    <a:pt x="1222902" y="39433"/>
                  </a:lnTo>
                  <a:lnTo>
                    <a:pt x="1263896" y="43036"/>
                  </a:lnTo>
                  <a:lnTo>
                    <a:pt x="1298845" y="46391"/>
                  </a:lnTo>
                  <a:lnTo>
                    <a:pt x="1329764" y="49579"/>
                  </a:lnTo>
                  <a:lnTo>
                    <a:pt x="1357997" y="52658"/>
                  </a:lnTo>
                  <a:lnTo>
                    <a:pt x="1399527" y="58618"/>
                  </a:lnTo>
                  <a:lnTo>
                    <a:pt x="1434167" y="62248"/>
                  </a:lnTo>
                  <a:lnTo>
                    <a:pt x="1441318" y="60342"/>
                  </a:lnTo>
                  <a:lnTo>
                    <a:pt x="1441891" y="59833"/>
                  </a:lnTo>
                  <a:lnTo>
                    <a:pt x="1441321" y="59494"/>
                  </a:lnTo>
                  <a:lnTo>
                    <a:pt x="1413214" y="54465"/>
                  </a:lnTo>
                  <a:lnTo>
                    <a:pt x="1393628" y="53058"/>
                  </a:lnTo>
                  <a:lnTo>
                    <a:pt x="1369140" y="52120"/>
                  </a:lnTo>
                  <a:lnTo>
                    <a:pt x="1341386" y="51494"/>
                  </a:lnTo>
                  <a:lnTo>
                    <a:pt x="1307642" y="50124"/>
                  </a:lnTo>
                  <a:lnTo>
                    <a:pt x="1269907" y="48259"/>
                  </a:lnTo>
                  <a:lnTo>
                    <a:pt x="1229510" y="46063"/>
                  </a:lnTo>
                  <a:lnTo>
                    <a:pt x="1185433" y="44598"/>
                  </a:lnTo>
                  <a:lnTo>
                    <a:pt x="1138904" y="43622"/>
                  </a:lnTo>
                  <a:lnTo>
                    <a:pt x="1090739" y="42971"/>
                  </a:lnTo>
                  <a:lnTo>
                    <a:pt x="1040532" y="42538"/>
                  </a:lnTo>
                  <a:lnTo>
                    <a:pt x="988963" y="42249"/>
                  </a:lnTo>
                  <a:lnTo>
                    <a:pt x="936487" y="42056"/>
                  </a:lnTo>
                  <a:lnTo>
                    <a:pt x="883405" y="40975"/>
                  </a:lnTo>
                  <a:lnTo>
                    <a:pt x="829919" y="39302"/>
                  </a:lnTo>
                  <a:lnTo>
                    <a:pt x="776165" y="37234"/>
                  </a:lnTo>
                  <a:lnTo>
                    <a:pt x="721278" y="35855"/>
                  </a:lnTo>
                  <a:lnTo>
                    <a:pt x="665637" y="34936"/>
                  </a:lnTo>
                  <a:lnTo>
                    <a:pt x="609493" y="34323"/>
                  </a:lnTo>
                  <a:lnTo>
                    <a:pt x="555872" y="33915"/>
                  </a:lnTo>
                  <a:lnTo>
                    <a:pt x="503931" y="33642"/>
                  </a:lnTo>
                  <a:lnTo>
                    <a:pt x="453112" y="33461"/>
                  </a:lnTo>
                  <a:lnTo>
                    <a:pt x="404945" y="33340"/>
                  </a:lnTo>
                  <a:lnTo>
                    <a:pt x="358546" y="33259"/>
                  </a:lnTo>
                  <a:lnTo>
                    <a:pt x="313325" y="33206"/>
                  </a:lnTo>
                  <a:lnTo>
                    <a:pt x="271749" y="32217"/>
                  </a:lnTo>
                  <a:lnTo>
                    <a:pt x="232601" y="30605"/>
                  </a:lnTo>
                  <a:lnTo>
                    <a:pt x="195073" y="28578"/>
                  </a:lnTo>
                  <a:lnTo>
                    <a:pt x="163386" y="27227"/>
                  </a:lnTo>
                  <a:lnTo>
                    <a:pt x="135594" y="26327"/>
                  </a:lnTo>
                  <a:lnTo>
                    <a:pt x="110399" y="25726"/>
                  </a:lnTo>
                  <a:lnTo>
                    <a:pt x="72244" y="22519"/>
                  </a:lnTo>
                  <a:lnTo>
                    <a:pt x="34908" y="17250"/>
                  </a:lnTo>
                  <a:lnTo>
                    <a:pt x="34702" y="15865"/>
                  </a:lnTo>
                  <a:lnTo>
                    <a:pt x="42094" y="11786"/>
                  </a:lnTo>
                  <a:lnTo>
                    <a:pt x="75224" y="9339"/>
                  </a:lnTo>
                  <a:lnTo>
                    <a:pt x="98727" y="8686"/>
                  </a:lnTo>
                  <a:lnTo>
                    <a:pt x="130588" y="7298"/>
                  </a:lnTo>
                  <a:lnTo>
                    <a:pt x="168021" y="5420"/>
                  </a:lnTo>
                  <a:lnTo>
                    <a:pt x="209169" y="3216"/>
                  </a:lnTo>
                  <a:lnTo>
                    <a:pt x="256604" y="1747"/>
                  </a:lnTo>
                  <a:lnTo>
                    <a:pt x="308230" y="767"/>
                  </a:lnTo>
                  <a:lnTo>
                    <a:pt x="362649" y="114"/>
                  </a:lnTo>
                  <a:lnTo>
                    <a:pt x="421789" y="631"/>
                  </a:lnTo>
                  <a:lnTo>
                    <a:pt x="484075" y="1929"/>
                  </a:lnTo>
                  <a:lnTo>
                    <a:pt x="548460" y="3746"/>
                  </a:lnTo>
                  <a:lnTo>
                    <a:pt x="615195" y="6863"/>
                  </a:lnTo>
                  <a:lnTo>
                    <a:pt x="683497" y="10845"/>
                  </a:lnTo>
                  <a:lnTo>
                    <a:pt x="752845" y="15405"/>
                  </a:lnTo>
                  <a:lnTo>
                    <a:pt x="820984" y="20350"/>
                  </a:lnTo>
                  <a:lnTo>
                    <a:pt x="888318" y="25551"/>
                  </a:lnTo>
                  <a:lnTo>
                    <a:pt x="955115" y="30924"/>
                  </a:lnTo>
                  <a:lnTo>
                    <a:pt x="1020601" y="37364"/>
                  </a:lnTo>
                  <a:lnTo>
                    <a:pt x="1085213" y="44514"/>
                  </a:lnTo>
                  <a:lnTo>
                    <a:pt x="1149243" y="52139"/>
                  </a:lnTo>
                  <a:lnTo>
                    <a:pt x="1209075" y="60080"/>
                  </a:lnTo>
                  <a:lnTo>
                    <a:pt x="1266108" y="68229"/>
                  </a:lnTo>
                  <a:lnTo>
                    <a:pt x="1321274" y="76522"/>
                  </a:lnTo>
                  <a:lnTo>
                    <a:pt x="1370435" y="83955"/>
                  </a:lnTo>
                  <a:lnTo>
                    <a:pt x="1415591" y="90815"/>
                  </a:lnTo>
                  <a:lnTo>
                    <a:pt x="1458077" y="97294"/>
                  </a:lnTo>
                  <a:lnTo>
                    <a:pt x="1493069" y="102565"/>
                  </a:lnTo>
                  <a:lnTo>
                    <a:pt x="1523065" y="107032"/>
                  </a:lnTo>
                  <a:lnTo>
                    <a:pt x="1549729" y="110962"/>
                  </a:lnTo>
                  <a:lnTo>
                    <a:pt x="1591808" y="116494"/>
                  </a:lnTo>
                  <a:lnTo>
                    <a:pt x="1611631" y="1188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0" name="SMARTInkShape-3773"/>
            <p:cNvSpPr/>
            <p:nvPr>
              <p:custDataLst>
                <p:tags r:id="rId125"/>
              </p:custDataLst>
            </p:nvPr>
          </p:nvSpPr>
          <p:spPr bwMode="auto">
            <a:xfrm>
              <a:off x="1685451" y="6195673"/>
              <a:ext cx="7275670" cy="200395"/>
            </a:xfrm>
            <a:custGeom>
              <a:avLst/>
              <a:gdLst/>
              <a:ahLst/>
              <a:cxnLst/>
              <a:rect l="0" t="0" r="0" b="0"/>
              <a:pathLst>
                <a:path w="7275670" h="200395">
                  <a:moveTo>
                    <a:pt x="14762" y="139404"/>
                  </a:moveTo>
                  <a:lnTo>
                    <a:pt x="14762" y="139404"/>
                  </a:lnTo>
                  <a:lnTo>
                    <a:pt x="5660" y="134853"/>
                  </a:lnTo>
                  <a:lnTo>
                    <a:pt x="2979" y="134465"/>
                  </a:lnTo>
                  <a:lnTo>
                    <a:pt x="1192" y="135159"/>
                  </a:lnTo>
                  <a:lnTo>
                    <a:pt x="0" y="136574"/>
                  </a:lnTo>
                  <a:lnTo>
                    <a:pt x="1216" y="143226"/>
                  </a:lnTo>
                  <a:lnTo>
                    <a:pt x="2873" y="147667"/>
                  </a:lnTo>
                  <a:lnTo>
                    <a:pt x="23410" y="163019"/>
                  </a:lnTo>
                  <a:lnTo>
                    <a:pt x="62727" y="179632"/>
                  </a:lnTo>
                  <a:lnTo>
                    <a:pt x="82933" y="185274"/>
                  </a:lnTo>
                  <a:lnTo>
                    <a:pt x="106882" y="190939"/>
                  </a:lnTo>
                  <a:lnTo>
                    <a:pt x="133325" y="196621"/>
                  </a:lnTo>
                  <a:lnTo>
                    <a:pt x="165241" y="199456"/>
                  </a:lnTo>
                  <a:lnTo>
                    <a:pt x="200807" y="200394"/>
                  </a:lnTo>
                  <a:lnTo>
                    <a:pt x="238804" y="200066"/>
                  </a:lnTo>
                  <a:lnTo>
                    <a:pt x="285091" y="197943"/>
                  </a:lnTo>
                  <a:lnTo>
                    <a:pt x="336904" y="194623"/>
                  </a:lnTo>
                  <a:lnTo>
                    <a:pt x="392400" y="190504"/>
                  </a:lnTo>
                  <a:lnTo>
                    <a:pt x="453211" y="184901"/>
                  </a:lnTo>
                  <a:lnTo>
                    <a:pt x="517563" y="178308"/>
                  </a:lnTo>
                  <a:lnTo>
                    <a:pt x="584278" y="171055"/>
                  </a:lnTo>
                  <a:lnTo>
                    <a:pt x="657329" y="164315"/>
                  </a:lnTo>
                  <a:lnTo>
                    <a:pt x="734605" y="157916"/>
                  </a:lnTo>
                  <a:lnTo>
                    <a:pt x="814697" y="151745"/>
                  </a:lnTo>
                  <a:lnTo>
                    <a:pt x="899524" y="142869"/>
                  </a:lnTo>
                  <a:lnTo>
                    <a:pt x="987509" y="132190"/>
                  </a:lnTo>
                  <a:lnTo>
                    <a:pt x="1077597" y="120307"/>
                  </a:lnTo>
                  <a:lnTo>
                    <a:pt x="1171946" y="107622"/>
                  </a:lnTo>
                  <a:lnTo>
                    <a:pt x="1269136" y="94404"/>
                  </a:lnTo>
                  <a:lnTo>
                    <a:pt x="1368218" y="80829"/>
                  </a:lnTo>
                  <a:lnTo>
                    <a:pt x="1470469" y="67969"/>
                  </a:lnTo>
                  <a:lnTo>
                    <a:pt x="1574831" y="55586"/>
                  </a:lnTo>
                  <a:lnTo>
                    <a:pt x="1680600" y="43521"/>
                  </a:lnTo>
                  <a:lnTo>
                    <a:pt x="1787308" y="33572"/>
                  </a:lnTo>
                  <a:lnTo>
                    <a:pt x="1894642" y="25034"/>
                  </a:lnTo>
                  <a:lnTo>
                    <a:pt x="2002393" y="17437"/>
                  </a:lnTo>
                  <a:lnTo>
                    <a:pt x="2110421" y="11421"/>
                  </a:lnTo>
                  <a:lnTo>
                    <a:pt x="2218636" y="6457"/>
                  </a:lnTo>
                  <a:lnTo>
                    <a:pt x="2326973" y="2194"/>
                  </a:lnTo>
                  <a:lnTo>
                    <a:pt x="2435394" y="306"/>
                  </a:lnTo>
                  <a:lnTo>
                    <a:pt x="2543868" y="0"/>
                  </a:lnTo>
                  <a:lnTo>
                    <a:pt x="2652380" y="748"/>
                  </a:lnTo>
                  <a:lnTo>
                    <a:pt x="2761869" y="3152"/>
                  </a:lnTo>
                  <a:lnTo>
                    <a:pt x="2872009" y="6659"/>
                  </a:lnTo>
                  <a:lnTo>
                    <a:pt x="2982583" y="10903"/>
                  </a:lnTo>
                  <a:lnTo>
                    <a:pt x="3097257" y="15637"/>
                  </a:lnTo>
                  <a:lnTo>
                    <a:pt x="3214663" y="20698"/>
                  </a:lnTo>
                  <a:lnTo>
                    <a:pt x="3333892" y="25976"/>
                  </a:lnTo>
                  <a:lnTo>
                    <a:pt x="3456241" y="30448"/>
                  </a:lnTo>
                  <a:lnTo>
                    <a:pt x="3580668" y="34382"/>
                  </a:lnTo>
                  <a:lnTo>
                    <a:pt x="3706483" y="37957"/>
                  </a:lnTo>
                  <a:lnTo>
                    <a:pt x="3834174" y="41293"/>
                  </a:lnTo>
                  <a:lnTo>
                    <a:pt x="3963117" y="44469"/>
                  </a:lnTo>
                  <a:lnTo>
                    <a:pt x="4092893" y="47539"/>
                  </a:lnTo>
                  <a:lnTo>
                    <a:pt x="4222273" y="51491"/>
                  </a:lnTo>
                  <a:lnTo>
                    <a:pt x="4351389" y="56030"/>
                  </a:lnTo>
                  <a:lnTo>
                    <a:pt x="4480329" y="60961"/>
                  </a:lnTo>
                  <a:lnTo>
                    <a:pt x="4613914" y="65202"/>
                  </a:lnTo>
                  <a:lnTo>
                    <a:pt x="4750596" y="68981"/>
                  </a:lnTo>
                  <a:lnTo>
                    <a:pt x="4889341" y="72453"/>
                  </a:lnTo>
                  <a:lnTo>
                    <a:pt x="5025654" y="76673"/>
                  </a:lnTo>
                  <a:lnTo>
                    <a:pt x="5160344" y="81390"/>
                  </a:lnTo>
                  <a:lnTo>
                    <a:pt x="5293952" y="86440"/>
                  </a:lnTo>
                  <a:lnTo>
                    <a:pt x="5425887" y="91713"/>
                  </a:lnTo>
                  <a:lnTo>
                    <a:pt x="5556705" y="97132"/>
                  </a:lnTo>
                  <a:lnTo>
                    <a:pt x="5686781" y="102651"/>
                  </a:lnTo>
                  <a:lnTo>
                    <a:pt x="5814456" y="109187"/>
                  </a:lnTo>
                  <a:lnTo>
                    <a:pt x="5940528" y="116402"/>
                  </a:lnTo>
                  <a:lnTo>
                    <a:pt x="6065536" y="124069"/>
                  </a:lnTo>
                  <a:lnTo>
                    <a:pt x="6186020" y="131086"/>
                  </a:lnTo>
                  <a:lnTo>
                    <a:pt x="6303492" y="137668"/>
                  </a:lnTo>
                  <a:lnTo>
                    <a:pt x="6418954" y="143962"/>
                  </a:lnTo>
                  <a:lnTo>
                    <a:pt x="6527361" y="150063"/>
                  </a:lnTo>
                  <a:lnTo>
                    <a:pt x="6631063" y="156035"/>
                  </a:lnTo>
                  <a:lnTo>
                    <a:pt x="6731632" y="161921"/>
                  </a:lnTo>
                  <a:lnTo>
                    <a:pt x="6822490" y="166798"/>
                  </a:lnTo>
                  <a:lnTo>
                    <a:pt x="6906874" y="171002"/>
                  </a:lnTo>
                  <a:lnTo>
                    <a:pt x="6986944" y="174758"/>
                  </a:lnTo>
                  <a:lnTo>
                    <a:pt x="7052706" y="175355"/>
                  </a:lnTo>
                  <a:lnTo>
                    <a:pt x="7108929" y="173849"/>
                  </a:lnTo>
                  <a:lnTo>
                    <a:pt x="7158794" y="170940"/>
                  </a:lnTo>
                  <a:lnTo>
                    <a:pt x="7194895" y="167096"/>
                  </a:lnTo>
                  <a:lnTo>
                    <a:pt x="7221819" y="162626"/>
                  </a:lnTo>
                  <a:lnTo>
                    <a:pt x="7242627" y="157744"/>
                  </a:lnTo>
                  <a:lnTo>
                    <a:pt x="7255546" y="150678"/>
                  </a:lnTo>
                  <a:lnTo>
                    <a:pt x="7263206" y="142158"/>
                  </a:lnTo>
                  <a:lnTo>
                    <a:pt x="7275669" y="11368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702" name="SMARTInkShape-3774"/>
          <p:cNvSpPr/>
          <p:nvPr>
            <p:custDataLst>
              <p:tags r:id="rId1"/>
            </p:custDataLst>
          </p:nvPr>
        </p:nvSpPr>
        <p:spPr bwMode="auto">
          <a:xfrm>
            <a:off x="1880379" y="806200"/>
            <a:ext cx="2391585" cy="419668"/>
          </a:xfrm>
          <a:custGeom>
            <a:avLst/>
            <a:gdLst/>
            <a:ahLst/>
            <a:cxnLst/>
            <a:rect l="0" t="0" r="0" b="0"/>
            <a:pathLst>
              <a:path w="2391585" h="419668">
                <a:moveTo>
                  <a:pt x="25574" y="419667"/>
                </a:moveTo>
                <a:lnTo>
                  <a:pt x="25574" y="419667"/>
                </a:lnTo>
                <a:lnTo>
                  <a:pt x="16472" y="406015"/>
                </a:lnTo>
                <a:lnTo>
                  <a:pt x="14543" y="391692"/>
                </a:lnTo>
                <a:lnTo>
                  <a:pt x="16515" y="354663"/>
                </a:lnTo>
                <a:lnTo>
                  <a:pt x="21408" y="317328"/>
                </a:lnTo>
                <a:lnTo>
                  <a:pt x="24339" y="280654"/>
                </a:lnTo>
                <a:lnTo>
                  <a:pt x="20657" y="241107"/>
                </a:lnTo>
                <a:lnTo>
                  <a:pt x="13534" y="199226"/>
                </a:lnTo>
                <a:lnTo>
                  <a:pt x="5390" y="161206"/>
                </a:lnTo>
                <a:lnTo>
                  <a:pt x="0" y="120972"/>
                </a:lnTo>
                <a:lnTo>
                  <a:pt x="2460" y="122766"/>
                </a:lnTo>
                <a:lnTo>
                  <a:pt x="4450" y="124578"/>
                </a:lnTo>
                <a:lnTo>
                  <a:pt x="43656" y="127129"/>
                </a:lnTo>
                <a:lnTo>
                  <a:pt x="82505" y="125185"/>
                </a:lnTo>
                <a:lnTo>
                  <a:pt x="103533" y="123333"/>
                </a:lnTo>
                <a:lnTo>
                  <a:pt x="127077" y="120194"/>
                </a:lnTo>
                <a:lnTo>
                  <a:pt x="152297" y="116196"/>
                </a:lnTo>
                <a:lnTo>
                  <a:pt x="178636" y="111626"/>
                </a:lnTo>
                <a:lnTo>
                  <a:pt x="206673" y="106674"/>
                </a:lnTo>
                <a:lnTo>
                  <a:pt x="235841" y="101467"/>
                </a:lnTo>
                <a:lnTo>
                  <a:pt x="265765" y="96092"/>
                </a:lnTo>
                <a:lnTo>
                  <a:pt x="296191" y="92508"/>
                </a:lnTo>
                <a:lnTo>
                  <a:pt x="326953" y="90119"/>
                </a:lnTo>
                <a:lnTo>
                  <a:pt x="357938" y="88526"/>
                </a:lnTo>
                <a:lnTo>
                  <a:pt x="389072" y="88416"/>
                </a:lnTo>
                <a:lnTo>
                  <a:pt x="420306" y="89296"/>
                </a:lnTo>
                <a:lnTo>
                  <a:pt x="451606" y="90835"/>
                </a:lnTo>
                <a:lnTo>
                  <a:pt x="481998" y="92813"/>
                </a:lnTo>
                <a:lnTo>
                  <a:pt x="511784" y="95085"/>
                </a:lnTo>
                <a:lnTo>
                  <a:pt x="541166" y="97551"/>
                </a:lnTo>
                <a:lnTo>
                  <a:pt x="572185" y="99196"/>
                </a:lnTo>
                <a:lnTo>
                  <a:pt x="604293" y="100292"/>
                </a:lnTo>
                <a:lnTo>
                  <a:pt x="637129" y="101023"/>
                </a:lnTo>
                <a:lnTo>
                  <a:pt x="671402" y="100558"/>
                </a:lnTo>
                <a:lnTo>
                  <a:pt x="706634" y="99295"/>
                </a:lnTo>
                <a:lnTo>
                  <a:pt x="742504" y="97501"/>
                </a:lnTo>
                <a:lnTo>
                  <a:pt x="779752" y="95352"/>
                </a:lnTo>
                <a:lnTo>
                  <a:pt x="817919" y="92967"/>
                </a:lnTo>
                <a:lnTo>
                  <a:pt x="856699" y="90425"/>
                </a:lnTo>
                <a:lnTo>
                  <a:pt x="896839" y="86825"/>
                </a:lnTo>
                <a:lnTo>
                  <a:pt x="937888" y="82520"/>
                </a:lnTo>
                <a:lnTo>
                  <a:pt x="979540" y="77745"/>
                </a:lnTo>
                <a:lnTo>
                  <a:pt x="1020644" y="73609"/>
                </a:lnTo>
                <a:lnTo>
                  <a:pt x="1061381" y="69899"/>
                </a:lnTo>
                <a:lnTo>
                  <a:pt x="1101874" y="66474"/>
                </a:lnTo>
                <a:lnTo>
                  <a:pt x="1141252" y="64190"/>
                </a:lnTo>
                <a:lnTo>
                  <a:pt x="1179887" y="62668"/>
                </a:lnTo>
                <a:lnTo>
                  <a:pt x="1218026" y="61652"/>
                </a:lnTo>
                <a:lnTo>
                  <a:pt x="1254882" y="60976"/>
                </a:lnTo>
                <a:lnTo>
                  <a:pt x="1290882" y="60525"/>
                </a:lnTo>
                <a:lnTo>
                  <a:pt x="1326313" y="60224"/>
                </a:lnTo>
                <a:lnTo>
                  <a:pt x="1362316" y="60023"/>
                </a:lnTo>
                <a:lnTo>
                  <a:pt x="1398700" y="59890"/>
                </a:lnTo>
                <a:lnTo>
                  <a:pt x="1435339" y="59801"/>
                </a:lnTo>
                <a:lnTo>
                  <a:pt x="1472147" y="58789"/>
                </a:lnTo>
                <a:lnTo>
                  <a:pt x="1509068" y="57162"/>
                </a:lnTo>
                <a:lnTo>
                  <a:pt x="1546065" y="55124"/>
                </a:lnTo>
                <a:lnTo>
                  <a:pt x="1582159" y="53766"/>
                </a:lnTo>
                <a:lnTo>
                  <a:pt x="1617652" y="52861"/>
                </a:lnTo>
                <a:lnTo>
                  <a:pt x="1652744" y="52257"/>
                </a:lnTo>
                <a:lnTo>
                  <a:pt x="1688522" y="51855"/>
                </a:lnTo>
                <a:lnTo>
                  <a:pt x="1724756" y="51586"/>
                </a:lnTo>
                <a:lnTo>
                  <a:pt x="1761294" y="51408"/>
                </a:lnTo>
                <a:lnTo>
                  <a:pt x="1795178" y="51288"/>
                </a:lnTo>
                <a:lnTo>
                  <a:pt x="1827292" y="51209"/>
                </a:lnTo>
                <a:lnTo>
                  <a:pt x="1858227" y="51156"/>
                </a:lnTo>
                <a:lnTo>
                  <a:pt x="1888375" y="51121"/>
                </a:lnTo>
                <a:lnTo>
                  <a:pt x="1917998" y="51097"/>
                </a:lnTo>
                <a:lnTo>
                  <a:pt x="1947273" y="51081"/>
                </a:lnTo>
                <a:lnTo>
                  <a:pt x="1974409" y="51071"/>
                </a:lnTo>
                <a:lnTo>
                  <a:pt x="2000120" y="51064"/>
                </a:lnTo>
                <a:lnTo>
                  <a:pt x="2024880" y="51059"/>
                </a:lnTo>
                <a:lnTo>
                  <a:pt x="2048054" y="51056"/>
                </a:lnTo>
                <a:lnTo>
                  <a:pt x="2070171" y="51054"/>
                </a:lnTo>
                <a:lnTo>
                  <a:pt x="2091584" y="51053"/>
                </a:lnTo>
                <a:lnTo>
                  <a:pt x="2113479" y="51052"/>
                </a:lnTo>
                <a:lnTo>
                  <a:pt x="2135695" y="51051"/>
                </a:lnTo>
                <a:lnTo>
                  <a:pt x="2158126" y="51051"/>
                </a:lnTo>
                <a:lnTo>
                  <a:pt x="2198290" y="48510"/>
                </a:lnTo>
                <a:lnTo>
                  <a:pt x="2234238" y="44206"/>
                </a:lnTo>
                <a:lnTo>
                  <a:pt x="2266090" y="39118"/>
                </a:lnTo>
                <a:lnTo>
                  <a:pt x="2306246" y="30899"/>
                </a:lnTo>
                <a:lnTo>
                  <a:pt x="2344351" y="23526"/>
                </a:lnTo>
                <a:lnTo>
                  <a:pt x="2354737" y="18096"/>
                </a:lnTo>
                <a:lnTo>
                  <a:pt x="2361087" y="17156"/>
                </a:lnTo>
                <a:lnTo>
                  <a:pt x="2362680" y="16072"/>
                </a:lnTo>
                <a:lnTo>
                  <a:pt x="2363742" y="14396"/>
                </a:lnTo>
                <a:lnTo>
                  <a:pt x="2365446" y="9414"/>
                </a:lnTo>
                <a:lnTo>
                  <a:pt x="2374074" y="0"/>
                </a:lnTo>
                <a:lnTo>
                  <a:pt x="2383750" y="40728"/>
                </a:lnTo>
                <a:lnTo>
                  <a:pt x="2389262" y="78789"/>
                </a:lnTo>
                <a:lnTo>
                  <a:pt x="2390552" y="107193"/>
                </a:lnTo>
                <a:lnTo>
                  <a:pt x="2391125" y="138868"/>
                </a:lnTo>
                <a:lnTo>
                  <a:pt x="2391380" y="169455"/>
                </a:lnTo>
                <a:lnTo>
                  <a:pt x="2391523" y="210910"/>
                </a:lnTo>
                <a:lnTo>
                  <a:pt x="2391584" y="2482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3" name="SMARTInkShape-3775"/>
          <p:cNvSpPr/>
          <p:nvPr>
            <p:custDataLst>
              <p:tags r:id="rId2"/>
            </p:custDataLst>
          </p:nvPr>
        </p:nvSpPr>
        <p:spPr bwMode="auto">
          <a:xfrm>
            <a:off x="885825" y="3009484"/>
            <a:ext cx="6000751" cy="582287"/>
          </a:xfrm>
          <a:custGeom>
            <a:avLst/>
            <a:gdLst/>
            <a:ahLst/>
            <a:cxnLst/>
            <a:rect l="0" t="0" r="0" b="0"/>
            <a:pathLst>
              <a:path w="6000751" h="582287">
                <a:moveTo>
                  <a:pt x="0" y="573821"/>
                </a:moveTo>
                <a:lnTo>
                  <a:pt x="0" y="573821"/>
                </a:lnTo>
                <a:lnTo>
                  <a:pt x="4551" y="569270"/>
                </a:lnTo>
                <a:lnTo>
                  <a:pt x="9325" y="567036"/>
                </a:lnTo>
                <a:lnTo>
                  <a:pt x="46102" y="564366"/>
                </a:lnTo>
                <a:lnTo>
                  <a:pt x="77054" y="559378"/>
                </a:lnTo>
                <a:lnTo>
                  <a:pt x="115964" y="557477"/>
                </a:lnTo>
                <a:lnTo>
                  <a:pt x="158608" y="557866"/>
                </a:lnTo>
                <a:lnTo>
                  <a:pt x="190508" y="561332"/>
                </a:lnTo>
                <a:lnTo>
                  <a:pt x="223735" y="566048"/>
                </a:lnTo>
                <a:lnTo>
                  <a:pt x="259458" y="570366"/>
                </a:lnTo>
                <a:lnTo>
                  <a:pt x="300735" y="572285"/>
                </a:lnTo>
                <a:lnTo>
                  <a:pt x="324315" y="572797"/>
                </a:lnTo>
                <a:lnTo>
                  <a:pt x="349560" y="573138"/>
                </a:lnTo>
                <a:lnTo>
                  <a:pt x="375915" y="573366"/>
                </a:lnTo>
                <a:lnTo>
                  <a:pt x="403010" y="574470"/>
                </a:lnTo>
                <a:lnTo>
                  <a:pt x="430598" y="576159"/>
                </a:lnTo>
                <a:lnTo>
                  <a:pt x="458516" y="578237"/>
                </a:lnTo>
                <a:lnTo>
                  <a:pt x="488557" y="579623"/>
                </a:lnTo>
                <a:lnTo>
                  <a:pt x="520015" y="580546"/>
                </a:lnTo>
                <a:lnTo>
                  <a:pt x="552417" y="581162"/>
                </a:lnTo>
                <a:lnTo>
                  <a:pt x="584495" y="581572"/>
                </a:lnTo>
                <a:lnTo>
                  <a:pt x="616359" y="581846"/>
                </a:lnTo>
                <a:lnTo>
                  <a:pt x="648078" y="582029"/>
                </a:lnTo>
                <a:lnTo>
                  <a:pt x="679702" y="582150"/>
                </a:lnTo>
                <a:lnTo>
                  <a:pt x="711262" y="582231"/>
                </a:lnTo>
                <a:lnTo>
                  <a:pt x="742780" y="582286"/>
                </a:lnTo>
                <a:lnTo>
                  <a:pt x="774269" y="581369"/>
                </a:lnTo>
                <a:lnTo>
                  <a:pt x="805740" y="579805"/>
                </a:lnTo>
                <a:lnTo>
                  <a:pt x="837197" y="577811"/>
                </a:lnTo>
                <a:lnTo>
                  <a:pt x="867694" y="576480"/>
                </a:lnTo>
                <a:lnTo>
                  <a:pt x="897550" y="575594"/>
                </a:lnTo>
                <a:lnTo>
                  <a:pt x="926979" y="575003"/>
                </a:lnTo>
                <a:lnTo>
                  <a:pt x="958029" y="573657"/>
                </a:lnTo>
                <a:lnTo>
                  <a:pt x="990158" y="571806"/>
                </a:lnTo>
                <a:lnTo>
                  <a:pt x="1023008" y="569620"/>
                </a:lnTo>
                <a:lnTo>
                  <a:pt x="1055385" y="567210"/>
                </a:lnTo>
                <a:lnTo>
                  <a:pt x="1087448" y="564651"/>
                </a:lnTo>
                <a:lnTo>
                  <a:pt x="1119300" y="561993"/>
                </a:lnTo>
                <a:lnTo>
                  <a:pt x="1151965" y="560221"/>
                </a:lnTo>
                <a:lnTo>
                  <a:pt x="1185172" y="559039"/>
                </a:lnTo>
                <a:lnTo>
                  <a:pt x="1218740" y="558251"/>
                </a:lnTo>
                <a:lnTo>
                  <a:pt x="1250643" y="556774"/>
                </a:lnTo>
                <a:lnTo>
                  <a:pt x="1281437" y="554836"/>
                </a:lnTo>
                <a:lnTo>
                  <a:pt x="1311491" y="552592"/>
                </a:lnTo>
                <a:lnTo>
                  <a:pt x="1342005" y="550143"/>
                </a:lnTo>
                <a:lnTo>
                  <a:pt x="1372825" y="547558"/>
                </a:lnTo>
                <a:lnTo>
                  <a:pt x="1403849" y="544882"/>
                </a:lnTo>
                <a:lnTo>
                  <a:pt x="1433105" y="542146"/>
                </a:lnTo>
                <a:lnTo>
                  <a:pt x="1461181" y="539369"/>
                </a:lnTo>
                <a:lnTo>
                  <a:pt x="1488470" y="536565"/>
                </a:lnTo>
                <a:lnTo>
                  <a:pt x="1516189" y="533744"/>
                </a:lnTo>
                <a:lnTo>
                  <a:pt x="1544193" y="530910"/>
                </a:lnTo>
                <a:lnTo>
                  <a:pt x="1572387" y="528069"/>
                </a:lnTo>
                <a:lnTo>
                  <a:pt x="1599755" y="525222"/>
                </a:lnTo>
                <a:lnTo>
                  <a:pt x="1626574" y="522372"/>
                </a:lnTo>
                <a:lnTo>
                  <a:pt x="1653025" y="519519"/>
                </a:lnTo>
                <a:lnTo>
                  <a:pt x="1680184" y="516665"/>
                </a:lnTo>
                <a:lnTo>
                  <a:pt x="1707815" y="513809"/>
                </a:lnTo>
                <a:lnTo>
                  <a:pt x="1735761" y="510953"/>
                </a:lnTo>
                <a:lnTo>
                  <a:pt x="1763916" y="508097"/>
                </a:lnTo>
                <a:lnTo>
                  <a:pt x="1792212" y="505240"/>
                </a:lnTo>
                <a:lnTo>
                  <a:pt x="1820601" y="502383"/>
                </a:lnTo>
                <a:lnTo>
                  <a:pt x="1850004" y="498573"/>
                </a:lnTo>
                <a:lnTo>
                  <a:pt x="1880083" y="494128"/>
                </a:lnTo>
                <a:lnTo>
                  <a:pt x="1910614" y="489260"/>
                </a:lnTo>
                <a:lnTo>
                  <a:pt x="1940493" y="485062"/>
                </a:lnTo>
                <a:lnTo>
                  <a:pt x="1969937" y="481311"/>
                </a:lnTo>
                <a:lnTo>
                  <a:pt x="1999091" y="477857"/>
                </a:lnTo>
                <a:lnTo>
                  <a:pt x="2028052" y="473650"/>
                </a:lnTo>
                <a:lnTo>
                  <a:pt x="2056885" y="468941"/>
                </a:lnTo>
                <a:lnTo>
                  <a:pt x="2085632" y="463895"/>
                </a:lnTo>
                <a:lnTo>
                  <a:pt x="2113369" y="459580"/>
                </a:lnTo>
                <a:lnTo>
                  <a:pt x="2140433" y="455750"/>
                </a:lnTo>
                <a:lnTo>
                  <a:pt x="2167048" y="452245"/>
                </a:lnTo>
                <a:lnTo>
                  <a:pt x="2193363" y="448955"/>
                </a:lnTo>
                <a:lnTo>
                  <a:pt x="2219480" y="445809"/>
                </a:lnTo>
                <a:lnTo>
                  <a:pt x="2245463" y="442760"/>
                </a:lnTo>
                <a:lnTo>
                  <a:pt x="2272311" y="439774"/>
                </a:lnTo>
                <a:lnTo>
                  <a:pt x="2299734" y="436832"/>
                </a:lnTo>
                <a:lnTo>
                  <a:pt x="2327541" y="433917"/>
                </a:lnTo>
                <a:lnTo>
                  <a:pt x="2356557" y="431021"/>
                </a:lnTo>
                <a:lnTo>
                  <a:pt x="2386378" y="428139"/>
                </a:lnTo>
                <a:lnTo>
                  <a:pt x="2416736" y="425264"/>
                </a:lnTo>
                <a:lnTo>
                  <a:pt x="2446500" y="422396"/>
                </a:lnTo>
                <a:lnTo>
                  <a:pt x="2475867" y="419531"/>
                </a:lnTo>
                <a:lnTo>
                  <a:pt x="2504971" y="416668"/>
                </a:lnTo>
                <a:lnTo>
                  <a:pt x="2533898" y="412855"/>
                </a:lnTo>
                <a:lnTo>
                  <a:pt x="2562708" y="408408"/>
                </a:lnTo>
                <a:lnTo>
                  <a:pt x="2591439" y="403538"/>
                </a:lnTo>
                <a:lnTo>
                  <a:pt x="2619166" y="399339"/>
                </a:lnTo>
                <a:lnTo>
                  <a:pt x="2646223" y="395587"/>
                </a:lnTo>
                <a:lnTo>
                  <a:pt x="2672834" y="392133"/>
                </a:lnTo>
                <a:lnTo>
                  <a:pt x="2699146" y="387926"/>
                </a:lnTo>
                <a:lnTo>
                  <a:pt x="2725261" y="383216"/>
                </a:lnTo>
                <a:lnTo>
                  <a:pt x="2751243" y="378171"/>
                </a:lnTo>
                <a:lnTo>
                  <a:pt x="2778090" y="373855"/>
                </a:lnTo>
                <a:lnTo>
                  <a:pt x="2805512" y="370025"/>
                </a:lnTo>
                <a:lnTo>
                  <a:pt x="2833319" y="366520"/>
                </a:lnTo>
                <a:lnTo>
                  <a:pt x="2860429" y="362278"/>
                </a:lnTo>
                <a:lnTo>
                  <a:pt x="2887076" y="357545"/>
                </a:lnTo>
                <a:lnTo>
                  <a:pt x="2913412" y="352484"/>
                </a:lnTo>
                <a:lnTo>
                  <a:pt x="2939542" y="348158"/>
                </a:lnTo>
                <a:lnTo>
                  <a:pt x="2965534" y="344321"/>
                </a:lnTo>
                <a:lnTo>
                  <a:pt x="2991436" y="340811"/>
                </a:lnTo>
                <a:lnTo>
                  <a:pt x="3018228" y="337519"/>
                </a:lnTo>
                <a:lnTo>
                  <a:pt x="3045615" y="334371"/>
                </a:lnTo>
                <a:lnTo>
                  <a:pt x="3073397" y="331320"/>
                </a:lnTo>
                <a:lnTo>
                  <a:pt x="3100491" y="327381"/>
                </a:lnTo>
                <a:lnTo>
                  <a:pt x="3127127" y="322851"/>
                </a:lnTo>
                <a:lnTo>
                  <a:pt x="3153456" y="317925"/>
                </a:lnTo>
                <a:lnTo>
                  <a:pt x="3179582" y="312736"/>
                </a:lnTo>
                <a:lnTo>
                  <a:pt x="3205571" y="307372"/>
                </a:lnTo>
                <a:lnTo>
                  <a:pt x="3231470" y="301891"/>
                </a:lnTo>
                <a:lnTo>
                  <a:pt x="3257309" y="296332"/>
                </a:lnTo>
                <a:lnTo>
                  <a:pt x="3283107" y="290720"/>
                </a:lnTo>
                <a:lnTo>
                  <a:pt x="3308878" y="285075"/>
                </a:lnTo>
                <a:lnTo>
                  <a:pt x="3333679" y="279406"/>
                </a:lnTo>
                <a:lnTo>
                  <a:pt x="3357832" y="273722"/>
                </a:lnTo>
                <a:lnTo>
                  <a:pt x="3381555" y="268027"/>
                </a:lnTo>
                <a:lnTo>
                  <a:pt x="3405942" y="262326"/>
                </a:lnTo>
                <a:lnTo>
                  <a:pt x="3430774" y="256620"/>
                </a:lnTo>
                <a:lnTo>
                  <a:pt x="3455900" y="250911"/>
                </a:lnTo>
                <a:lnTo>
                  <a:pt x="3481223" y="245200"/>
                </a:lnTo>
                <a:lnTo>
                  <a:pt x="3506678" y="239488"/>
                </a:lnTo>
                <a:lnTo>
                  <a:pt x="3532220" y="233775"/>
                </a:lnTo>
                <a:lnTo>
                  <a:pt x="3557821" y="228061"/>
                </a:lnTo>
                <a:lnTo>
                  <a:pt x="3583461" y="222347"/>
                </a:lnTo>
                <a:lnTo>
                  <a:pt x="3609127" y="216632"/>
                </a:lnTo>
                <a:lnTo>
                  <a:pt x="3634809" y="210918"/>
                </a:lnTo>
                <a:lnTo>
                  <a:pt x="3660504" y="205203"/>
                </a:lnTo>
                <a:lnTo>
                  <a:pt x="3686206" y="199488"/>
                </a:lnTo>
                <a:lnTo>
                  <a:pt x="3710960" y="193773"/>
                </a:lnTo>
                <a:lnTo>
                  <a:pt x="3735084" y="188058"/>
                </a:lnTo>
                <a:lnTo>
                  <a:pt x="3758786" y="182343"/>
                </a:lnTo>
                <a:lnTo>
                  <a:pt x="3783160" y="176628"/>
                </a:lnTo>
                <a:lnTo>
                  <a:pt x="3807982" y="170913"/>
                </a:lnTo>
                <a:lnTo>
                  <a:pt x="3833102" y="165198"/>
                </a:lnTo>
                <a:lnTo>
                  <a:pt x="3858421" y="160436"/>
                </a:lnTo>
                <a:lnTo>
                  <a:pt x="3883873" y="156308"/>
                </a:lnTo>
                <a:lnTo>
                  <a:pt x="3909414" y="152604"/>
                </a:lnTo>
                <a:lnTo>
                  <a:pt x="3935013" y="149182"/>
                </a:lnTo>
                <a:lnTo>
                  <a:pt x="3960652" y="145948"/>
                </a:lnTo>
                <a:lnTo>
                  <a:pt x="3986318" y="142840"/>
                </a:lnTo>
                <a:lnTo>
                  <a:pt x="4012952" y="139815"/>
                </a:lnTo>
                <a:lnTo>
                  <a:pt x="4040234" y="136846"/>
                </a:lnTo>
                <a:lnTo>
                  <a:pt x="4067946" y="133914"/>
                </a:lnTo>
                <a:lnTo>
                  <a:pt x="4095947" y="131960"/>
                </a:lnTo>
                <a:lnTo>
                  <a:pt x="4124139" y="130657"/>
                </a:lnTo>
                <a:lnTo>
                  <a:pt x="4152459" y="129788"/>
                </a:lnTo>
                <a:lnTo>
                  <a:pt x="4181816" y="128257"/>
                </a:lnTo>
                <a:lnTo>
                  <a:pt x="4211865" y="126283"/>
                </a:lnTo>
                <a:lnTo>
                  <a:pt x="4242375" y="124015"/>
                </a:lnTo>
                <a:lnTo>
                  <a:pt x="4274145" y="120598"/>
                </a:lnTo>
                <a:lnTo>
                  <a:pt x="4306755" y="116415"/>
                </a:lnTo>
                <a:lnTo>
                  <a:pt x="4339925" y="111721"/>
                </a:lnTo>
                <a:lnTo>
                  <a:pt x="4373468" y="107639"/>
                </a:lnTo>
                <a:lnTo>
                  <a:pt x="4407260" y="103965"/>
                </a:lnTo>
                <a:lnTo>
                  <a:pt x="4441218" y="100564"/>
                </a:lnTo>
                <a:lnTo>
                  <a:pt x="4475287" y="96391"/>
                </a:lnTo>
                <a:lnTo>
                  <a:pt x="4509430" y="91705"/>
                </a:lnTo>
                <a:lnTo>
                  <a:pt x="4543621" y="86675"/>
                </a:lnTo>
                <a:lnTo>
                  <a:pt x="4578798" y="81417"/>
                </a:lnTo>
                <a:lnTo>
                  <a:pt x="4614632" y="76007"/>
                </a:lnTo>
                <a:lnTo>
                  <a:pt x="4650904" y="70495"/>
                </a:lnTo>
                <a:lnTo>
                  <a:pt x="4688420" y="64915"/>
                </a:lnTo>
                <a:lnTo>
                  <a:pt x="4726766" y="59290"/>
                </a:lnTo>
                <a:lnTo>
                  <a:pt x="4765665" y="53636"/>
                </a:lnTo>
                <a:lnTo>
                  <a:pt x="4803980" y="48913"/>
                </a:lnTo>
                <a:lnTo>
                  <a:pt x="4841906" y="44813"/>
                </a:lnTo>
                <a:lnTo>
                  <a:pt x="4879572" y="41126"/>
                </a:lnTo>
                <a:lnTo>
                  <a:pt x="4917066" y="36763"/>
                </a:lnTo>
                <a:lnTo>
                  <a:pt x="4954443" y="31950"/>
                </a:lnTo>
                <a:lnTo>
                  <a:pt x="4991745" y="26836"/>
                </a:lnTo>
                <a:lnTo>
                  <a:pt x="5029948" y="22475"/>
                </a:lnTo>
                <a:lnTo>
                  <a:pt x="5068750" y="18614"/>
                </a:lnTo>
                <a:lnTo>
                  <a:pt x="5107954" y="15088"/>
                </a:lnTo>
                <a:lnTo>
                  <a:pt x="5148378" y="11785"/>
                </a:lnTo>
                <a:lnTo>
                  <a:pt x="5189615" y="8630"/>
                </a:lnTo>
                <a:lnTo>
                  <a:pt x="5231393" y="5575"/>
                </a:lnTo>
                <a:lnTo>
                  <a:pt x="5273533" y="3538"/>
                </a:lnTo>
                <a:lnTo>
                  <a:pt x="5315914" y="2179"/>
                </a:lnTo>
                <a:lnTo>
                  <a:pt x="5358455" y="1274"/>
                </a:lnTo>
                <a:lnTo>
                  <a:pt x="5402056" y="671"/>
                </a:lnTo>
                <a:lnTo>
                  <a:pt x="5446363" y="268"/>
                </a:lnTo>
                <a:lnTo>
                  <a:pt x="5491141" y="0"/>
                </a:lnTo>
                <a:lnTo>
                  <a:pt x="5537186" y="774"/>
                </a:lnTo>
                <a:lnTo>
                  <a:pt x="5584074" y="2242"/>
                </a:lnTo>
                <a:lnTo>
                  <a:pt x="5631526" y="4173"/>
                </a:lnTo>
                <a:lnTo>
                  <a:pt x="5679353" y="6413"/>
                </a:lnTo>
                <a:lnTo>
                  <a:pt x="5727430" y="8859"/>
                </a:lnTo>
                <a:lnTo>
                  <a:pt x="5775674" y="11442"/>
                </a:lnTo>
                <a:lnTo>
                  <a:pt x="5822124" y="14117"/>
                </a:lnTo>
                <a:lnTo>
                  <a:pt x="5867379" y="16852"/>
                </a:lnTo>
                <a:lnTo>
                  <a:pt x="5911836" y="19628"/>
                </a:lnTo>
                <a:lnTo>
                  <a:pt x="5941474" y="21479"/>
                </a:lnTo>
                <a:lnTo>
                  <a:pt x="6000750" y="251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4" name="SMARTInkShape-3776"/>
          <p:cNvSpPr/>
          <p:nvPr>
            <p:custDataLst>
              <p:tags r:id="rId3"/>
            </p:custDataLst>
          </p:nvPr>
        </p:nvSpPr>
        <p:spPr bwMode="auto">
          <a:xfrm>
            <a:off x="4641732" y="1443490"/>
            <a:ext cx="1234093" cy="1192196"/>
          </a:xfrm>
          <a:custGeom>
            <a:avLst/>
            <a:gdLst/>
            <a:ahLst/>
            <a:cxnLst/>
            <a:rect l="0" t="0" r="0" b="0"/>
            <a:pathLst>
              <a:path w="1234093" h="1192196">
                <a:moveTo>
                  <a:pt x="616068" y="56698"/>
                </a:moveTo>
                <a:lnTo>
                  <a:pt x="616068" y="56698"/>
                </a:lnTo>
                <a:lnTo>
                  <a:pt x="609223" y="20397"/>
                </a:lnTo>
                <a:lnTo>
                  <a:pt x="604136" y="7861"/>
                </a:lnTo>
                <a:lnTo>
                  <a:pt x="599541" y="4138"/>
                </a:lnTo>
                <a:lnTo>
                  <a:pt x="586815" y="0"/>
                </a:lnTo>
                <a:lnTo>
                  <a:pt x="553854" y="5781"/>
                </a:lnTo>
                <a:lnTo>
                  <a:pt x="531730" y="11323"/>
                </a:lnTo>
                <a:lnTo>
                  <a:pt x="504597" y="20733"/>
                </a:lnTo>
                <a:lnTo>
                  <a:pt x="474127" y="32721"/>
                </a:lnTo>
                <a:lnTo>
                  <a:pt x="441431" y="46428"/>
                </a:lnTo>
                <a:lnTo>
                  <a:pt x="405345" y="63186"/>
                </a:lnTo>
                <a:lnTo>
                  <a:pt x="367001" y="81978"/>
                </a:lnTo>
                <a:lnTo>
                  <a:pt x="327152" y="102126"/>
                </a:lnTo>
                <a:lnTo>
                  <a:pt x="286297" y="126036"/>
                </a:lnTo>
                <a:lnTo>
                  <a:pt x="244773" y="152453"/>
                </a:lnTo>
                <a:lnTo>
                  <a:pt x="202803" y="180542"/>
                </a:lnTo>
                <a:lnTo>
                  <a:pt x="164346" y="212603"/>
                </a:lnTo>
                <a:lnTo>
                  <a:pt x="128230" y="247312"/>
                </a:lnTo>
                <a:lnTo>
                  <a:pt x="93675" y="283786"/>
                </a:lnTo>
                <a:lnTo>
                  <a:pt x="64923" y="324295"/>
                </a:lnTo>
                <a:lnTo>
                  <a:pt x="40041" y="367493"/>
                </a:lnTo>
                <a:lnTo>
                  <a:pt x="17737" y="412485"/>
                </a:lnTo>
                <a:lnTo>
                  <a:pt x="5726" y="459624"/>
                </a:lnTo>
                <a:lnTo>
                  <a:pt x="576" y="508195"/>
                </a:lnTo>
                <a:lnTo>
                  <a:pt x="0" y="557721"/>
                </a:lnTo>
                <a:lnTo>
                  <a:pt x="8188" y="606931"/>
                </a:lnTo>
                <a:lnTo>
                  <a:pt x="22220" y="655930"/>
                </a:lnTo>
                <a:lnTo>
                  <a:pt x="40147" y="704788"/>
                </a:lnTo>
                <a:lnTo>
                  <a:pt x="64480" y="752600"/>
                </a:lnTo>
                <a:lnTo>
                  <a:pt x="93085" y="799715"/>
                </a:lnTo>
                <a:lnTo>
                  <a:pt x="124538" y="846365"/>
                </a:lnTo>
                <a:lnTo>
                  <a:pt x="157889" y="890800"/>
                </a:lnTo>
                <a:lnTo>
                  <a:pt x="192505" y="933758"/>
                </a:lnTo>
                <a:lnTo>
                  <a:pt x="227965" y="975732"/>
                </a:lnTo>
                <a:lnTo>
                  <a:pt x="263988" y="1014192"/>
                </a:lnTo>
                <a:lnTo>
                  <a:pt x="300386" y="1050310"/>
                </a:lnTo>
                <a:lnTo>
                  <a:pt x="337033" y="1084866"/>
                </a:lnTo>
                <a:lnTo>
                  <a:pt x="374800" y="1113618"/>
                </a:lnTo>
                <a:lnTo>
                  <a:pt x="413312" y="1138501"/>
                </a:lnTo>
                <a:lnTo>
                  <a:pt x="452323" y="1160805"/>
                </a:lnTo>
                <a:lnTo>
                  <a:pt x="494522" y="1175674"/>
                </a:lnTo>
                <a:lnTo>
                  <a:pt x="538847" y="1185587"/>
                </a:lnTo>
                <a:lnTo>
                  <a:pt x="584590" y="1192195"/>
                </a:lnTo>
                <a:lnTo>
                  <a:pt x="635089" y="1190886"/>
                </a:lnTo>
                <a:lnTo>
                  <a:pt x="688755" y="1184298"/>
                </a:lnTo>
                <a:lnTo>
                  <a:pt x="744536" y="1174191"/>
                </a:lnTo>
                <a:lnTo>
                  <a:pt x="800774" y="1156976"/>
                </a:lnTo>
                <a:lnTo>
                  <a:pt x="857315" y="1135022"/>
                </a:lnTo>
                <a:lnTo>
                  <a:pt x="914059" y="1109908"/>
                </a:lnTo>
                <a:lnTo>
                  <a:pt x="967129" y="1076972"/>
                </a:lnTo>
                <a:lnTo>
                  <a:pt x="1017749" y="1038823"/>
                </a:lnTo>
                <a:lnTo>
                  <a:pt x="1066735" y="997198"/>
                </a:lnTo>
                <a:lnTo>
                  <a:pt x="1107965" y="952303"/>
                </a:lnTo>
                <a:lnTo>
                  <a:pt x="1144025" y="905228"/>
                </a:lnTo>
                <a:lnTo>
                  <a:pt x="1176637" y="856699"/>
                </a:lnTo>
                <a:lnTo>
                  <a:pt x="1200283" y="808155"/>
                </a:lnTo>
                <a:lnTo>
                  <a:pt x="1217952" y="759599"/>
                </a:lnTo>
                <a:lnTo>
                  <a:pt x="1231637" y="711036"/>
                </a:lnTo>
                <a:lnTo>
                  <a:pt x="1234092" y="660563"/>
                </a:lnTo>
                <a:lnTo>
                  <a:pt x="1229062" y="608817"/>
                </a:lnTo>
                <a:lnTo>
                  <a:pt x="1219040" y="556222"/>
                </a:lnTo>
                <a:lnTo>
                  <a:pt x="1195215" y="506872"/>
                </a:lnTo>
                <a:lnTo>
                  <a:pt x="1162186" y="459683"/>
                </a:lnTo>
                <a:lnTo>
                  <a:pt x="1123022" y="413937"/>
                </a:lnTo>
                <a:lnTo>
                  <a:pt x="1068337" y="374867"/>
                </a:lnTo>
                <a:lnTo>
                  <a:pt x="1003306" y="340248"/>
                </a:lnTo>
                <a:lnTo>
                  <a:pt x="931377" y="308596"/>
                </a:lnTo>
                <a:lnTo>
                  <a:pt x="851992" y="284637"/>
                </a:lnTo>
                <a:lnTo>
                  <a:pt x="767635" y="265807"/>
                </a:lnTo>
                <a:lnTo>
                  <a:pt x="679965" y="250397"/>
                </a:lnTo>
                <a:lnTo>
                  <a:pt x="621519" y="240123"/>
                </a:lnTo>
                <a:lnTo>
                  <a:pt x="504625" y="21957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5" name="SMARTInkShape-3777"/>
          <p:cNvSpPr/>
          <p:nvPr>
            <p:custDataLst>
              <p:tags r:id="rId4"/>
            </p:custDataLst>
          </p:nvPr>
        </p:nvSpPr>
        <p:spPr bwMode="auto">
          <a:xfrm>
            <a:off x="669568" y="1736580"/>
            <a:ext cx="856527" cy="993345"/>
          </a:xfrm>
          <a:custGeom>
            <a:avLst/>
            <a:gdLst/>
            <a:ahLst/>
            <a:cxnLst/>
            <a:rect l="0" t="0" r="0" b="0"/>
            <a:pathLst>
              <a:path w="856527" h="993345">
                <a:moveTo>
                  <a:pt x="241975" y="166515"/>
                </a:moveTo>
                <a:lnTo>
                  <a:pt x="241975" y="166515"/>
                </a:lnTo>
                <a:lnTo>
                  <a:pt x="223771" y="161964"/>
                </a:lnTo>
                <a:lnTo>
                  <a:pt x="204674" y="167350"/>
                </a:lnTo>
                <a:lnTo>
                  <a:pt x="194248" y="172787"/>
                </a:lnTo>
                <a:lnTo>
                  <a:pt x="169963" y="201687"/>
                </a:lnTo>
                <a:lnTo>
                  <a:pt x="156819" y="221396"/>
                </a:lnTo>
                <a:lnTo>
                  <a:pt x="141389" y="246917"/>
                </a:lnTo>
                <a:lnTo>
                  <a:pt x="124435" y="276314"/>
                </a:lnTo>
                <a:lnTo>
                  <a:pt x="106465" y="308294"/>
                </a:lnTo>
                <a:lnTo>
                  <a:pt x="88770" y="344854"/>
                </a:lnTo>
                <a:lnTo>
                  <a:pt x="71258" y="384468"/>
                </a:lnTo>
                <a:lnTo>
                  <a:pt x="53869" y="426117"/>
                </a:lnTo>
                <a:lnTo>
                  <a:pt x="39418" y="471028"/>
                </a:lnTo>
                <a:lnTo>
                  <a:pt x="26927" y="518114"/>
                </a:lnTo>
                <a:lnTo>
                  <a:pt x="15742" y="566649"/>
                </a:lnTo>
                <a:lnTo>
                  <a:pt x="8285" y="614246"/>
                </a:lnTo>
                <a:lnTo>
                  <a:pt x="3314" y="661217"/>
                </a:lnTo>
                <a:lnTo>
                  <a:pt x="0" y="707771"/>
                </a:lnTo>
                <a:lnTo>
                  <a:pt x="1601" y="750238"/>
                </a:lnTo>
                <a:lnTo>
                  <a:pt x="6478" y="789979"/>
                </a:lnTo>
                <a:lnTo>
                  <a:pt x="13539" y="827902"/>
                </a:lnTo>
                <a:lnTo>
                  <a:pt x="27772" y="861757"/>
                </a:lnTo>
                <a:lnTo>
                  <a:pt x="46785" y="892900"/>
                </a:lnTo>
                <a:lnTo>
                  <a:pt x="68986" y="922234"/>
                </a:lnTo>
                <a:lnTo>
                  <a:pt x="99026" y="944648"/>
                </a:lnTo>
                <a:lnTo>
                  <a:pt x="134293" y="962448"/>
                </a:lnTo>
                <a:lnTo>
                  <a:pt x="173045" y="977171"/>
                </a:lnTo>
                <a:lnTo>
                  <a:pt x="215071" y="986035"/>
                </a:lnTo>
                <a:lnTo>
                  <a:pt x="259282" y="990992"/>
                </a:lnTo>
                <a:lnTo>
                  <a:pt x="304948" y="993344"/>
                </a:lnTo>
                <a:lnTo>
                  <a:pt x="350632" y="989197"/>
                </a:lnTo>
                <a:lnTo>
                  <a:pt x="396328" y="980717"/>
                </a:lnTo>
                <a:lnTo>
                  <a:pt x="442031" y="969349"/>
                </a:lnTo>
                <a:lnTo>
                  <a:pt x="486788" y="953197"/>
                </a:lnTo>
                <a:lnTo>
                  <a:pt x="530914" y="933857"/>
                </a:lnTo>
                <a:lnTo>
                  <a:pt x="574618" y="912391"/>
                </a:lnTo>
                <a:lnTo>
                  <a:pt x="615185" y="886651"/>
                </a:lnTo>
                <a:lnTo>
                  <a:pt x="653659" y="858061"/>
                </a:lnTo>
                <a:lnTo>
                  <a:pt x="690738" y="827570"/>
                </a:lnTo>
                <a:lnTo>
                  <a:pt x="723078" y="792003"/>
                </a:lnTo>
                <a:lnTo>
                  <a:pt x="752258" y="753052"/>
                </a:lnTo>
                <a:lnTo>
                  <a:pt x="779331" y="711845"/>
                </a:lnTo>
                <a:lnTo>
                  <a:pt x="802142" y="666276"/>
                </a:lnTo>
                <a:lnTo>
                  <a:pt x="822112" y="617799"/>
                </a:lnTo>
                <a:lnTo>
                  <a:pt x="840188" y="567383"/>
                </a:lnTo>
                <a:lnTo>
                  <a:pt x="850333" y="517580"/>
                </a:lnTo>
                <a:lnTo>
                  <a:pt x="855192" y="468186"/>
                </a:lnTo>
                <a:lnTo>
                  <a:pt x="856526" y="419064"/>
                </a:lnTo>
                <a:lnTo>
                  <a:pt x="847891" y="372029"/>
                </a:lnTo>
                <a:lnTo>
                  <a:pt x="832609" y="326384"/>
                </a:lnTo>
                <a:lnTo>
                  <a:pt x="812896" y="281667"/>
                </a:lnTo>
                <a:lnTo>
                  <a:pt x="784514" y="239473"/>
                </a:lnTo>
                <a:lnTo>
                  <a:pt x="750352" y="198961"/>
                </a:lnTo>
                <a:lnTo>
                  <a:pt x="712338" y="159571"/>
                </a:lnTo>
                <a:lnTo>
                  <a:pt x="666040" y="125690"/>
                </a:lnTo>
                <a:lnTo>
                  <a:pt x="614220" y="95484"/>
                </a:lnTo>
                <a:lnTo>
                  <a:pt x="558718" y="67726"/>
                </a:lnTo>
                <a:lnTo>
                  <a:pt x="503619" y="45410"/>
                </a:lnTo>
                <a:lnTo>
                  <a:pt x="448790" y="26724"/>
                </a:lnTo>
                <a:lnTo>
                  <a:pt x="394139" y="10456"/>
                </a:lnTo>
                <a:lnTo>
                  <a:pt x="343417" y="2468"/>
                </a:lnTo>
                <a:lnTo>
                  <a:pt x="295316" y="0"/>
                </a:lnTo>
                <a:lnTo>
                  <a:pt x="248960" y="1213"/>
                </a:lnTo>
                <a:lnTo>
                  <a:pt x="208532" y="8688"/>
                </a:lnTo>
                <a:lnTo>
                  <a:pt x="172054" y="20340"/>
                </a:lnTo>
                <a:lnTo>
                  <a:pt x="138211" y="34775"/>
                </a:lnTo>
                <a:lnTo>
                  <a:pt x="70525" y="636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708" name="SMARTInkShape-Group1213"/>
          <p:cNvGrpSpPr/>
          <p:nvPr/>
        </p:nvGrpSpPr>
        <p:grpSpPr>
          <a:xfrm>
            <a:off x="3114675" y="3446700"/>
            <a:ext cx="1765439" cy="2541346"/>
            <a:chOff x="3114675" y="3446700"/>
            <a:chExt cx="1765439" cy="2541346"/>
          </a:xfrm>
        </p:grpSpPr>
        <p:sp>
          <p:nvSpPr>
            <p:cNvPr id="706" name="SMARTInkShape-3778"/>
            <p:cNvSpPr/>
            <p:nvPr>
              <p:custDataLst>
                <p:tags r:id="rId122"/>
              </p:custDataLst>
            </p:nvPr>
          </p:nvSpPr>
          <p:spPr bwMode="auto">
            <a:xfrm>
              <a:off x="3114675" y="3758330"/>
              <a:ext cx="347099" cy="2130978"/>
            </a:xfrm>
            <a:custGeom>
              <a:avLst/>
              <a:gdLst/>
              <a:ahLst/>
              <a:cxnLst/>
              <a:rect l="0" t="0" r="0" b="0"/>
              <a:pathLst>
                <a:path w="347099" h="2130978">
                  <a:moveTo>
                    <a:pt x="334328" y="22142"/>
                  </a:moveTo>
                  <a:lnTo>
                    <a:pt x="334328" y="22142"/>
                  </a:lnTo>
                  <a:lnTo>
                    <a:pt x="341709" y="0"/>
                  </a:lnTo>
                  <a:lnTo>
                    <a:pt x="347098" y="15687"/>
                  </a:lnTo>
                  <a:lnTo>
                    <a:pt x="344448" y="44356"/>
                  </a:lnTo>
                  <a:lnTo>
                    <a:pt x="341075" y="62669"/>
                  </a:lnTo>
                  <a:lnTo>
                    <a:pt x="335968" y="88213"/>
                  </a:lnTo>
                  <a:lnTo>
                    <a:pt x="329706" y="118577"/>
                  </a:lnTo>
                  <a:lnTo>
                    <a:pt x="322674" y="152155"/>
                  </a:lnTo>
                  <a:lnTo>
                    <a:pt x="315129" y="189779"/>
                  </a:lnTo>
                  <a:lnTo>
                    <a:pt x="307241" y="230103"/>
                  </a:lnTo>
                  <a:lnTo>
                    <a:pt x="299125" y="272226"/>
                  </a:lnTo>
                  <a:lnTo>
                    <a:pt x="291809" y="318404"/>
                  </a:lnTo>
                  <a:lnTo>
                    <a:pt x="285027" y="367288"/>
                  </a:lnTo>
                  <a:lnTo>
                    <a:pt x="278600" y="417974"/>
                  </a:lnTo>
                  <a:lnTo>
                    <a:pt x="271459" y="470815"/>
                  </a:lnTo>
                  <a:lnTo>
                    <a:pt x="263840" y="525093"/>
                  </a:lnTo>
                  <a:lnTo>
                    <a:pt x="255903" y="580328"/>
                  </a:lnTo>
                  <a:lnTo>
                    <a:pt x="247755" y="638106"/>
                  </a:lnTo>
                  <a:lnTo>
                    <a:pt x="239465" y="697580"/>
                  </a:lnTo>
                  <a:lnTo>
                    <a:pt x="231081" y="758184"/>
                  </a:lnTo>
                  <a:lnTo>
                    <a:pt x="223586" y="820494"/>
                  </a:lnTo>
                  <a:lnTo>
                    <a:pt x="216685" y="883942"/>
                  </a:lnTo>
                  <a:lnTo>
                    <a:pt x="210179" y="948148"/>
                  </a:lnTo>
                  <a:lnTo>
                    <a:pt x="202985" y="1013812"/>
                  </a:lnTo>
                  <a:lnTo>
                    <a:pt x="195331" y="1080448"/>
                  </a:lnTo>
                  <a:lnTo>
                    <a:pt x="187370" y="1147732"/>
                  </a:lnTo>
                  <a:lnTo>
                    <a:pt x="180158" y="1214496"/>
                  </a:lnTo>
                  <a:lnTo>
                    <a:pt x="173446" y="1280912"/>
                  </a:lnTo>
                  <a:lnTo>
                    <a:pt x="167065" y="1347097"/>
                  </a:lnTo>
                  <a:lnTo>
                    <a:pt x="160907" y="1412175"/>
                  </a:lnTo>
                  <a:lnTo>
                    <a:pt x="154896" y="1476516"/>
                  </a:lnTo>
                  <a:lnTo>
                    <a:pt x="148984" y="1540365"/>
                  </a:lnTo>
                  <a:lnTo>
                    <a:pt x="142185" y="1600076"/>
                  </a:lnTo>
                  <a:lnTo>
                    <a:pt x="134795" y="1657029"/>
                  </a:lnTo>
                  <a:lnTo>
                    <a:pt x="127011" y="1712142"/>
                  </a:lnTo>
                  <a:lnTo>
                    <a:pt x="118011" y="1763171"/>
                  </a:lnTo>
                  <a:lnTo>
                    <a:pt x="108202" y="1811478"/>
                  </a:lnTo>
                  <a:lnTo>
                    <a:pt x="97852" y="1857970"/>
                  </a:lnTo>
                  <a:lnTo>
                    <a:pt x="87142" y="1898490"/>
                  </a:lnTo>
                  <a:lnTo>
                    <a:pt x="76192" y="1935028"/>
                  </a:lnTo>
                  <a:lnTo>
                    <a:pt x="65082" y="1968912"/>
                  </a:lnTo>
                  <a:lnTo>
                    <a:pt x="53866" y="1998169"/>
                  </a:lnTo>
                  <a:lnTo>
                    <a:pt x="42578" y="2024341"/>
                  </a:lnTo>
                  <a:lnTo>
                    <a:pt x="31243" y="2048456"/>
                  </a:lnTo>
                  <a:lnTo>
                    <a:pt x="16108" y="2082872"/>
                  </a:lnTo>
                  <a:lnTo>
                    <a:pt x="0" y="21309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7" name="SMARTInkShape-3779"/>
            <p:cNvSpPr/>
            <p:nvPr>
              <p:custDataLst>
                <p:tags r:id="rId123"/>
              </p:custDataLst>
            </p:nvPr>
          </p:nvSpPr>
          <p:spPr bwMode="auto">
            <a:xfrm>
              <a:off x="3140393" y="3446700"/>
              <a:ext cx="1739721" cy="2541346"/>
            </a:xfrm>
            <a:custGeom>
              <a:avLst/>
              <a:gdLst/>
              <a:ahLst/>
              <a:cxnLst/>
              <a:rect l="0" t="0" r="0" b="0"/>
              <a:pathLst>
                <a:path w="1739721" h="2541346">
                  <a:moveTo>
                    <a:pt x="231457" y="179467"/>
                  </a:moveTo>
                  <a:lnTo>
                    <a:pt x="231457" y="179467"/>
                  </a:lnTo>
                  <a:lnTo>
                    <a:pt x="231457" y="165815"/>
                  </a:lnTo>
                  <a:lnTo>
                    <a:pt x="237172" y="160841"/>
                  </a:lnTo>
                  <a:lnTo>
                    <a:pt x="275378" y="149289"/>
                  </a:lnTo>
                  <a:lnTo>
                    <a:pt x="316700" y="142877"/>
                  </a:lnTo>
                  <a:lnTo>
                    <a:pt x="343531" y="139834"/>
                  </a:lnTo>
                  <a:lnTo>
                    <a:pt x="373800" y="136853"/>
                  </a:lnTo>
                  <a:lnTo>
                    <a:pt x="406363" y="133912"/>
                  </a:lnTo>
                  <a:lnTo>
                    <a:pt x="444263" y="131000"/>
                  </a:lnTo>
                  <a:lnTo>
                    <a:pt x="485723" y="128106"/>
                  </a:lnTo>
                  <a:lnTo>
                    <a:pt x="529555" y="125224"/>
                  </a:lnTo>
                  <a:lnTo>
                    <a:pt x="577827" y="121398"/>
                  </a:lnTo>
                  <a:lnTo>
                    <a:pt x="629058" y="116942"/>
                  </a:lnTo>
                  <a:lnTo>
                    <a:pt x="682261" y="112066"/>
                  </a:lnTo>
                  <a:lnTo>
                    <a:pt x="739638" y="105958"/>
                  </a:lnTo>
                  <a:lnTo>
                    <a:pt x="799798" y="99029"/>
                  </a:lnTo>
                  <a:lnTo>
                    <a:pt x="861810" y="91552"/>
                  </a:lnTo>
                  <a:lnTo>
                    <a:pt x="923155" y="84662"/>
                  </a:lnTo>
                  <a:lnTo>
                    <a:pt x="984054" y="78164"/>
                  </a:lnTo>
                  <a:lnTo>
                    <a:pt x="1044656" y="71927"/>
                  </a:lnTo>
                  <a:lnTo>
                    <a:pt x="1103155" y="64911"/>
                  </a:lnTo>
                  <a:lnTo>
                    <a:pt x="1160251" y="57376"/>
                  </a:lnTo>
                  <a:lnTo>
                    <a:pt x="1216414" y="49496"/>
                  </a:lnTo>
                  <a:lnTo>
                    <a:pt x="1265285" y="42337"/>
                  </a:lnTo>
                  <a:lnTo>
                    <a:pt x="1309295" y="35660"/>
                  </a:lnTo>
                  <a:lnTo>
                    <a:pt x="1350066" y="29303"/>
                  </a:lnTo>
                  <a:lnTo>
                    <a:pt x="1384866" y="24113"/>
                  </a:lnTo>
                  <a:lnTo>
                    <a:pt x="1415686" y="19700"/>
                  </a:lnTo>
                  <a:lnTo>
                    <a:pt x="1443854" y="15806"/>
                  </a:lnTo>
                  <a:lnTo>
                    <a:pt x="1485310" y="8939"/>
                  </a:lnTo>
                  <a:lnTo>
                    <a:pt x="1527529" y="2258"/>
                  </a:lnTo>
                  <a:lnTo>
                    <a:pt x="1558293" y="0"/>
                  </a:lnTo>
                  <a:lnTo>
                    <a:pt x="1561784" y="768"/>
                  </a:lnTo>
                  <a:lnTo>
                    <a:pt x="1564112" y="2232"/>
                  </a:lnTo>
                  <a:lnTo>
                    <a:pt x="1565664" y="4160"/>
                  </a:lnTo>
                  <a:lnTo>
                    <a:pt x="1574046" y="34631"/>
                  </a:lnTo>
                  <a:lnTo>
                    <a:pt x="1576364" y="69137"/>
                  </a:lnTo>
                  <a:lnTo>
                    <a:pt x="1576906" y="102174"/>
                  </a:lnTo>
                  <a:lnTo>
                    <a:pt x="1584767" y="144162"/>
                  </a:lnTo>
                  <a:lnTo>
                    <a:pt x="1590863" y="167361"/>
                  </a:lnTo>
                  <a:lnTo>
                    <a:pt x="1596833" y="193304"/>
                  </a:lnTo>
                  <a:lnTo>
                    <a:pt x="1602717" y="221077"/>
                  </a:lnTo>
                  <a:lnTo>
                    <a:pt x="1608546" y="250069"/>
                  </a:lnTo>
                  <a:lnTo>
                    <a:pt x="1614336" y="282733"/>
                  </a:lnTo>
                  <a:lnTo>
                    <a:pt x="1620102" y="317843"/>
                  </a:lnTo>
                  <a:lnTo>
                    <a:pt x="1625850" y="354586"/>
                  </a:lnTo>
                  <a:lnTo>
                    <a:pt x="1632540" y="393368"/>
                  </a:lnTo>
                  <a:lnTo>
                    <a:pt x="1639857" y="433510"/>
                  </a:lnTo>
                  <a:lnTo>
                    <a:pt x="1647593" y="474559"/>
                  </a:lnTo>
                  <a:lnTo>
                    <a:pt x="1655608" y="519070"/>
                  </a:lnTo>
                  <a:lnTo>
                    <a:pt x="1663808" y="565889"/>
                  </a:lnTo>
                  <a:lnTo>
                    <a:pt x="1672133" y="614247"/>
                  </a:lnTo>
                  <a:lnTo>
                    <a:pt x="1679588" y="665536"/>
                  </a:lnTo>
                  <a:lnTo>
                    <a:pt x="1686462" y="718778"/>
                  </a:lnTo>
                  <a:lnTo>
                    <a:pt x="1692950" y="773323"/>
                  </a:lnTo>
                  <a:lnTo>
                    <a:pt x="1698229" y="830641"/>
                  </a:lnTo>
                  <a:lnTo>
                    <a:pt x="1702700" y="889808"/>
                  </a:lnTo>
                  <a:lnTo>
                    <a:pt x="1706633" y="950208"/>
                  </a:lnTo>
                  <a:lnTo>
                    <a:pt x="1708303" y="1012382"/>
                  </a:lnTo>
                  <a:lnTo>
                    <a:pt x="1708463" y="1075739"/>
                  </a:lnTo>
                  <a:lnTo>
                    <a:pt x="1707618" y="1139884"/>
                  </a:lnTo>
                  <a:lnTo>
                    <a:pt x="1708007" y="1206460"/>
                  </a:lnTo>
                  <a:lnTo>
                    <a:pt x="1709219" y="1274657"/>
                  </a:lnTo>
                  <a:lnTo>
                    <a:pt x="1710979" y="1343934"/>
                  </a:lnTo>
                  <a:lnTo>
                    <a:pt x="1713105" y="1412026"/>
                  </a:lnTo>
                  <a:lnTo>
                    <a:pt x="1715475" y="1479328"/>
                  </a:lnTo>
                  <a:lnTo>
                    <a:pt x="1718007" y="1546103"/>
                  </a:lnTo>
                  <a:lnTo>
                    <a:pt x="1720648" y="1611576"/>
                  </a:lnTo>
                  <a:lnTo>
                    <a:pt x="1723361" y="1676179"/>
                  </a:lnTo>
                  <a:lnTo>
                    <a:pt x="1726122" y="1740203"/>
                  </a:lnTo>
                  <a:lnTo>
                    <a:pt x="1728915" y="1800983"/>
                  </a:lnTo>
                  <a:lnTo>
                    <a:pt x="1731730" y="1859600"/>
                  </a:lnTo>
                  <a:lnTo>
                    <a:pt x="1734559" y="1916776"/>
                  </a:lnTo>
                  <a:lnTo>
                    <a:pt x="1736445" y="1969180"/>
                  </a:lnTo>
                  <a:lnTo>
                    <a:pt x="1737701" y="2018404"/>
                  </a:lnTo>
                  <a:lnTo>
                    <a:pt x="1738541" y="2065509"/>
                  </a:lnTo>
                  <a:lnTo>
                    <a:pt x="1739099" y="2109293"/>
                  </a:lnTo>
                  <a:lnTo>
                    <a:pt x="1739472" y="2150865"/>
                  </a:lnTo>
                  <a:lnTo>
                    <a:pt x="1739720" y="2190962"/>
                  </a:lnTo>
                  <a:lnTo>
                    <a:pt x="1738934" y="2226267"/>
                  </a:lnTo>
                  <a:lnTo>
                    <a:pt x="1737457" y="2258376"/>
                  </a:lnTo>
                  <a:lnTo>
                    <a:pt x="1735519" y="2288353"/>
                  </a:lnTo>
                  <a:lnTo>
                    <a:pt x="1734227" y="2313101"/>
                  </a:lnTo>
                  <a:lnTo>
                    <a:pt x="1732792" y="2353299"/>
                  </a:lnTo>
                  <a:lnTo>
                    <a:pt x="1731871" y="2395474"/>
                  </a:lnTo>
                  <a:lnTo>
                    <a:pt x="1731674" y="2406626"/>
                  </a:lnTo>
                  <a:lnTo>
                    <a:pt x="1731653" y="2403265"/>
                  </a:lnTo>
                  <a:lnTo>
                    <a:pt x="1718076" y="2374773"/>
                  </a:lnTo>
                  <a:lnTo>
                    <a:pt x="1715137" y="2363881"/>
                  </a:lnTo>
                  <a:lnTo>
                    <a:pt x="1708028" y="2349128"/>
                  </a:lnTo>
                  <a:lnTo>
                    <a:pt x="1707328" y="2345998"/>
                  </a:lnTo>
                  <a:lnTo>
                    <a:pt x="1704956" y="2343911"/>
                  </a:lnTo>
                  <a:lnTo>
                    <a:pt x="1697240" y="2341592"/>
                  </a:lnTo>
                  <a:lnTo>
                    <a:pt x="1668534" y="2340287"/>
                  </a:lnTo>
                  <a:lnTo>
                    <a:pt x="1640731" y="2347601"/>
                  </a:lnTo>
                  <a:lnTo>
                    <a:pt x="1606466" y="2360377"/>
                  </a:lnTo>
                  <a:lnTo>
                    <a:pt x="1585327" y="2367785"/>
                  </a:lnTo>
                  <a:lnTo>
                    <a:pt x="1562662" y="2375581"/>
                  </a:lnTo>
                  <a:lnTo>
                    <a:pt x="1537074" y="2385541"/>
                  </a:lnTo>
                  <a:lnTo>
                    <a:pt x="1509539" y="2396943"/>
                  </a:lnTo>
                  <a:lnTo>
                    <a:pt x="1480704" y="2409307"/>
                  </a:lnTo>
                  <a:lnTo>
                    <a:pt x="1449098" y="2422312"/>
                  </a:lnTo>
                  <a:lnTo>
                    <a:pt x="1415645" y="2435744"/>
                  </a:lnTo>
                  <a:lnTo>
                    <a:pt x="1380960" y="2449462"/>
                  </a:lnTo>
                  <a:lnTo>
                    <a:pt x="1341645" y="2462417"/>
                  </a:lnTo>
                  <a:lnTo>
                    <a:pt x="1299242" y="2474864"/>
                  </a:lnTo>
                  <a:lnTo>
                    <a:pt x="1254781" y="2486972"/>
                  </a:lnTo>
                  <a:lnTo>
                    <a:pt x="1204186" y="2496949"/>
                  </a:lnTo>
                  <a:lnTo>
                    <a:pt x="1149500" y="2505505"/>
                  </a:lnTo>
                  <a:lnTo>
                    <a:pt x="1092089" y="2513114"/>
                  </a:lnTo>
                  <a:lnTo>
                    <a:pt x="1030954" y="2519139"/>
                  </a:lnTo>
                  <a:lnTo>
                    <a:pt x="967337" y="2524109"/>
                  </a:lnTo>
                  <a:lnTo>
                    <a:pt x="902066" y="2528374"/>
                  </a:lnTo>
                  <a:lnTo>
                    <a:pt x="831882" y="2531218"/>
                  </a:lnTo>
                  <a:lnTo>
                    <a:pt x="758423" y="2533113"/>
                  </a:lnTo>
                  <a:lnTo>
                    <a:pt x="682780" y="2534378"/>
                  </a:lnTo>
                  <a:lnTo>
                    <a:pt x="607587" y="2536172"/>
                  </a:lnTo>
                  <a:lnTo>
                    <a:pt x="532693" y="2538322"/>
                  </a:lnTo>
                  <a:lnTo>
                    <a:pt x="457998" y="2540707"/>
                  </a:lnTo>
                  <a:lnTo>
                    <a:pt x="390105" y="2541345"/>
                  </a:lnTo>
                  <a:lnTo>
                    <a:pt x="326745" y="2540817"/>
                  </a:lnTo>
                  <a:lnTo>
                    <a:pt x="266407" y="2539513"/>
                  </a:lnTo>
                  <a:lnTo>
                    <a:pt x="209990" y="2537691"/>
                  </a:lnTo>
                  <a:lnTo>
                    <a:pt x="156186" y="2535524"/>
                  </a:lnTo>
                  <a:lnTo>
                    <a:pt x="104123" y="2533127"/>
                  </a:lnTo>
                  <a:lnTo>
                    <a:pt x="69415" y="2531529"/>
                  </a:lnTo>
                  <a:lnTo>
                    <a:pt x="0" y="25283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709" name="SMARTInkShape-3780"/>
          <p:cNvSpPr/>
          <p:nvPr>
            <p:custDataLst>
              <p:tags r:id="rId5"/>
            </p:custDataLst>
          </p:nvPr>
        </p:nvSpPr>
        <p:spPr bwMode="auto">
          <a:xfrm>
            <a:off x="5694998" y="3621638"/>
            <a:ext cx="557213" cy="64538"/>
          </a:xfrm>
          <a:custGeom>
            <a:avLst/>
            <a:gdLst/>
            <a:ahLst/>
            <a:cxnLst/>
            <a:rect l="0" t="0" r="0" b="0"/>
            <a:pathLst>
              <a:path w="557213" h="64538">
                <a:moveTo>
                  <a:pt x="0" y="4529"/>
                </a:moveTo>
                <a:lnTo>
                  <a:pt x="0" y="4529"/>
                </a:lnTo>
                <a:lnTo>
                  <a:pt x="42067" y="4529"/>
                </a:lnTo>
                <a:lnTo>
                  <a:pt x="77116" y="4529"/>
                </a:lnTo>
                <a:lnTo>
                  <a:pt x="97131" y="4529"/>
                </a:lnTo>
                <a:lnTo>
                  <a:pt x="119997" y="4529"/>
                </a:lnTo>
                <a:lnTo>
                  <a:pt x="144770" y="4529"/>
                </a:lnTo>
                <a:lnTo>
                  <a:pt x="170808" y="4529"/>
                </a:lnTo>
                <a:lnTo>
                  <a:pt x="200549" y="5482"/>
                </a:lnTo>
                <a:lnTo>
                  <a:pt x="232760" y="7070"/>
                </a:lnTo>
                <a:lnTo>
                  <a:pt x="266615" y="9080"/>
                </a:lnTo>
                <a:lnTo>
                  <a:pt x="299663" y="9468"/>
                </a:lnTo>
                <a:lnTo>
                  <a:pt x="332172" y="8775"/>
                </a:lnTo>
                <a:lnTo>
                  <a:pt x="364324" y="7359"/>
                </a:lnTo>
                <a:lnTo>
                  <a:pt x="393377" y="6416"/>
                </a:lnTo>
                <a:lnTo>
                  <a:pt x="420367" y="5787"/>
                </a:lnTo>
                <a:lnTo>
                  <a:pt x="445979" y="5368"/>
                </a:lnTo>
                <a:lnTo>
                  <a:pt x="484598" y="4902"/>
                </a:lnTo>
                <a:lnTo>
                  <a:pt x="522231" y="4603"/>
                </a:lnTo>
                <a:lnTo>
                  <a:pt x="520556" y="3626"/>
                </a:lnTo>
                <a:lnTo>
                  <a:pt x="505996" y="0"/>
                </a:lnTo>
                <a:lnTo>
                  <a:pt x="468409" y="294"/>
                </a:lnTo>
                <a:lnTo>
                  <a:pt x="443717" y="1706"/>
                </a:lnTo>
                <a:lnTo>
                  <a:pt x="414874" y="2647"/>
                </a:lnTo>
                <a:lnTo>
                  <a:pt x="383262" y="3274"/>
                </a:lnTo>
                <a:lnTo>
                  <a:pt x="349806" y="3693"/>
                </a:lnTo>
                <a:lnTo>
                  <a:pt x="316071" y="4924"/>
                </a:lnTo>
                <a:lnTo>
                  <a:pt x="282152" y="6698"/>
                </a:lnTo>
                <a:lnTo>
                  <a:pt x="248108" y="8832"/>
                </a:lnTo>
                <a:lnTo>
                  <a:pt x="219698" y="11208"/>
                </a:lnTo>
                <a:lnTo>
                  <a:pt x="195042" y="13744"/>
                </a:lnTo>
                <a:lnTo>
                  <a:pt x="157170" y="18150"/>
                </a:lnTo>
                <a:lnTo>
                  <a:pt x="137163" y="20108"/>
                </a:lnTo>
                <a:lnTo>
                  <a:pt x="134304" y="21583"/>
                </a:lnTo>
                <a:lnTo>
                  <a:pt x="135257" y="23518"/>
                </a:lnTo>
                <a:lnTo>
                  <a:pt x="138747" y="25761"/>
                </a:lnTo>
                <a:lnTo>
                  <a:pt x="165488" y="28253"/>
                </a:lnTo>
                <a:lnTo>
                  <a:pt x="184620" y="28918"/>
                </a:lnTo>
                <a:lnTo>
                  <a:pt x="209757" y="30313"/>
                </a:lnTo>
                <a:lnTo>
                  <a:pt x="238898" y="32196"/>
                </a:lnTo>
                <a:lnTo>
                  <a:pt x="270708" y="34404"/>
                </a:lnTo>
                <a:lnTo>
                  <a:pt x="304295" y="36828"/>
                </a:lnTo>
                <a:lnTo>
                  <a:pt x="339072" y="39397"/>
                </a:lnTo>
                <a:lnTo>
                  <a:pt x="374638" y="42062"/>
                </a:lnTo>
                <a:lnTo>
                  <a:pt x="410730" y="45744"/>
                </a:lnTo>
                <a:lnTo>
                  <a:pt x="447175" y="50103"/>
                </a:lnTo>
                <a:lnTo>
                  <a:pt x="483854" y="54914"/>
                </a:lnTo>
                <a:lnTo>
                  <a:pt x="557212" y="6453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0" name="SMARTInkShape-3781"/>
          <p:cNvSpPr/>
          <p:nvPr>
            <p:custDataLst>
              <p:tags r:id="rId6"/>
            </p:custDataLst>
          </p:nvPr>
        </p:nvSpPr>
        <p:spPr bwMode="auto">
          <a:xfrm>
            <a:off x="5768886" y="5343154"/>
            <a:ext cx="488034" cy="108955"/>
          </a:xfrm>
          <a:custGeom>
            <a:avLst/>
            <a:gdLst/>
            <a:ahLst/>
            <a:cxnLst/>
            <a:rect l="0" t="0" r="0" b="0"/>
            <a:pathLst>
              <a:path w="488034" h="108955">
                <a:moveTo>
                  <a:pt x="63271" y="31803"/>
                </a:moveTo>
                <a:lnTo>
                  <a:pt x="63271" y="31803"/>
                </a:lnTo>
                <a:lnTo>
                  <a:pt x="54169" y="31803"/>
                </a:lnTo>
                <a:lnTo>
                  <a:pt x="47161" y="29263"/>
                </a:lnTo>
                <a:lnTo>
                  <a:pt x="39452" y="24422"/>
                </a:lnTo>
                <a:lnTo>
                  <a:pt x="43477" y="21220"/>
                </a:lnTo>
                <a:lnTo>
                  <a:pt x="54474" y="16622"/>
                </a:lnTo>
                <a:lnTo>
                  <a:pt x="88393" y="8679"/>
                </a:lnTo>
                <a:lnTo>
                  <a:pt x="118252" y="3110"/>
                </a:lnTo>
                <a:lnTo>
                  <a:pt x="150572" y="0"/>
                </a:lnTo>
                <a:lnTo>
                  <a:pt x="184940" y="524"/>
                </a:lnTo>
                <a:lnTo>
                  <a:pt x="222438" y="7107"/>
                </a:lnTo>
                <a:lnTo>
                  <a:pt x="261330" y="16382"/>
                </a:lnTo>
                <a:lnTo>
                  <a:pt x="300840" y="26854"/>
                </a:lnTo>
                <a:lnTo>
                  <a:pt x="340626" y="37859"/>
                </a:lnTo>
                <a:lnTo>
                  <a:pt x="377992" y="49099"/>
                </a:lnTo>
                <a:lnTo>
                  <a:pt x="410793" y="59493"/>
                </a:lnTo>
                <a:lnTo>
                  <a:pt x="443418" y="68794"/>
                </a:lnTo>
                <a:lnTo>
                  <a:pt x="462993" y="66637"/>
                </a:lnTo>
                <a:lnTo>
                  <a:pt x="451582" y="61703"/>
                </a:lnTo>
                <a:lnTo>
                  <a:pt x="416452" y="58760"/>
                </a:lnTo>
                <a:lnTo>
                  <a:pt x="385976" y="63152"/>
                </a:lnTo>
                <a:lnTo>
                  <a:pt x="352428" y="70501"/>
                </a:lnTo>
                <a:lnTo>
                  <a:pt x="315293" y="76942"/>
                </a:lnTo>
                <a:lnTo>
                  <a:pt x="294151" y="80946"/>
                </a:lnTo>
                <a:lnTo>
                  <a:pt x="271484" y="85520"/>
                </a:lnTo>
                <a:lnTo>
                  <a:pt x="247799" y="90474"/>
                </a:lnTo>
                <a:lnTo>
                  <a:pt x="224390" y="94730"/>
                </a:lnTo>
                <a:lnTo>
                  <a:pt x="201164" y="98519"/>
                </a:lnTo>
                <a:lnTo>
                  <a:pt x="178060" y="101998"/>
                </a:lnTo>
                <a:lnTo>
                  <a:pt x="155037" y="104317"/>
                </a:lnTo>
                <a:lnTo>
                  <a:pt x="132069" y="105863"/>
                </a:lnTo>
                <a:lnTo>
                  <a:pt x="109136" y="106894"/>
                </a:lnTo>
                <a:lnTo>
                  <a:pt x="70956" y="108040"/>
                </a:lnTo>
                <a:lnTo>
                  <a:pt x="40016" y="108549"/>
                </a:lnTo>
                <a:lnTo>
                  <a:pt x="0" y="108920"/>
                </a:lnTo>
                <a:lnTo>
                  <a:pt x="34502" y="108951"/>
                </a:lnTo>
                <a:lnTo>
                  <a:pt x="73345" y="108954"/>
                </a:lnTo>
                <a:lnTo>
                  <a:pt x="95704" y="108954"/>
                </a:lnTo>
                <a:lnTo>
                  <a:pt x="121089" y="108002"/>
                </a:lnTo>
                <a:lnTo>
                  <a:pt x="148489" y="106415"/>
                </a:lnTo>
                <a:lnTo>
                  <a:pt x="177233" y="104405"/>
                </a:lnTo>
                <a:lnTo>
                  <a:pt x="206873" y="102112"/>
                </a:lnTo>
                <a:lnTo>
                  <a:pt x="237111" y="99631"/>
                </a:lnTo>
                <a:lnTo>
                  <a:pt x="267747" y="97024"/>
                </a:lnTo>
                <a:lnTo>
                  <a:pt x="296745" y="95286"/>
                </a:lnTo>
                <a:lnTo>
                  <a:pt x="324647" y="94128"/>
                </a:lnTo>
                <a:lnTo>
                  <a:pt x="351823" y="93355"/>
                </a:lnTo>
                <a:lnTo>
                  <a:pt x="374701" y="91888"/>
                </a:lnTo>
                <a:lnTo>
                  <a:pt x="412822" y="87718"/>
                </a:lnTo>
                <a:lnTo>
                  <a:pt x="453664" y="84123"/>
                </a:lnTo>
                <a:lnTo>
                  <a:pt x="460616" y="83632"/>
                </a:lnTo>
                <a:lnTo>
                  <a:pt x="460566" y="82548"/>
                </a:lnTo>
                <a:lnTo>
                  <a:pt x="455429" y="78804"/>
                </a:lnTo>
                <a:lnTo>
                  <a:pt x="420064" y="68640"/>
                </a:lnTo>
                <a:lnTo>
                  <a:pt x="388216" y="63097"/>
                </a:lnTo>
                <a:lnTo>
                  <a:pt x="367531" y="60286"/>
                </a:lnTo>
                <a:lnTo>
                  <a:pt x="344216" y="57459"/>
                </a:lnTo>
                <a:lnTo>
                  <a:pt x="319148" y="54622"/>
                </a:lnTo>
                <a:lnTo>
                  <a:pt x="293863" y="52731"/>
                </a:lnTo>
                <a:lnTo>
                  <a:pt x="268435" y="51469"/>
                </a:lnTo>
                <a:lnTo>
                  <a:pt x="242909" y="50630"/>
                </a:lnTo>
                <a:lnTo>
                  <a:pt x="219224" y="50069"/>
                </a:lnTo>
                <a:lnTo>
                  <a:pt x="196768" y="49696"/>
                </a:lnTo>
                <a:lnTo>
                  <a:pt x="156893" y="50233"/>
                </a:lnTo>
                <a:lnTo>
                  <a:pt x="116835" y="54938"/>
                </a:lnTo>
                <a:lnTo>
                  <a:pt x="100099" y="57181"/>
                </a:lnTo>
                <a:lnTo>
                  <a:pt x="141983" y="56501"/>
                </a:lnTo>
                <a:lnTo>
                  <a:pt x="183027" y="52940"/>
                </a:lnTo>
                <a:lnTo>
                  <a:pt x="207879" y="52562"/>
                </a:lnTo>
                <a:lnTo>
                  <a:pt x="234924" y="53262"/>
                </a:lnTo>
                <a:lnTo>
                  <a:pt x="263431" y="54682"/>
                </a:lnTo>
                <a:lnTo>
                  <a:pt x="291961" y="56581"/>
                </a:lnTo>
                <a:lnTo>
                  <a:pt x="320506" y="58799"/>
                </a:lnTo>
                <a:lnTo>
                  <a:pt x="349061" y="61231"/>
                </a:lnTo>
                <a:lnTo>
                  <a:pt x="375718" y="63804"/>
                </a:lnTo>
                <a:lnTo>
                  <a:pt x="401109" y="66472"/>
                </a:lnTo>
                <a:lnTo>
                  <a:pt x="425657" y="69203"/>
                </a:lnTo>
                <a:lnTo>
                  <a:pt x="460551" y="74778"/>
                </a:lnTo>
                <a:lnTo>
                  <a:pt x="488033" y="81567"/>
                </a:lnTo>
                <a:lnTo>
                  <a:pt x="450712" y="73693"/>
                </a:lnTo>
                <a:lnTo>
                  <a:pt x="413585" y="69471"/>
                </a:lnTo>
                <a:lnTo>
                  <a:pt x="371684" y="67596"/>
                </a:lnTo>
                <a:lnTo>
                  <a:pt x="348890" y="67094"/>
                </a:lnTo>
                <a:lnTo>
                  <a:pt x="325121" y="66761"/>
                </a:lnTo>
                <a:lnTo>
                  <a:pt x="300703" y="66538"/>
                </a:lnTo>
                <a:lnTo>
                  <a:pt x="258331" y="66291"/>
                </a:lnTo>
                <a:lnTo>
                  <a:pt x="223308" y="66181"/>
                </a:lnTo>
                <a:lnTo>
                  <a:pt x="190382" y="67072"/>
                </a:lnTo>
                <a:lnTo>
                  <a:pt x="185159" y="68651"/>
                </a:lnTo>
                <a:lnTo>
                  <a:pt x="181678" y="70656"/>
                </a:lnTo>
                <a:lnTo>
                  <a:pt x="182214" y="71993"/>
                </a:lnTo>
                <a:lnTo>
                  <a:pt x="197574" y="73873"/>
                </a:lnTo>
                <a:lnTo>
                  <a:pt x="236415" y="77049"/>
                </a:lnTo>
                <a:lnTo>
                  <a:pt x="258334" y="79535"/>
                </a:lnTo>
                <a:lnTo>
                  <a:pt x="303302" y="7466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1" name="SMARTInkShape-3782"/>
          <p:cNvSpPr/>
          <p:nvPr>
            <p:custDataLst>
              <p:tags r:id="rId7"/>
            </p:custDataLst>
          </p:nvPr>
        </p:nvSpPr>
        <p:spPr bwMode="auto">
          <a:xfrm>
            <a:off x="7460932" y="3720932"/>
            <a:ext cx="785300" cy="101903"/>
          </a:xfrm>
          <a:custGeom>
            <a:avLst/>
            <a:gdLst/>
            <a:ahLst/>
            <a:cxnLst/>
            <a:rect l="0" t="0" r="0" b="0"/>
            <a:pathLst>
              <a:path w="785300" h="101903">
                <a:moveTo>
                  <a:pt x="0" y="25250"/>
                </a:moveTo>
                <a:lnTo>
                  <a:pt x="0" y="25250"/>
                </a:lnTo>
                <a:lnTo>
                  <a:pt x="32966" y="25250"/>
                </a:lnTo>
                <a:lnTo>
                  <a:pt x="68717" y="20699"/>
                </a:lnTo>
                <a:lnTo>
                  <a:pt x="109473" y="17869"/>
                </a:lnTo>
                <a:lnTo>
                  <a:pt x="151711" y="12480"/>
                </a:lnTo>
                <a:lnTo>
                  <a:pt x="185220" y="7510"/>
                </a:lnTo>
                <a:lnTo>
                  <a:pt x="224242" y="3078"/>
                </a:lnTo>
                <a:lnTo>
                  <a:pt x="246650" y="1897"/>
                </a:lnTo>
                <a:lnTo>
                  <a:pt x="270161" y="1109"/>
                </a:lnTo>
                <a:lnTo>
                  <a:pt x="297266" y="583"/>
                </a:lnTo>
                <a:lnTo>
                  <a:pt x="326765" y="233"/>
                </a:lnTo>
                <a:lnTo>
                  <a:pt x="357861" y="0"/>
                </a:lnTo>
                <a:lnTo>
                  <a:pt x="390974" y="1749"/>
                </a:lnTo>
                <a:lnTo>
                  <a:pt x="425432" y="4820"/>
                </a:lnTo>
                <a:lnTo>
                  <a:pt x="460787" y="8773"/>
                </a:lnTo>
                <a:lnTo>
                  <a:pt x="494834" y="13313"/>
                </a:lnTo>
                <a:lnTo>
                  <a:pt x="528009" y="18244"/>
                </a:lnTo>
                <a:lnTo>
                  <a:pt x="560604" y="23438"/>
                </a:lnTo>
                <a:lnTo>
                  <a:pt x="589953" y="27852"/>
                </a:lnTo>
                <a:lnTo>
                  <a:pt x="617139" y="31747"/>
                </a:lnTo>
                <a:lnTo>
                  <a:pt x="642883" y="35296"/>
                </a:lnTo>
                <a:lnTo>
                  <a:pt x="665762" y="39568"/>
                </a:lnTo>
                <a:lnTo>
                  <a:pt x="706422" y="49394"/>
                </a:lnTo>
                <a:lnTo>
                  <a:pt x="738464" y="55031"/>
                </a:lnTo>
                <a:lnTo>
                  <a:pt x="780506" y="58947"/>
                </a:lnTo>
                <a:lnTo>
                  <a:pt x="785042" y="59276"/>
                </a:lnTo>
                <a:lnTo>
                  <a:pt x="785299" y="58412"/>
                </a:lnTo>
                <a:lnTo>
                  <a:pt x="783045" y="54911"/>
                </a:lnTo>
                <a:lnTo>
                  <a:pt x="758217" y="47585"/>
                </a:lnTo>
                <a:lnTo>
                  <a:pt x="726241" y="44702"/>
                </a:lnTo>
                <a:lnTo>
                  <a:pt x="683772" y="43420"/>
                </a:lnTo>
                <a:lnTo>
                  <a:pt x="657778" y="43079"/>
                </a:lnTo>
                <a:lnTo>
                  <a:pt x="629971" y="42851"/>
                </a:lnTo>
                <a:lnTo>
                  <a:pt x="601908" y="43651"/>
                </a:lnTo>
                <a:lnTo>
                  <a:pt x="573675" y="45138"/>
                </a:lnTo>
                <a:lnTo>
                  <a:pt x="545327" y="47081"/>
                </a:lnTo>
                <a:lnTo>
                  <a:pt x="516904" y="49329"/>
                </a:lnTo>
                <a:lnTo>
                  <a:pt x="488431" y="51780"/>
                </a:lnTo>
                <a:lnTo>
                  <a:pt x="459923" y="54367"/>
                </a:lnTo>
                <a:lnTo>
                  <a:pt x="432346" y="56092"/>
                </a:lnTo>
                <a:lnTo>
                  <a:pt x="405388" y="57241"/>
                </a:lnTo>
                <a:lnTo>
                  <a:pt x="378844" y="58008"/>
                </a:lnTo>
                <a:lnTo>
                  <a:pt x="353527" y="59471"/>
                </a:lnTo>
                <a:lnTo>
                  <a:pt x="329030" y="61399"/>
                </a:lnTo>
                <a:lnTo>
                  <a:pt x="305079" y="63637"/>
                </a:lnTo>
                <a:lnTo>
                  <a:pt x="282443" y="65129"/>
                </a:lnTo>
                <a:lnTo>
                  <a:pt x="260686" y="66124"/>
                </a:lnTo>
                <a:lnTo>
                  <a:pt x="219683" y="68181"/>
                </a:lnTo>
                <a:lnTo>
                  <a:pt x="182409" y="72271"/>
                </a:lnTo>
                <a:lnTo>
                  <a:pt x="151874" y="74724"/>
                </a:lnTo>
                <a:lnTo>
                  <a:pt x="110328" y="76298"/>
                </a:lnTo>
                <a:lnTo>
                  <a:pt x="98417" y="76609"/>
                </a:lnTo>
                <a:lnTo>
                  <a:pt x="115748" y="76675"/>
                </a:lnTo>
                <a:lnTo>
                  <a:pt x="154380" y="64900"/>
                </a:lnTo>
                <a:lnTo>
                  <a:pt x="193168" y="61129"/>
                </a:lnTo>
                <a:lnTo>
                  <a:pt x="220790" y="60246"/>
                </a:lnTo>
                <a:lnTo>
                  <a:pt x="254021" y="59854"/>
                </a:lnTo>
                <a:lnTo>
                  <a:pt x="291016" y="60632"/>
                </a:lnTo>
                <a:lnTo>
                  <a:pt x="329683" y="64153"/>
                </a:lnTo>
                <a:lnTo>
                  <a:pt x="371633" y="68893"/>
                </a:lnTo>
                <a:lnTo>
                  <a:pt x="393489" y="71491"/>
                </a:lnTo>
                <a:lnTo>
                  <a:pt x="417583" y="74175"/>
                </a:lnTo>
                <a:lnTo>
                  <a:pt x="443172" y="76916"/>
                </a:lnTo>
                <a:lnTo>
                  <a:pt x="469755" y="79697"/>
                </a:lnTo>
                <a:lnTo>
                  <a:pt x="496051" y="82503"/>
                </a:lnTo>
                <a:lnTo>
                  <a:pt x="522153" y="85326"/>
                </a:lnTo>
                <a:lnTo>
                  <a:pt x="548126" y="88161"/>
                </a:lnTo>
                <a:lnTo>
                  <a:pt x="572111" y="91004"/>
                </a:lnTo>
                <a:lnTo>
                  <a:pt x="594767" y="93851"/>
                </a:lnTo>
                <a:lnTo>
                  <a:pt x="633911" y="98602"/>
                </a:lnTo>
                <a:lnTo>
                  <a:pt x="670108" y="101277"/>
                </a:lnTo>
                <a:lnTo>
                  <a:pt x="682954" y="101902"/>
                </a:lnTo>
                <a:lnTo>
                  <a:pt x="684855" y="101117"/>
                </a:lnTo>
                <a:lnTo>
                  <a:pt x="684217" y="99641"/>
                </a:lnTo>
                <a:lnTo>
                  <a:pt x="681887" y="97704"/>
                </a:lnTo>
                <a:lnTo>
                  <a:pt x="641071" y="87751"/>
                </a:lnTo>
                <a:lnTo>
                  <a:pt x="604326" y="82239"/>
                </a:lnTo>
                <a:lnTo>
                  <a:pt x="562594" y="76614"/>
                </a:lnTo>
                <a:lnTo>
                  <a:pt x="540797" y="73780"/>
                </a:lnTo>
                <a:lnTo>
                  <a:pt x="517694" y="70938"/>
                </a:lnTo>
                <a:lnTo>
                  <a:pt x="493720" y="68091"/>
                </a:lnTo>
                <a:lnTo>
                  <a:pt x="469164" y="65241"/>
                </a:lnTo>
                <a:lnTo>
                  <a:pt x="445174" y="62389"/>
                </a:lnTo>
                <a:lnTo>
                  <a:pt x="421560" y="59534"/>
                </a:lnTo>
                <a:lnTo>
                  <a:pt x="398198" y="56679"/>
                </a:lnTo>
                <a:lnTo>
                  <a:pt x="375002" y="54775"/>
                </a:lnTo>
                <a:lnTo>
                  <a:pt x="351920" y="53506"/>
                </a:lnTo>
                <a:lnTo>
                  <a:pt x="328910" y="52660"/>
                </a:lnTo>
                <a:lnTo>
                  <a:pt x="288105" y="51720"/>
                </a:lnTo>
                <a:lnTo>
                  <a:pt x="252824" y="50350"/>
                </a:lnTo>
                <a:lnTo>
                  <a:pt x="212495" y="44223"/>
                </a:lnTo>
                <a:lnTo>
                  <a:pt x="177865" y="33619"/>
                </a:lnTo>
                <a:lnTo>
                  <a:pt x="169539" y="28017"/>
                </a:lnTo>
                <a:lnTo>
                  <a:pt x="165838" y="22353"/>
                </a:lnTo>
                <a:lnTo>
                  <a:pt x="166757" y="19509"/>
                </a:lnTo>
                <a:lnTo>
                  <a:pt x="172856" y="13808"/>
                </a:lnTo>
                <a:lnTo>
                  <a:pt x="200654" y="5244"/>
                </a:lnTo>
                <a:lnTo>
                  <a:pt x="233325" y="2071"/>
                </a:lnTo>
                <a:lnTo>
                  <a:pt x="276103" y="1614"/>
                </a:lnTo>
                <a:lnTo>
                  <a:pt x="302179" y="2825"/>
                </a:lnTo>
                <a:lnTo>
                  <a:pt x="330040" y="4585"/>
                </a:lnTo>
                <a:lnTo>
                  <a:pt x="360044" y="6711"/>
                </a:lnTo>
                <a:lnTo>
                  <a:pt x="391477" y="9081"/>
                </a:lnTo>
                <a:lnTo>
                  <a:pt x="423863" y="11613"/>
                </a:lnTo>
                <a:lnTo>
                  <a:pt x="455931" y="15207"/>
                </a:lnTo>
                <a:lnTo>
                  <a:pt x="487786" y="19507"/>
                </a:lnTo>
                <a:lnTo>
                  <a:pt x="519500" y="24279"/>
                </a:lnTo>
                <a:lnTo>
                  <a:pt x="548264" y="29365"/>
                </a:lnTo>
                <a:lnTo>
                  <a:pt x="575060" y="34661"/>
                </a:lnTo>
                <a:lnTo>
                  <a:pt x="617531" y="43720"/>
                </a:lnTo>
                <a:lnTo>
                  <a:pt x="651511" y="509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2" name="SMARTInkShape-3783"/>
          <p:cNvSpPr/>
          <p:nvPr>
            <p:custDataLst>
              <p:tags r:id="rId8"/>
            </p:custDataLst>
          </p:nvPr>
        </p:nvSpPr>
        <p:spPr bwMode="auto">
          <a:xfrm>
            <a:off x="7548369" y="5614988"/>
            <a:ext cx="506951" cy="144470"/>
          </a:xfrm>
          <a:custGeom>
            <a:avLst/>
            <a:gdLst/>
            <a:ahLst/>
            <a:cxnLst/>
            <a:rect l="0" t="0" r="0" b="0"/>
            <a:pathLst>
              <a:path w="506951" h="144470">
                <a:moveTo>
                  <a:pt x="41151" y="0"/>
                </a:moveTo>
                <a:lnTo>
                  <a:pt x="41151" y="0"/>
                </a:lnTo>
                <a:lnTo>
                  <a:pt x="25042" y="6784"/>
                </a:lnTo>
                <a:lnTo>
                  <a:pt x="9855" y="9289"/>
                </a:lnTo>
                <a:lnTo>
                  <a:pt x="4065" y="13018"/>
                </a:lnTo>
                <a:lnTo>
                  <a:pt x="855" y="17850"/>
                </a:lnTo>
                <a:lnTo>
                  <a:pt x="0" y="20473"/>
                </a:lnTo>
                <a:lnTo>
                  <a:pt x="1589" y="28466"/>
                </a:lnTo>
                <a:lnTo>
                  <a:pt x="3346" y="33264"/>
                </a:lnTo>
                <a:lnTo>
                  <a:pt x="37675" y="49121"/>
                </a:lnTo>
                <a:lnTo>
                  <a:pt x="57884" y="54654"/>
                </a:lnTo>
                <a:lnTo>
                  <a:pt x="81833" y="60248"/>
                </a:lnTo>
                <a:lnTo>
                  <a:pt x="108278" y="65883"/>
                </a:lnTo>
                <a:lnTo>
                  <a:pt x="137337" y="71544"/>
                </a:lnTo>
                <a:lnTo>
                  <a:pt x="168140" y="77223"/>
                </a:lnTo>
                <a:lnTo>
                  <a:pt x="200105" y="82915"/>
                </a:lnTo>
                <a:lnTo>
                  <a:pt x="231893" y="89566"/>
                </a:lnTo>
                <a:lnTo>
                  <a:pt x="263562" y="96858"/>
                </a:lnTo>
                <a:lnTo>
                  <a:pt x="295153" y="104577"/>
                </a:lnTo>
                <a:lnTo>
                  <a:pt x="322880" y="111628"/>
                </a:lnTo>
                <a:lnTo>
                  <a:pt x="348034" y="118233"/>
                </a:lnTo>
                <a:lnTo>
                  <a:pt x="371469" y="124542"/>
                </a:lnTo>
                <a:lnTo>
                  <a:pt x="407669" y="131552"/>
                </a:lnTo>
                <a:lnTo>
                  <a:pt x="443749" y="136052"/>
                </a:lnTo>
                <a:lnTo>
                  <a:pt x="443852" y="135469"/>
                </a:lnTo>
                <a:lnTo>
                  <a:pt x="436347" y="132281"/>
                </a:lnTo>
                <a:lnTo>
                  <a:pt x="402403" y="129681"/>
                </a:lnTo>
                <a:lnTo>
                  <a:pt x="367125" y="126533"/>
                </a:lnTo>
                <a:lnTo>
                  <a:pt x="325093" y="121959"/>
                </a:lnTo>
                <a:lnTo>
                  <a:pt x="301884" y="119406"/>
                </a:lnTo>
                <a:lnTo>
                  <a:pt x="277838" y="116751"/>
                </a:lnTo>
                <a:lnTo>
                  <a:pt x="253235" y="114982"/>
                </a:lnTo>
                <a:lnTo>
                  <a:pt x="228260" y="113802"/>
                </a:lnTo>
                <a:lnTo>
                  <a:pt x="203038" y="113015"/>
                </a:lnTo>
                <a:lnTo>
                  <a:pt x="162312" y="112141"/>
                </a:lnTo>
                <a:lnTo>
                  <a:pt x="122771" y="111649"/>
                </a:lnTo>
                <a:lnTo>
                  <a:pt x="109978" y="111483"/>
                </a:lnTo>
                <a:lnTo>
                  <a:pt x="137109" y="111454"/>
                </a:lnTo>
                <a:lnTo>
                  <a:pt x="173333" y="113987"/>
                </a:lnTo>
                <a:lnTo>
                  <a:pt x="194995" y="115996"/>
                </a:lnTo>
                <a:lnTo>
                  <a:pt x="219913" y="118288"/>
                </a:lnTo>
                <a:lnTo>
                  <a:pt x="247003" y="120769"/>
                </a:lnTo>
                <a:lnTo>
                  <a:pt x="275541" y="123375"/>
                </a:lnTo>
                <a:lnTo>
                  <a:pt x="304090" y="127017"/>
                </a:lnTo>
                <a:lnTo>
                  <a:pt x="332649" y="131350"/>
                </a:lnTo>
                <a:lnTo>
                  <a:pt x="361213" y="136144"/>
                </a:lnTo>
                <a:lnTo>
                  <a:pt x="387875" y="139340"/>
                </a:lnTo>
                <a:lnTo>
                  <a:pt x="413271" y="141471"/>
                </a:lnTo>
                <a:lnTo>
                  <a:pt x="437821" y="142892"/>
                </a:lnTo>
                <a:lnTo>
                  <a:pt x="475258" y="144469"/>
                </a:lnTo>
                <a:lnTo>
                  <a:pt x="498882" y="144218"/>
                </a:lnTo>
                <a:lnTo>
                  <a:pt x="502515" y="142818"/>
                </a:lnTo>
                <a:lnTo>
                  <a:pt x="503032" y="140932"/>
                </a:lnTo>
                <a:lnTo>
                  <a:pt x="476454" y="129175"/>
                </a:lnTo>
                <a:lnTo>
                  <a:pt x="437819" y="119006"/>
                </a:lnTo>
                <a:lnTo>
                  <a:pt x="414181" y="113627"/>
                </a:lnTo>
                <a:lnTo>
                  <a:pt x="386992" y="108136"/>
                </a:lnTo>
                <a:lnTo>
                  <a:pt x="357437" y="102571"/>
                </a:lnTo>
                <a:lnTo>
                  <a:pt x="326303" y="96955"/>
                </a:lnTo>
                <a:lnTo>
                  <a:pt x="296023" y="93212"/>
                </a:lnTo>
                <a:lnTo>
                  <a:pt x="266311" y="90716"/>
                </a:lnTo>
                <a:lnTo>
                  <a:pt x="236977" y="89051"/>
                </a:lnTo>
                <a:lnTo>
                  <a:pt x="194224" y="87203"/>
                </a:lnTo>
                <a:lnTo>
                  <a:pt x="158896" y="88703"/>
                </a:lnTo>
                <a:lnTo>
                  <a:pt x="153938" y="90567"/>
                </a:lnTo>
                <a:lnTo>
                  <a:pt x="156348" y="91811"/>
                </a:lnTo>
                <a:lnTo>
                  <a:pt x="189901" y="93560"/>
                </a:lnTo>
                <a:lnTo>
                  <a:pt x="230135" y="93969"/>
                </a:lnTo>
                <a:lnTo>
                  <a:pt x="254770" y="93126"/>
                </a:lnTo>
                <a:lnTo>
                  <a:pt x="281671" y="91611"/>
                </a:lnTo>
                <a:lnTo>
                  <a:pt x="310083" y="89649"/>
                </a:lnTo>
                <a:lnTo>
                  <a:pt x="337596" y="88341"/>
                </a:lnTo>
                <a:lnTo>
                  <a:pt x="364511" y="87469"/>
                </a:lnTo>
                <a:lnTo>
                  <a:pt x="391027" y="86886"/>
                </a:lnTo>
                <a:lnTo>
                  <a:pt x="414419" y="86500"/>
                </a:lnTo>
                <a:lnTo>
                  <a:pt x="455650" y="86069"/>
                </a:lnTo>
                <a:lnTo>
                  <a:pt x="492790" y="81275"/>
                </a:lnTo>
                <a:lnTo>
                  <a:pt x="498453" y="78949"/>
                </a:lnTo>
                <a:lnTo>
                  <a:pt x="501276" y="76444"/>
                </a:lnTo>
                <a:lnTo>
                  <a:pt x="502206" y="73823"/>
                </a:lnTo>
                <a:lnTo>
                  <a:pt x="487999" y="65830"/>
                </a:lnTo>
                <a:lnTo>
                  <a:pt x="459778" y="56881"/>
                </a:lnTo>
                <a:lnTo>
                  <a:pt x="418659" y="49727"/>
                </a:lnTo>
                <a:lnTo>
                  <a:pt x="395693" y="47438"/>
                </a:lnTo>
                <a:lnTo>
                  <a:pt x="371810" y="45914"/>
                </a:lnTo>
                <a:lnTo>
                  <a:pt x="347315" y="44896"/>
                </a:lnTo>
                <a:lnTo>
                  <a:pt x="324318" y="45170"/>
                </a:lnTo>
                <a:lnTo>
                  <a:pt x="302319" y="46306"/>
                </a:lnTo>
                <a:lnTo>
                  <a:pt x="263906" y="50107"/>
                </a:lnTo>
                <a:lnTo>
                  <a:pt x="229073" y="57603"/>
                </a:lnTo>
                <a:lnTo>
                  <a:pt x="219921" y="63066"/>
                </a:lnTo>
                <a:lnTo>
                  <a:pt x="220339" y="65856"/>
                </a:lnTo>
                <a:lnTo>
                  <a:pt x="228423" y="71497"/>
                </a:lnTo>
                <a:lnTo>
                  <a:pt x="267242" y="70925"/>
                </a:lnTo>
                <a:lnTo>
                  <a:pt x="307371" y="69622"/>
                </a:lnTo>
                <a:lnTo>
                  <a:pt x="330073" y="69274"/>
                </a:lnTo>
                <a:lnTo>
                  <a:pt x="352829" y="69043"/>
                </a:lnTo>
                <a:lnTo>
                  <a:pt x="375619" y="68888"/>
                </a:lnTo>
                <a:lnTo>
                  <a:pt x="398432" y="68785"/>
                </a:lnTo>
                <a:lnTo>
                  <a:pt x="439019" y="68671"/>
                </a:lnTo>
                <a:lnTo>
                  <a:pt x="472299" y="68620"/>
                </a:lnTo>
                <a:lnTo>
                  <a:pt x="506950" y="68585"/>
                </a:lnTo>
                <a:lnTo>
                  <a:pt x="492749" y="73131"/>
                </a:lnTo>
                <a:lnTo>
                  <a:pt x="464429" y="75365"/>
                </a:lnTo>
                <a:lnTo>
                  <a:pt x="423585" y="77310"/>
                </a:lnTo>
                <a:lnTo>
                  <a:pt x="398023" y="79163"/>
                </a:lnTo>
                <a:lnTo>
                  <a:pt x="370507" y="81350"/>
                </a:lnTo>
                <a:lnTo>
                  <a:pt x="343589" y="84713"/>
                </a:lnTo>
                <a:lnTo>
                  <a:pt x="317070" y="88860"/>
                </a:lnTo>
                <a:lnTo>
                  <a:pt x="290820" y="93530"/>
                </a:lnTo>
                <a:lnTo>
                  <a:pt x="266652" y="97595"/>
                </a:lnTo>
                <a:lnTo>
                  <a:pt x="243872" y="101258"/>
                </a:lnTo>
                <a:lnTo>
                  <a:pt x="205545" y="106915"/>
                </a:lnTo>
                <a:lnTo>
                  <a:pt x="167386" y="110845"/>
                </a:lnTo>
                <a:lnTo>
                  <a:pt x="192627" y="104480"/>
                </a:lnTo>
                <a:lnTo>
                  <a:pt x="223092" y="99458"/>
                </a:lnTo>
                <a:lnTo>
                  <a:pt x="263936" y="96591"/>
                </a:lnTo>
                <a:lnTo>
                  <a:pt x="286829" y="95825"/>
                </a:lnTo>
                <a:lnTo>
                  <a:pt x="309711" y="95316"/>
                </a:lnTo>
                <a:lnTo>
                  <a:pt x="332586" y="94976"/>
                </a:lnTo>
                <a:lnTo>
                  <a:pt x="374513" y="95551"/>
                </a:lnTo>
                <a:lnTo>
                  <a:pt x="405846" y="98982"/>
                </a:lnTo>
                <a:lnTo>
                  <a:pt x="435806" y="101718"/>
                </a:lnTo>
                <a:lnTo>
                  <a:pt x="440462" y="101149"/>
                </a:lnTo>
                <a:lnTo>
                  <a:pt x="442613" y="99817"/>
                </a:lnTo>
                <a:lnTo>
                  <a:pt x="443095" y="97976"/>
                </a:lnTo>
                <a:lnTo>
                  <a:pt x="436010" y="93393"/>
                </a:lnTo>
                <a:lnTo>
                  <a:pt x="405797" y="85456"/>
                </a:lnTo>
                <a:lnTo>
                  <a:pt x="369903" y="81795"/>
                </a:lnTo>
                <a:lnTo>
                  <a:pt x="346996" y="82153"/>
                </a:lnTo>
                <a:lnTo>
                  <a:pt x="322200" y="83342"/>
                </a:lnTo>
                <a:lnTo>
                  <a:pt x="296144" y="84137"/>
                </a:lnTo>
                <a:lnTo>
                  <a:pt x="269250" y="84666"/>
                </a:lnTo>
                <a:lnTo>
                  <a:pt x="241794" y="85019"/>
                </a:lnTo>
                <a:lnTo>
                  <a:pt x="216824" y="85254"/>
                </a:lnTo>
                <a:lnTo>
                  <a:pt x="193508" y="85411"/>
                </a:lnTo>
                <a:lnTo>
                  <a:pt x="154586" y="85585"/>
                </a:lnTo>
                <a:lnTo>
                  <a:pt x="120565" y="85706"/>
                </a:lnTo>
                <a:lnTo>
                  <a:pt x="155380" y="81168"/>
                </a:lnTo>
                <a:lnTo>
                  <a:pt x="176359" y="79830"/>
                </a:lnTo>
                <a:lnTo>
                  <a:pt x="200822" y="78937"/>
                </a:lnTo>
                <a:lnTo>
                  <a:pt x="227608" y="78342"/>
                </a:lnTo>
                <a:lnTo>
                  <a:pt x="255944" y="78898"/>
                </a:lnTo>
                <a:lnTo>
                  <a:pt x="285311" y="80221"/>
                </a:lnTo>
                <a:lnTo>
                  <a:pt x="315367" y="82056"/>
                </a:lnTo>
                <a:lnTo>
                  <a:pt x="343024" y="84231"/>
                </a:lnTo>
                <a:lnTo>
                  <a:pt x="369083" y="86635"/>
                </a:lnTo>
                <a:lnTo>
                  <a:pt x="394075" y="89188"/>
                </a:lnTo>
                <a:lnTo>
                  <a:pt x="432003" y="94567"/>
                </a:lnTo>
                <a:lnTo>
                  <a:pt x="469194" y="101229"/>
                </a:lnTo>
                <a:lnTo>
                  <a:pt x="469387" y="100824"/>
                </a:lnTo>
                <a:lnTo>
                  <a:pt x="452198" y="95701"/>
                </a:lnTo>
                <a:lnTo>
                  <a:pt x="423546" y="90793"/>
                </a:lnTo>
                <a:lnTo>
                  <a:pt x="380966" y="85437"/>
                </a:lnTo>
                <a:lnTo>
                  <a:pt x="356277" y="82675"/>
                </a:lnTo>
                <a:lnTo>
                  <a:pt x="330293" y="79882"/>
                </a:lnTo>
                <a:lnTo>
                  <a:pt x="303445" y="77067"/>
                </a:lnTo>
                <a:lnTo>
                  <a:pt x="276021" y="74238"/>
                </a:lnTo>
                <a:lnTo>
                  <a:pt x="250119" y="73304"/>
                </a:lnTo>
                <a:lnTo>
                  <a:pt x="225229" y="73634"/>
                </a:lnTo>
                <a:lnTo>
                  <a:pt x="201018" y="74807"/>
                </a:lnTo>
                <a:lnTo>
                  <a:pt x="166495" y="76110"/>
                </a:lnTo>
                <a:lnTo>
                  <a:pt x="147342" y="77640"/>
                </a:lnTo>
                <a:lnTo>
                  <a:pt x="146234" y="79383"/>
                </a:lnTo>
                <a:lnTo>
                  <a:pt x="148354" y="81497"/>
                </a:lnTo>
                <a:lnTo>
                  <a:pt x="187744" y="89023"/>
                </a:lnTo>
                <a:lnTo>
                  <a:pt x="208412" y="90781"/>
                </a:lnTo>
                <a:lnTo>
                  <a:pt x="231716" y="91953"/>
                </a:lnTo>
                <a:lnTo>
                  <a:pt x="256776" y="92734"/>
                </a:lnTo>
                <a:lnTo>
                  <a:pt x="283961" y="94208"/>
                </a:lnTo>
                <a:lnTo>
                  <a:pt x="312562" y="96142"/>
                </a:lnTo>
                <a:lnTo>
                  <a:pt x="342107" y="98385"/>
                </a:lnTo>
                <a:lnTo>
                  <a:pt x="367518" y="99879"/>
                </a:lnTo>
                <a:lnTo>
                  <a:pt x="390174" y="100876"/>
                </a:lnTo>
                <a:lnTo>
                  <a:pt x="425825" y="101983"/>
                </a:lnTo>
                <a:lnTo>
                  <a:pt x="449345" y="101655"/>
                </a:lnTo>
                <a:lnTo>
                  <a:pt x="451392" y="100155"/>
                </a:lnTo>
                <a:lnTo>
                  <a:pt x="451805" y="98202"/>
                </a:lnTo>
                <a:lnTo>
                  <a:pt x="425082" y="90902"/>
                </a:lnTo>
                <a:lnTo>
                  <a:pt x="388952" y="88026"/>
                </a:lnTo>
                <a:lnTo>
                  <a:pt x="367316" y="87259"/>
                </a:lnTo>
                <a:lnTo>
                  <a:pt x="344319" y="86747"/>
                </a:lnTo>
                <a:lnTo>
                  <a:pt x="320416" y="86407"/>
                </a:lnTo>
                <a:lnTo>
                  <a:pt x="295907" y="86179"/>
                </a:lnTo>
                <a:lnTo>
                  <a:pt x="271948" y="86979"/>
                </a:lnTo>
                <a:lnTo>
                  <a:pt x="248356" y="88467"/>
                </a:lnTo>
                <a:lnTo>
                  <a:pt x="205632" y="91706"/>
                </a:lnTo>
                <a:lnTo>
                  <a:pt x="164921" y="93529"/>
                </a:lnTo>
                <a:lnTo>
                  <a:pt x="157438" y="93956"/>
                </a:lnTo>
                <a:lnTo>
                  <a:pt x="176783" y="98746"/>
                </a:lnTo>
                <a:lnTo>
                  <a:pt x="207477" y="101037"/>
                </a:lnTo>
                <a:lnTo>
                  <a:pt x="245566" y="103007"/>
                </a:lnTo>
                <a:lnTo>
                  <a:pt x="284719" y="107058"/>
                </a:lnTo>
                <a:lnTo>
                  <a:pt x="324346" y="112033"/>
                </a:lnTo>
                <a:lnTo>
                  <a:pt x="358468" y="115515"/>
                </a:lnTo>
                <a:lnTo>
                  <a:pt x="387937" y="112166"/>
                </a:lnTo>
                <a:lnTo>
                  <a:pt x="373031" y="107106"/>
                </a:lnTo>
                <a:lnTo>
                  <a:pt x="339934" y="99574"/>
                </a:lnTo>
                <a:lnTo>
                  <a:pt x="311103" y="94102"/>
                </a:lnTo>
                <a:lnTo>
                  <a:pt x="280193" y="89448"/>
                </a:lnTo>
                <a:lnTo>
                  <a:pt x="238873" y="87780"/>
                </a:lnTo>
                <a:lnTo>
                  <a:pt x="208993" y="93250"/>
                </a:lnTo>
                <a:lnTo>
                  <a:pt x="209243" y="94552"/>
                </a:lnTo>
                <a:lnTo>
                  <a:pt x="250823" y="120949"/>
                </a:lnTo>
                <a:lnTo>
                  <a:pt x="277266" y="132357"/>
                </a:lnTo>
                <a:lnTo>
                  <a:pt x="288966" y="135976"/>
                </a:lnTo>
                <a:lnTo>
                  <a:pt x="292086" y="138276"/>
                </a:lnTo>
                <a:lnTo>
                  <a:pt x="294600" y="141466"/>
                </a:lnTo>
                <a:lnTo>
                  <a:pt x="292542" y="139708"/>
                </a:lnTo>
                <a:lnTo>
                  <a:pt x="255127" y="130474"/>
                </a:lnTo>
                <a:lnTo>
                  <a:pt x="241638" y="128960"/>
                </a:lnTo>
                <a:lnTo>
                  <a:pt x="241484" y="128835"/>
                </a:lnTo>
                <a:lnTo>
                  <a:pt x="250542" y="128620"/>
                </a:lnTo>
                <a:lnTo>
                  <a:pt x="266274" y="133532"/>
                </a:lnTo>
                <a:lnTo>
                  <a:pt x="268385" y="132836"/>
                </a:lnTo>
                <a:lnTo>
                  <a:pt x="281150" y="120045"/>
                </a:lnTo>
                <a:lnTo>
                  <a:pt x="289753" y="1200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3" name="SMARTInkShape-3784"/>
          <p:cNvSpPr/>
          <p:nvPr>
            <p:custDataLst>
              <p:tags r:id="rId9"/>
            </p:custDataLst>
          </p:nvPr>
        </p:nvSpPr>
        <p:spPr bwMode="auto">
          <a:xfrm>
            <a:off x="7147154" y="5512118"/>
            <a:ext cx="1646294" cy="472378"/>
          </a:xfrm>
          <a:custGeom>
            <a:avLst/>
            <a:gdLst/>
            <a:ahLst/>
            <a:cxnLst/>
            <a:rect l="0" t="0" r="0" b="0"/>
            <a:pathLst>
              <a:path w="1646294" h="472378">
                <a:moveTo>
                  <a:pt x="56603" y="222884"/>
                </a:moveTo>
                <a:lnTo>
                  <a:pt x="56603" y="222884"/>
                </a:lnTo>
                <a:lnTo>
                  <a:pt x="47502" y="191028"/>
                </a:lnTo>
                <a:lnTo>
                  <a:pt x="43033" y="157609"/>
                </a:lnTo>
                <a:lnTo>
                  <a:pt x="41048" y="123388"/>
                </a:lnTo>
                <a:lnTo>
                  <a:pt x="39930" y="84607"/>
                </a:lnTo>
                <a:lnTo>
                  <a:pt x="38645" y="63063"/>
                </a:lnTo>
                <a:lnTo>
                  <a:pt x="37011" y="61091"/>
                </a:lnTo>
                <a:lnTo>
                  <a:pt x="34969" y="60729"/>
                </a:lnTo>
                <a:lnTo>
                  <a:pt x="18444" y="82975"/>
                </a:lnTo>
                <a:lnTo>
                  <a:pt x="0" y="124280"/>
                </a:lnTo>
                <a:lnTo>
                  <a:pt x="966" y="156200"/>
                </a:lnTo>
                <a:lnTo>
                  <a:pt x="5224" y="172713"/>
                </a:lnTo>
                <a:lnTo>
                  <a:pt x="27735" y="201221"/>
                </a:lnTo>
                <a:lnTo>
                  <a:pt x="43073" y="214157"/>
                </a:lnTo>
                <a:lnTo>
                  <a:pt x="63776" y="223733"/>
                </a:lnTo>
                <a:lnTo>
                  <a:pt x="88054" y="231070"/>
                </a:lnTo>
                <a:lnTo>
                  <a:pt x="114718" y="236914"/>
                </a:lnTo>
                <a:lnTo>
                  <a:pt x="146781" y="237953"/>
                </a:lnTo>
                <a:lnTo>
                  <a:pt x="182445" y="235788"/>
                </a:lnTo>
                <a:lnTo>
                  <a:pt x="220508" y="231486"/>
                </a:lnTo>
                <a:lnTo>
                  <a:pt x="259218" y="224809"/>
                </a:lnTo>
                <a:lnTo>
                  <a:pt x="298360" y="216547"/>
                </a:lnTo>
                <a:lnTo>
                  <a:pt x="337789" y="207230"/>
                </a:lnTo>
                <a:lnTo>
                  <a:pt x="377411" y="199113"/>
                </a:lnTo>
                <a:lnTo>
                  <a:pt x="417159" y="191797"/>
                </a:lnTo>
                <a:lnTo>
                  <a:pt x="456994" y="185014"/>
                </a:lnTo>
                <a:lnTo>
                  <a:pt x="494981" y="182398"/>
                </a:lnTo>
                <a:lnTo>
                  <a:pt x="531735" y="182558"/>
                </a:lnTo>
                <a:lnTo>
                  <a:pt x="567668" y="184570"/>
                </a:lnTo>
                <a:lnTo>
                  <a:pt x="601148" y="189722"/>
                </a:lnTo>
                <a:lnTo>
                  <a:pt x="632993" y="196966"/>
                </a:lnTo>
                <a:lnTo>
                  <a:pt x="663748" y="205606"/>
                </a:lnTo>
                <a:lnTo>
                  <a:pt x="689966" y="217080"/>
                </a:lnTo>
                <a:lnTo>
                  <a:pt x="713160" y="230445"/>
                </a:lnTo>
                <a:lnTo>
                  <a:pt x="751314" y="261487"/>
                </a:lnTo>
                <a:lnTo>
                  <a:pt x="777796" y="297510"/>
                </a:lnTo>
                <a:lnTo>
                  <a:pt x="788931" y="335743"/>
                </a:lnTo>
                <a:lnTo>
                  <a:pt x="789752" y="373056"/>
                </a:lnTo>
                <a:lnTo>
                  <a:pt x="783767" y="405515"/>
                </a:lnTo>
                <a:lnTo>
                  <a:pt x="769688" y="446013"/>
                </a:lnTo>
                <a:lnTo>
                  <a:pt x="756612" y="471394"/>
                </a:lnTo>
                <a:lnTo>
                  <a:pt x="756639" y="472377"/>
                </a:lnTo>
                <a:lnTo>
                  <a:pt x="757608" y="472081"/>
                </a:lnTo>
                <a:lnTo>
                  <a:pt x="783507" y="444229"/>
                </a:lnTo>
                <a:lnTo>
                  <a:pt x="813376" y="423812"/>
                </a:lnTo>
                <a:lnTo>
                  <a:pt x="833534" y="412081"/>
                </a:lnTo>
                <a:lnTo>
                  <a:pt x="856497" y="399498"/>
                </a:lnTo>
                <a:lnTo>
                  <a:pt x="881331" y="386347"/>
                </a:lnTo>
                <a:lnTo>
                  <a:pt x="910269" y="374722"/>
                </a:lnTo>
                <a:lnTo>
                  <a:pt x="941944" y="364114"/>
                </a:lnTo>
                <a:lnTo>
                  <a:pt x="975442" y="354185"/>
                </a:lnTo>
                <a:lnTo>
                  <a:pt x="1012063" y="348518"/>
                </a:lnTo>
                <a:lnTo>
                  <a:pt x="1050764" y="345693"/>
                </a:lnTo>
                <a:lnTo>
                  <a:pt x="1090852" y="344762"/>
                </a:lnTo>
                <a:lnTo>
                  <a:pt x="1130913" y="346998"/>
                </a:lnTo>
                <a:lnTo>
                  <a:pt x="1170955" y="351347"/>
                </a:lnTo>
                <a:lnTo>
                  <a:pt x="1210985" y="357104"/>
                </a:lnTo>
                <a:lnTo>
                  <a:pt x="1250053" y="363799"/>
                </a:lnTo>
                <a:lnTo>
                  <a:pt x="1288481" y="371120"/>
                </a:lnTo>
                <a:lnTo>
                  <a:pt x="1326483" y="378858"/>
                </a:lnTo>
                <a:lnTo>
                  <a:pt x="1364199" y="384969"/>
                </a:lnTo>
                <a:lnTo>
                  <a:pt x="1401727" y="389996"/>
                </a:lnTo>
                <a:lnTo>
                  <a:pt x="1439127" y="394299"/>
                </a:lnTo>
                <a:lnTo>
                  <a:pt x="1472634" y="396216"/>
                </a:lnTo>
                <a:lnTo>
                  <a:pt x="1503544" y="396541"/>
                </a:lnTo>
                <a:lnTo>
                  <a:pt x="1532723" y="395806"/>
                </a:lnTo>
                <a:lnTo>
                  <a:pt x="1557891" y="389600"/>
                </a:lnTo>
                <a:lnTo>
                  <a:pt x="1580384" y="379748"/>
                </a:lnTo>
                <a:lnTo>
                  <a:pt x="1601095" y="367465"/>
                </a:lnTo>
                <a:lnTo>
                  <a:pt x="1631727" y="325878"/>
                </a:lnTo>
                <a:lnTo>
                  <a:pt x="1643895" y="300119"/>
                </a:lnTo>
                <a:lnTo>
                  <a:pt x="1646293" y="261992"/>
                </a:lnTo>
                <a:lnTo>
                  <a:pt x="1642176" y="215618"/>
                </a:lnTo>
                <a:lnTo>
                  <a:pt x="1633717" y="163748"/>
                </a:lnTo>
                <a:lnTo>
                  <a:pt x="1621410" y="122500"/>
                </a:lnTo>
                <a:lnTo>
                  <a:pt x="1606538" y="88334"/>
                </a:lnTo>
                <a:lnTo>
                  <a:pt x="1589955" y="58889"/>
                </a:lnTo>
                <a:lnTo>
                  <a:pt x="1556791"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4" name="SMARTInkShape-3785"/>
          <p:cNvSpPr/>
          <p:nvPr>
            <p:custDataLst>
              <p:tags r:id="rId10"/>
            </p:custDataLst>
          </p:nvPr>
        </p:nvSpPr>
        <p:spPr bwMode="auto">
          <a:xfrm>
            <a:off x="5223510" y="5364356"/>
            <a:ext cx="1397318" cy="371422"/>
          </a:xfrm>
          <a:custGeom>
            <a:avLst/>
            <a:gdLst/>
            <a:ahLst/>
            <a:cxnLst/>
            <a:rect l="0" t="0" r="0" b="0"/>
            <a:pathLst>
              <a:path w="1397318" h="371422">
                <a:moveTo>
                  <a:pt x="0" y="62037"/>
                </a:moveTo>
                <a:lnTo>
                  <a:pt x="0" y="62037"/>
                </a:lnTo>
                <a:lnTo>
                  <a:pt x="0" y="27276"/>
                </a:lnTo>
                <a:lnTo>
                  <a:pt x="953" y="12296"/>
                </a:lnTo>
                <a:lnTo>
                  <a:pt x="4551" y="2464"/>
                </a:lnTo>
                <a:lnTo>
                  <a:pt x="5891" y="415"/>
                </a:lnTo>
                <a:lnTo>
                  <a:pt x="6785" y="0"/>
                </a:lnTo>
                <a:lnTo>
                  <a:pt x="7381" y="676"/>
                </a:lnTo>
                <a:lnTo>
                  <a:pt x="15181" y="36934"/>
                </a:lnTo>
                <a:lnTo>
                  <a:pt x="20399" y="66120"/>
                </a:lnTo>
                <a:lnTo>
                  <a:pt x="30974" y="98142"/>
                </a:lnTo>
                <a:lnTo>
                  <a:pt x="49009" y="131423"/>
                </a:lnTo>
                <a:lnTo>
                  <a:pt x="79249" y="165265"/>
                </a:lnTo>
                <a:lnTo>
                  <a:pt x="100457" y="178480"/>
                </a:lnTo>
                <a:lnTo>
                  <a:pt x="125074" y="189196"/>
                </a:lnTo>
                <a:lnTo>
                  <a:pt x="151963" y="198244"/>
                </a:lnTo>
                <a:lnTo>
                  <a:pt x="183224" y="203324"/>
                </a:lnTo>
                <a:lnTo>
                  <a:pt x="217399" y="205758"/>
                </a:lnTo>
                <a:lnTo>
                  <a:pt x="253517" y="206428"/>
                </a:lnTo>
                <a:lnTo>
                  <a:pt x="291884" y="204017"/>
                </a:lnTo>
                <a:lnTo>
                  <a:pt x="331750" y="199552"/>
                </a:lnTo>
                <a:lnTo>
                  <a:pt x="372614" y="193719"/>
                </a:lnTo>
                <a:lnTo>
                  <a:pt x="413192" y="186973"/>
                </a:lnTo>
                <a:lnTo>
                  <a:pt x="453579" y="179616"/>
                </a:lnTo>
                <a:lnTo>
                  <a:pt x="493838" y="171856"/>
                </a:lnTo>
                <a:lnTo>
                  <a:pt x="531156" y="164777"/>
                </a:lnTo>
                <a:lnTo>
                  <a:pt x="566511" y="158153"/>
                </a:lnTo>
                <a:lnTo>
                  <a:pt x="600559" y="151832"/>
                </a:lnTo>
                <a:lnTo>
                  <a:pt x="629925" y="148570"/>
                </a:lnTo>
                <a:lnTo>
                  <a:pt x="656170" y="147348"/>
                </a:lnTo>
                <a:lnTo>
                  <a:pt x="680334" y="147485"/>
                </a:lnTo>
                <a:lnTo>
                  <a:pt x="722424" y="157799"/>
                </a:lnTo>
                <a:lnTo>
                  <a:pt x="756370" y="176035"/>
                </a:lnTo>
                <a:lnTo>
                  <a:pt x="777807" y="200015"/>
                </a:lnTo>
                <a:lnTo>
                  <a:pt x="788604" y="231628"/>
                </a:lnTo>
                <a:lnTo>
                  <a:pt x="790545" y="266950"/>
                </a:lnTo>
                <a:lnTo>
                  <a:pt x="781884" y="301699"/>
                </a:lnTo>
                <a:lnTo>
                  <a:pt x="763428" y="331113"/>
                </a:lnTo>
                <a:lnTo>
                  <a:pt x="726428" y="367388"/>
                </a:lnTo>
                <a:lnTo>
                  <a:pt x="720505" y="370379"/>
                </a:lnTo>
                <a:lnTo>
                  <a:pt x="715605" y="371421"/>
                </a:lnTo>
                <a:lnTo>
                  <a:pt x="711385" y="371163"/>
                </a:lnTo>
                <a:lnTo>
                  <a:pt x="713334" y="366228"/>
                </a:lnTo>
                <a:lnTo>
                  <a:pt x="742641" y="333671"/>
                </a:lnTo>
                <a:lnTo>
                  <a:pt x="781548" y="297381"/>
                </a:lnTo>
                <a:lnTo>
                  <a:pt x="804877" y="278940"/>
                </a:lnTo>
                <a:lnTo>
                  <a:pt x="829954" y="260932"/>
                </a:lnTo>
                <a:lnTo>
                  <a:pt x="856198" y="243210"/>
                </a:lnTo>
                <a:lnTo>
                  <a:pt x="883218" y="228539"/>
                </a:lnTo>
                <a:lnTo>
                  <a:pt x="910757" y="215900"/>
                </a:lnTo>
                <a:lnTo>
                  <a:pt x="938643" y="204617"/>
                </a:lnTo>
                <a:lnTo>
                  <a:pt x="965804" y="198048"/>
                </a:lnTo>
                <a:lnTo>
                  <a:pt x="992484" y="194621"/>
                </a:lnTo>
                <a:lnTo>
                  <a:pt x="1018843" y="193288"/>
                </a:lnTo>
                <a:lnTo>
                  <a:pt x="1044037" y="194305"/>
                </a:lnTo>
                <a:lnTo>
                  <a:pt x="1068452" y="196887"/>
                </a:lnTo>
                <a:lnTo>
                  <a:pt x="1092349" y="200515"/>
                </a:lnTo>
                <a:lnTo>
                  <a:pt x="1115900" y="205791"/>
                </a:lnTo>
                <a:lnTo>
                  <a:pt x="1139221" y="212165"/>
                </a:lnTo>
                <a:lnTo>
                  <a:pt x="1162388" y="219272"/>
                </a:lnTo>
                <a:lnTo>
                  <a:pt x="1185453" y="225915"/>
                </a:lnTo>
                <a:lnTo>
                  <a:pt x="1208450" y="232249"/>
                </a:lnTo>
                <a:lnTo>
                  <a:pt x="1231401" y="238376"/>
                </a:lnTo>
                <a:lnTo>
                  <a:pt x="1269602" y="247725"/>
                </a:lnTo>
                <a:lnTo>
                  <a:pt x="1301503" y="253149"/>
                </a:lnTo>
                <a:lnTo>
                  <a:pt x="1328381" y="252386"/>
                </a:lnTo>
                <a:lnTo>
                  <a:pt x="1350486" y="243791"/>
                </a:lnTo>
                <a:lnTo>
                  <a:pt x="1360382" y="237499"/>
                </a:lnTo>
                <a:lnTo>
                  <a:pt x="1376456" y="212728"/>
                </a:lnTo>
                <a:lnTo>
                  <a:pt x="1388046" y="179492"/>
                </a:lnTo>
                <a:lnTo>
                  <a:pt x="1393196" y="142497"/>
                </a:lnTo>
                <a:lnTo>
                  <a:pt x="1397317" y="10489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5" name="SMARTInkShape-3786"/>
          <p:cNvSpPr/>
          <p:nvPr>
            <p:custDataLst>
              <p:tags r:id="rId11"/>
            </p:custDataLst>
          </p:nvPr>
        </p:nvSpPr>
        <p:spPr bwMode="auto">
          <a:xfrm>
            <a:off x="6555690" y="4528496"/>
            <a:ext cx="125627" cy="81050"/>
          </a:xfrm>
          <a:custGeom>
            <a:avLst/>
            <a:gdLst/>
            <a:ahLst/>
            <a:cxnLst/>
            <a:rect l="0" t="0" r="0" b="0"/>
            <a:pathLst>
              <a:path w="125627" h="81050">
                <a:moveTo>
                  <a:pt x="39420" y="32074"/>
                </a:moveTo>
                <a:lnTo>
                  <a:pt x="39420" y="32074"/>
                </a:lnTo>
                <a:lnTo>
                  <a:pt x="19840" y="46714"/>
                </a:lnTo>
                <a:lnTo>
                  <a:pt x="4303" y="66257"/>
                </a:lnTo>
                <a:lnTo>
                  <a:pt x="0" y="75206"/>
                </a:lnTo>
                <a:lnTo>
                  <a:pt x="2662" y="77974"/>
                </a:lnTo>
                <a:lnTo>
                  <a:pt x="15781" y="81049"/>
                </a:lnTo>
                <a:lnTo>
                  <a:pt x="53688" y="73678"/>
                </a:lnTo>
                <a:lnTo>
                  <a:pt x="82274" y="61995"/>
                </a:lnTo>
                <a:lnTo>
                  <a:pt x="114983" y="41892"/>
                </a:lnTo>
                <a:lnTo>
                  <a:pt x="121227" y="35762"/>
                </a:lnTo>
                <a:lnTo>
                  <a:pt x="124439" y="29770"/>
                </a:lnTo>
                <a:lnTo>
                  <a:pt x="125626" y="23870"/>
                </a:lnTo>
                <a:lnTo>
                  <a:pt x="125466" y="18032"/>
                </a:lnTo>
                <a:lnTo>
                  <a:pt x="123454" y="13188"/>
                </a:lnTo>
                <a:lnTo>
                  <a:pt x="116138" y="5265"/>
                </a:lnTo>
                <a:lnTo>
                  <a:pt x="106537" y="1109"/>
                </a:lnTo>
                <a:lnTo>
                  <a:pt x="101310" y="0"/>
                </a:lnTo>
                <a:lnTo>
                  <a:pt x="96873" y="214"/>
                </a:lnTo>
                <a:lnTo>
                  <a:pt x="89401" y="2992"/>
                </a:lnTo>
                <a:lnTo>
                  <a:pt x="87981" y="5066"/>
                </a:lnTo>
                <a:lnTo>
                  <a:pt x="87987" y="7401"/>
                </a:lnTo>
                <a:lnTo>
                  <a:pt x="90855" y="1492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726" name="SMARTInkShape-Group1221"/>
          <p:cNvGrpSpPr/>
          <p:nvPr/>
        </p:nvGrpSpPr>
        <p:grpSpPr>
          <a:xfrm>
            <a:off x="7092314" y="3828939"/>
            <a:ext cx="1342970" cy="1747491"/>
            <a:chOff x="7092314" y="3828939"/>
            <a:chExt cx="1342970" cy="1747491"/>
          </a:xfrm>
        </p:grpSpPr>
        <p:sp>
          <p:nvSpPr>
            <p:cNvPr id="716" name="SMARTInkShape-3787"/>
            <p:cNvSpPr/>
            <p:nvPr>
              <p:custDataLst>
                <p:tags r:id="rId112"/>
              </p:custDataLst>
            </p:nvPr>
          </p:nvSpPr>
          <p:spPr bwMode="auto">
            <a:xfrm>
              <a:off x="7159554" y="4598881"/>
              <a:ext cx="1275730" cy="81705"/>
            </a:xfrm>
            <a:custGeom>
              <a:avLst/>
              <a:gdLst/>
              <a:ahLst/>
              <a:cxnLst/>
              <a:rect l="0" t="0" r="0" b="0"/>
              <a:pathLst>
                <a:path w="1275730" h="81705">
                  <a:moveTo>
                    <a:pt x="35631" y="4551"/>
                  </a:moveTo>
                  <a:lnTo>
                    <a:pt x="35631" y="4551"/>
                  </a:lnTo>
                  <a:lnTo>
                    <a:pt x="8326" y="0"/>
                  </a:lnTo>
                  <a:lnTo>
                    <a:pt x="2187" y="565"/>
                  </a:lnTo>
                  <a:lnTo>
                    <a:pt x="0" y="2846"/>
                  </a:lnTo>
                  <a:lnTo>
                    <a:pt x="448" y="6272"/>
                  </a:lnTo>
                  <a:lnTo>
                    <a:pt x="33964" y="12619"/>
                  </a:lnTo>
                  <a:lnTo>
                    <a:pt x="60237" y="15645"/>
                  </a:lnTo>
                  <a:lnTo>
                    <a:pt x="98708" y="17662"/>
                  </a:lnTo>
                  <a:lnTo>
                    <a:pt x="145310" y="19007"/>
                  </a:lnTo>
                  <a:lnTo>
                    <a:pt x="197333" y="19903"/>
                  </a:lnTo>
                  <a:lnTo>
                    <a:pt x="261542" y="21454"/>
                  </a:lnTo>
                  <a:lnTo>
                    <a:pt x="333875" y="23440"/>
                  </a:lnTo>
                  <a:lnTo>
                    <a:pt x="411626" y="25716"/>
                  </a:lnTo>
                  <a:lnTo>
                    <a:pt x="493939" y="29138"/>
                  </a:lnTo>
                  <a:lnTo>
                    <a:pt x="579295" y="33325"/>
                  </a:lnTo>
                  <a:lnTo>
                    <a:pt x="666678" y="38021"/>
                  </a:lnTo>
                  <a:lnTo>
                    <a:pt x="750652" y="43057"/>
                  </a:lnTo>
                  <a:lnTo>
                    <a:pt x="832352" y="48319"/>
                  </a:lnTo>
                  <a:lnTo>
                    <a:pt x="912535" y="53733"/>
                  </a:lnTo>
                  <a:lnTo>
                    <a:pt x="983137" y="59246"/>
                  </a:lnTo>
                  <a:lnTo>
                    <a:pt x="1047348" y="64827"/>
                  </a:lnTo>
                  <a:lnTo>
                    <a:pt x="1107302" y="70453"/>
                  </a:lnTo>
                  <a:lnTo>
                    <a:pt x="1154890" y="74203"/>
                  </a:lnTo>
                  <a:lnTo>
                    <a:pt x="1194237" y="76703"/>
                  </a:lnTo>
                  <a:lnTo>
                    <a:pt x="1228087" y="78370"/>
                  </a:lnTo>
                  <a:lnTo>
                    <a:pt x="1265699" y="80222"/>
                  </a:lnTo>
                  <a:lnTo>
                    <a:pt x="1275729" y="80716"/>
                  </a:lnTo>
                  <a:lnTo>
                    <a:pt x="1274795" y="81045"/>
                  </a:lnTo>
                  <a:lnTo>
                    <a:pt x="1227209" y="817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7" name="SMARTInkShape-3788"/>
            <p:cNvSpPr/>
            <p:nvPr>
              <p:custDataLst>
                <p:tags r:id="rId113"/>
              </p:custDataLst>
            </p:nvPr>
          </p:nvSpPr>
          <p:spPr bwMode="auto">
            <a:xfrm>
              <a:off x="8006863" y="4330304"/>
              <a:ext cx="259885" cy="204549"/>
            </a:xfrm>
            <a:custGeom>
              <a:avLst/>
              <a:gdLst/>
              <a:ahLst/>
              <a:cxnLst/>
              <a:rect l="0" t="0" r="0" b="0"/>
              <a:pathLst>
                <a:path w="259885" h="204549">
                  <a:moveTo>
                    <a:pt x="148442" y="7381"/>
                  </a:moveTo>
                  <a:lnTo>
                    <a:pt x="148442" y="7381"/>
                  </a:lnTo>
                  <a:lnTo>
                    <a:pt x="164551" y="596"/>
                  </a:lnTo>
                  <a:lnTo>
                    <a:pt x="167754" y="0"/>
                  </a:lnTo>
                  <a:lnTo>
                    <a:pt x="169889" y="555"/>
                  </a:lnTo>
                  <a:lnTo>
                    <a:pt x="171313" y="1878"/>
                  </a:lnTo>
                  <a:lnTo>
                    <a:pt x="172262" y="3712"/>
                  </a:lnTo>
                  <a:lnTo>
                    <a:pt x="170990" y="5888"/>
                  </a:lnTo>
                  <a:lnTo>
                    <a:pt x="164496" y="10845"/>
                  </a:lnTo>
                  <a:lnTo>
                    <a:pt x="125225" y="21788"/>
                  </a:lnTo>
                  <a:lnTo>
                    <a:pt x="89282" y="31229"/>
                  </a:lnTo>
                  <a:lnTo>
                    <a:pt x="59283" y="40523"/>
                  </a:lnTo>
                  <a:lnTo>
                    <a:pt x="19366" y="56465"/>
                  </a:lnTo>
                  <a:lnTo>
                    <a:pt x="5350" y="67614"/>
                  </a:lnTo>
                  <a:lnTo>
                    <a:pt x="1613" y="73254"/>
                  </a:lnTo>
                  <a:lnTo>
                    <a:pt x="0" y="87140"/>
                  </a:lnTo>
                  <a:lnTo>
                    <a:pt x="902" y="94844"/>
                  </a:lnTo>
                  <a:lnTo>
                    <a:pt x="17146" y="113563"/>
                  </a:lnTo>
                  <a:lnTo>
                    <a:pt x="58422" y="142982"/>
                  </a:lnTo>
                  <a:lnTo>
                    <a:pt x="92241" y="160041"/>
                  </a:lnTo>
                  <a:lnTo>
                    <a:pt x="132671" y="173972"/>
                  </a:lnTo>
                  <a:lnTo>
                    <a:pt x="170960" y="183974"/>
                  </a:lnTo>
                  <a:lnTo>
                    <a:pt x="205123" y="190642"/>
                  </a:lnTo>
                  <a:lnTo>
                    <a:pt x="247939" y="197462"/>
                  </a:lnTo>
                  <a:lnTo>
                    <a:pt x="259884" y="20454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8" name="SMARTInkShape-3789"/>
            <p:cNvSpPr/>
            <p:nvPr>
              <p:custDataLst>
                <p:tags r:id="rId114"/>
              </p:custDataLst>
            </p:nvPr>
          </p:nvSpPr>
          <p:spPr bwMode="auto">
            <a:xfrm>
              <a:off x="7903981" y="5057775"/>
              <a:ext cx="100138" cy="95117"/>
            </a:xfrm>
            <a:custGeom>
              <a:avLst/>
              <a:gdLst/>
              <a:ahLst/>
              <a:cxnLst/>
              <a:rect l="0" t="0" r="0" b="0"/>
              <a:pathLst>
                <a:path w="100138" h="95117">
                  <a:moveTo>
                    <a:pt x="28439" y="0"/>
                  </a:moveTo>
                  <a:lnTo>
                    <a:pt x="28439" y="0"/>
                  </a:lnTo>
                  <a:lnTo>
                    <a:pt x="28439" y="9103"/>
                  </a:lnTo>
                  <a:lnTo>
                    <a:pt x="23359" y="18650"/>
                  </a:lnTo>
                  <a:lnTo>
                    <a:pt x="6039" y="46870"/>
                  </a:lnTo>
                  <a:lnTo>
                    <a:pt x="68" y="61788"/>
                  </a:lnTo>
                  <a:lnTo>
                    <a:pt x="0" y="68815"/>
                  </a:lnTo>
                  <a:lnTo>
                    <a:pt x="5004" y="81702"/>
                  </a:lnTo>
                  <a:lnTo>
                    <a:pt x="18659" y="91239"/>
                  </a:lnTo>
                  <a:lnTo>
                    <a:pt x="27634" y="95116"/>
                  </a:lnTo>
                  <a:lnTo>
                    <a:pt x="47766" y="94344"/>
                  </a:lnTo>
                  <a:lnTo>
                    <a:pt x="68461" y="86698"/>
                  </a:lnTo>
                  <a:lnTo>
                    <a:pt x="87184" y="73775"/>
                  </a:lnTo>
                  <a:lnTo>
                    <a:pt x="97410" y="61046"/>
                  </a:lnTo>
                  <a:lnTo>
                    <a:pt x="100137" y="54985"/>
                  </a:lnTo>
                  <a:lnTo>
                    <a:pt x="100050" y="49992"/>
                  </a:lnTo>
                  <a:lnTo>
                    <a:pt x="98087" y="45710"/>
                  </a:lnTo>
                  <a:lnTo>
                    <a:pt x="88446" y="342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9" name="SMARTInkShape-3790"/>
            <p:cNvSpPr/>
            <p:nvPr>
              <p:custDataLst>
                <p:tags r:id="rId115"/>
              </p:custDataLst>
            </p:nvPr>
          </p:nvSpPr>
          <p:spPr bwMode="auto">
            <a:xfrm>
              <a:off x="7804817" y="5212080"/>
              <a:ext cx="192150" cy="364350"/>
            </a:xfrm>
            <a:custGeom>
              <a:avLst/>
              <a:gdLst/>
              <a:ahLst/>
              <a:cxnLst/>
              <a:rect l="0" t="0" r="0" b="0"/>
              <a:pathLst>
                <a:path w="192150" h="364350">
                  <a:moveTo>
                    <a:pt x="161893" y="0"/>
                  </a:moveTo>
                  <a:lnTo>
                    <a:pt x="161893" y="0"/>
                  </a:lnTo>
                  <a:lnTo>
                    <a:pt x="157342" y="4550"/>
                  </a:lnTo>
                  <a:lnTo>
                    <a:pt x="155107" y="9325"/>
                  </a:lnTo>
                  <a:lnTo>
                    <a:pt x="153425" y="49652"/>
                  </a:lnTo>
                  <a:lnTo>
                    <a:pt x="157902" y="85726"/>
                  </a:lnTo>
                  <a:lnTo>
                    <a:pt x="165200" y="115253"/>
                  </a:lnTo>
                  <a:lnTo>
                    <a:pt x="174792" y="148378"/>
                  </a:lnTo>
                  <a:lnTo>
                    <a:pt x="185405" y="185326"/>
                  </a:lnTo>
                  <a:lnTo>
                    <a:pt x="191393" y="223972"/>
                  </a:lnTo>
                  <a:lnTo>
                    <a:pt x="192149" y="261468"/>
                  </a:lnTo>
                  <a:lnTo>
                    <a:pt x="186136" y="294008"/>
                  </a:lnTo>
                  <a:lnTo>
                    <a:pt x="167489" y="330001"/>
                  </a:lnTo>
                  <a:lnTo>
                    <a:pt x="146917" y="347009"/>
                  </a:lnTo>
                  <a:lnTo>
                    <a:pt x="121900" y="359014"/>
                  </a:lnTo>
                  <a:lnTo>
                    <a:pt x="94905" y="364349"/>
                  </a:lnTo>
                  <a:lnTo>
                    <a:pt x="52934" y="358251"/>
                  </a:lnTo>
                  <a:lnTo>
                    <a:pt x="29646" y="344326"/>
                  </a:lnTo>
                  <a:lnTo>
                    <a:pt x="11676" y="324483"/>
                  </a:lnTo>
                  <a:lnTo>
                    <a:pt x="514" y="299789"/>
                  </a:lnTo>
                  <a:lnTo>
                    <a:pt x="0" y="270400"/>
                  </a:lnTo>
                  <a:lnTo>
                    <a:pt x="7073" y="241145"/>
                  </a:lnTo>
                  <a:lnTo>
                    <a:pt x="19741" y="218618"/>
                  </a:lnTo>
                  <a:lnTo>
                    <a:pt x="47490" y="189871"/>
                  </a:lnTo>
                  <a:lnTo>
                    <a:pt x="84393" y="172357"/>
                  </a:lnTo>
                  <a:lnTo>
                    <a:pt x="125489" y="161135"/>
                  </a:lnTo>
                  <a:lnTo>
                    <a:pt x="165497" y="137980"/>
                  </a:lnTo>
                  <a:lnTo>
                    <a:pt x="179038" y="1285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0" name="SMARTInkShape-3791"/>
            <p:cNvSpPr/>
            <p:nvPr>
              <p:custDataLst>
                <p:tags r:id="rId116"/>
              </p:custDataLst>
            </p:nvPr>
          </p:nvSpPr>
          <p:spPr bwMode="auto">
            <a:xfrm>
              <a:off x="7789147" y="4989195"/>
              <a:ext cx="168992" cy="235340"/>
            </a:xfrm>
            <a:custGeom>
              <a:avLst/>
              <a:gdLst/>
              <a:ahLst/>
              <a:cxnLst/>
              <a:rect l="0" t="0" r="0" b="0"/>
              <a:pathLst>
                <a:path w="168992" h="235340">
                  <a:moveTo>
                    <a:pt x="48975" y="0"/>
                  </a:moveTo>
                  <a:lnTo>
                    <a:pt x="48975" y="0"/>
                  </a:lnTo>
                  <a:lnTo>
                    <a:pt x="34335" y="8750"/>
                  </a:lnTo>
                  <a:lnTo>
                    <a:pt x="20561" y="21033"/>
                  </a:lnTo>
                  <a:lnTo>
                    <a:pt x="9994" y="41099"/>
                  </a:lnTo>
                  <a:lnTo>
                    <a:pt x="3076" y="67796"/>
                  </a:lnTo>
                  <a:lnTo>
                    <a:pt x="0" y="101886"/>
                  </a:lnTo>
                  <a:lnTo>
                    <a:pt x="1174" y="136723"/>
                  </a:lnTo>
                  <a:lnTo>
                    <a:pt x="6776" y="170303"/>
                  </a:lnTo>
                  <a:lnTo>
                    <a:pt x="18790" y="201103"/>
                  </a:lnTo>
                  <a:lnTo>
                    <a:pt x="36195" y="223046"/>
                  </a:lnTo>
                  <a:lnTo>
                    <a:pt x="46170" y="231565"/>
                  </a:lnTo>
                  <a:lnTo>
                    <a:pt x="58535" y="235339"/>
                  </a:lnTo>
                  <a:lnTo>
                    <a:pt x="87515" y="234452"/>
                  </a:lnTo>
                  <a:lnTo>
                    <a:pt x="119443" y="220089"/>
                  </a:lnTo>
                  <a:lnTo>
                    <a:pt x="168991"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1" name="SMARTInkShape-3792"/>
            <p:cNvSpPr/>
            <p:nvPr>
              <p:custDataLst>
                <p:tags r:id="rId117"/>
              </p:custDataLst>
            </p:nvPr>
          </p:nvSpPr>
          <p:spPr bwMode="auto">
            <a:xfrm>
              <a:off x="7546839" y="4037647"/>
              <a:ext cx="437017" cy="350619"/>
            </a:xfrm>
            <a:custGeom>
              <a:avLst/>
              <a:gdLst/>
              <a:ahLst/>
              <a:cxnLst/>
              <a:rect l="0" t="0" r="0" b="0"/>
              <a:pathLst>
                <a:path w="437017" h="350619">
                  <a:moveTo>
                    <a:pt x="16963" y="0"/>
                  </a:moveTo>
                  <a:lnTo>
                    <a:pt x="16963" y="0"/>
                  </a:lnTo>
                  <a:lnTo>
                    <a:pt x="21515" y="4551"/>
                  </a:lnTo>
                  <a:lnTo>
                    <a:pt x="51649" y="11932"/>
                  </a:lnTo>
                  <a:lnTo>
                    <a:pt x="91116" y="14828"/>
                  </a:lnTo>
                  <a:lnTo>
                    <a:pt x="114976" y="15601"/>
                  </a:lnTo>
                  <a:lnTo>
                    <a:pt x="140408" y="17068"/>
                  </a:lnTo>
                  <a:lnTo>
                    <a:pt x="166887" y="18999"/>
                  </a:lnTo>
                  <a:lnTo>
                    <a:pt x="194065" y="21239"/>
                  </a:lnTo>
                  <a:lnTo>
                    <a:pt x="221709" y="24637"/>
                  </a:lnTo>
                  <a:lnTo>
                    <a:pt x="249663" y="28807"/>
                  </a:lnTo>
                  <a:lnTo>
                    <a:pt x="277824" y="33492"/>
                  </a:lnTo>
                  <a:lnTo>
                    <a:pt x="319275" y="46318"/>
                  </a:lnTo>
                  <a:lnTo>
                    <a:pt x="347539" y="62496"/>
                  </a:lnTo>
                  <a:lnTo>
                    <a:pt x="363276" y="82386"/>
                  </a:lnTo>
                  <a:lnTo>
                    <a:pt x="363091" y="94929"/>
                  </a:lnTo>
                  <a:lnTo>
                    <a:pt x="350185" y="124106"/>
                  </a:lnTo>
                  <a:lnTo>
                    <a:pt x="318414" y="156123"/>
                  </a:lnTo>
                  <a:lnTo>
                    <a:pt x="297941" y="172662"/>
                  </a:lnTo>
                  <a:lnTo>
                    <a:pt x="272862" y="188451"/>
                  </a:lnTo>
                  <a:lnTo>
                    <a:pt x="244712" y="203739"/>
                  </a:lnTo>
                  <a:lnTo>
                    <a:pt x="214516" y="218694"/>
                  </a:lnTo>
                  <a:lnTo>
                    <a:pt x="183908" y="232473"/>
                  </a:lnTo>
                  <a:lnTo>
                    <a:pt x="153024" y="245470"/>
                  </a:lnTo>
                  <a:lnTo>
                    <a:pt x="121959" y="257944"/>
                  </a:lnTo>
                  <a:lnTo>
                    <a:pt x="94580" y="269118"/>
                  </a:lnTo>
                  <a:lnTo>
                    <a:pt x="69660" y="279425"/>
                  </a:lnTo>
                  <a:lnTo>
                    <a:pt x="28954" y="295639"/>
                  </a:lnTo>
                  <a:lnTo>
                    <a:pt x="4512" y="302845"/>
                  </a:lnTo>
                  <a:lnTo>
                    <a:pt x="90" y="305720"/>
                  </a:lnTo>
                  <a:lnTo>
                    <a:pt x="0" y="308588"/>
                  </a:lnTo>
                  <a:lnTo>
                    <a:pt x="2796" y="311453"/>
                  </a:lnTo>
                  <a:lnTo>
                    <a:pt x="38589" y="320036"/>
                  </a:lnTo>
                  <a:lnTo>
                    <a:pt x="59956" y="322895"/>
                  </a:lnTo>
                  <a:lnTo>
                    <a:pt x="85630" y="325753"/>
                  </a:lnTo>
                  <a:lnTo>
                    <a:pt x="114176" y="328611"/>
                  </a:lnTo>
                  <a:lnTo>
                    <a:pt x="144637" y="332422"/>
                  </a:lnTo>
                  <a:lnTo>
                    <a:pt x="176374" y="336867"/>
                  </a:lnTo>
                  <a:lnTo>
                    <a:pt x="208962" y="341736"/>
                  </a:lnTo>
                  <a:lnTo>
                    <a:pt x="240213" y="344982"/>
                  </a:lnTo>
                  <a:lnTo>
                    <a:pt x="270571" y="347145"/>
                  </a:lnTo>
                  <a:lnTo>
                    <a:pt x="300336" y="348588"/>
                  </a:lnTo>
                  <a:lnTo>
                    <a:pt x="324940" y="349550"/>
                  </a:lnTo>
                  <a:lnTo>
                    <a:pt x="364979" y="350618"/>
                  </a:lnTo>
                  <a:lnTo>
                    <a:pt x="405194" y="346669"/>
                  </a:lnTo>
                  <a:lnTo>
                    <a:pt x="420650" y="339496"/>
                  </a:lnTo>
                  <a:lnTo>
                    <a:pt x="437016" y="32575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2" name="SMARTInkShape-3793"/>
            <p:cNvSpPr/>
            <p:nvPr>
              <p:custDataLst>
                <p:tags r:id="rId118"/>
              </p:custDataLst>
            </p:nvPr>
          </p:nvSpPr>
          <p:spPr bwMode="auto">
            <a:xfrm>
              <a:off x="7092314" y="3828939"/>
              <a:ext cx="385764" cy="585157"/>
            </a:xfrm>
            <a:custGeom>
              <a:avLst/>
              <a:gdLst/>
              <a:ahLst/>
              <a:cxnLst/>
              <a:rect l="0" t="0" r="0" b="0"/>
              <a:pathLst>
                <a:path w="385764" h="585157">
                  <a:moveTo>
                    <a:pt x="385763" y="440166"/>
                  </a:moveTo>
                  <a:lnTo>
                    <a:pt x="385763" y="440166"/>
                  </a:lnTo>
                  <a:lnTo>
                    <a:pt x="385763" y="435615"/>
                  </a:lnTo>
                  <a:lnTo>
                    <a:pt x="362868" y="397362"/>
                  </a:lnTo>
                  <a:lnTo>
                    <a:pt x="359070" y="388770"/>
                  </a:lnTo>
                  <a:lnTo>
                    <a:pt x="344689" y="376683"/>
                  </a:lnTo>
                  <a:lnTo>
                    <a:pt x="335521" y="372127"/>
                  </a:lnTo>
                  <a:lnTo>
                    <a:pt x="307554" y="369604"/>
                  </a:lnTo>
                  <a:lnTo>
                    <a:pt x="270993" y="374515"/>
                  </a:lnTo>
                  <a:lnTo>
                    <a:pt x="249243" y="381159"/>
                  </a:lnTo>
                  <a:lnTo>
                    <a:pt x="226170" y="389398"/>
                  </a:lnTo>
                  <a:lnTo>
                    <a:pt x="204120" y="401558"/>
                  </a:lnTo>
                  <a:lnTo>
                    <a:pt x="161840" y="432849"/>
                  </a:lnTo>
                  <a:lnTo>
                    <a:pt x="128444" y="468982"/>
                  </a:lnTo>
                  <a:lnTo>
                    <a:pt x="103760" y="506313"/>
                  </a:lnTo>
                  <a:lnTo>
                    <a:pt x="89614" y="541955"/>
                  </a:lnTo>
                  <a:lnTo>
                    <a:pt x="89270" y="556603"/>
                  </a:lnTo>
                  <a:lnTo>
                    <a:pt x="92851" y="569225"/>
                  </a:lnTo>
                  <a:lnTo>
                    <a:pt x="99049" y="580498"/>
                  </a:lnTo>
                  <a:lnTo>
                    <a:pt x="110801" y="585156"/>
                  </a:lnTo>
                  <a:lnTo>
                    <a:pt x="144178" y="582711"/>
                  </a:lnTo>
                  <a:lnTo>
                    <a:pt x="184412" y="567019"/>
                  </a:lnTo>
                  <a:lnTo>
                    <a:pt x="226742" y="540360"/>
                  </a:lnTo>
                  <a:lnTo>
                    <a:pt x="267779" y="499937"/>
                  </a:lnTo>
                  <a:lnTo>
                    <a:pt x="286153" y="473346"/>
                  </a:lnTo>
                  <a:lnTo>
                    <a:pt x="303163" y="443236"/>
                  </a:lnTo>
                  <a:lnTo>
                    <a:pt x="319267" y="410780"/>
                  </a:lnTo>
                  <a:lnTo>
                    <a:pt x="333813" y="372950"/>
                  </a:lnTo>
                  <a:lnTo>
                    <a:pt x="347319" y="331538"/>
                  </a:lnTo>
                  <a:lnTo>
                    <a:pt x="360134" y="287737"/>
                  </a:lnTo>
                  <a:lnTo>
                    <a:pt x="364866" y="246155"/>
                  </a:lnTo>
                  <a:lnTo>
                    <a:pt x="364212" y="206050"/>
                  </a:lnTo>
                  <a:lnTo>
                    <a:pt x="359966" y="166931"/>
                  </a:lnTo>
                  <a:lnTo>
                    <a:pt x="347610" y="133232"/>
                  </a:lnTo>
                  <a:lnTo>
                    <a:pt x="329848" y="103145"/>
                  </a:lnTo>
                  <a:lnTo>
                    <a:pt x="308482" y="75468"/>
                  </a:lnTo>
                  <a:lnTo>
                    <a:pt x="279949" y="53207"/>
                  </a:lnTo>
                  <a:lnTo>
                    <a:pt x="246641" y="34555"/>
                  </a:lnTo>
                  <a:lnTo>
                    <a:pt x="210147" y="18311"/>
                  </a:lnTo>
                  <a:lnTo>
                    <a:pt x="175342" y="8435"/>
                  </a:lnTo>
                  <a:lnTo>
                    <a:pt x="141659" y="2803"/>
                  </a:lnTo>
                  <a:lnTo>
                    <a:pt x="108727" y="0"/>
                  </a:lnTo>
                  <a:lnTo>
                    <a:pt x="82010" y="990"/>
                  </a:lnTo>
                  <a:lnTo>
                    <a:pt x="39624" y="9709"/>
                  </a:lnTo>
                  <a:lnTo>
                    <a:pt x="0" y="2011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3" name="SMARTInkShape-3794"/>
            <p:cNvSpPr/>
            <p:nvPr>
              <p:custDataLst>
                <p:tags r:id="rId119"/>
              </p:custDataLst>
            </p:nvPr>
          </p:nvSpPr>
          <p:spPr bwMode="auto">
            <a:xfrm>
              <a:off x="7100888" y="4678159"/>
              <a:ext cx="514351" cy="608562"/>
            </a:xfrm>
            <a:custGeom>
              <a:avLst/>
              <a:gdLst/>
              <a:ahLst/>
              <a:cxnLst/>
              <a:rect l="0" t="0" r="0" b="0"/>
              <a:pathLst>
                <a:path w="514351" h="608562">
                  <a:moveTo>
                    <a:pt x="514350" y="405334"/>
                  </a:moveTo>
                  <a:lnTo>
                    <a:pt x="514350" y="405334"/>
                  </a:lnTo>
                  <a:lnTo>
                    <a:pt x="500697" y="373478"/>
                  </a:lnTo>
                  <a:lnTo>
                    <a:pt x="469452" y="330913"/>
                  </a:lnTo>
                  <a:lnTo>
                    <a:pt x="441055" y="299868"/>
                  </a:lnTo>
                  <a:lnTo>
                    <a:pt x="407479" y="269877"/>
                  </a:lnTo>
                  <a:lnTo>
                    <a:pt x="367157" y="247023"/>
                  </a:lnTo>
                  <a:lnTo>
                    <a:pt x="343831" y="240738"/>
                  </a:lnTo>
                  <a:lnTo>
                    <a:pt x="318755" y="237501"/>
                  </a:lnTo>
                  <a:lnTo>
                    <a:pt x="292513" y="236295"/>
                  </a:lnTo>
                  <a:lnTo>
                    <a:pt x="265493" y="241206"/>
                  </a:lnTo>
                  <a:lnTo>
                    <a:pt x="237956" y="250195"/>
                  </a:lnTo>
                  <a:lnTo>
                    <a:pt x="210072" y="261903"/>
                  </a:lnTo>
                  <a:lnTo>
                    <a:pt x="185768" y="278281"/>
                  </a:lnTo>
                  <a:lnTo>
                    <a:pt x="143523" y="319338"/>
                  </a:lnTo>
                  <a:lnTo>
                    <a:pt x="127114" y="345145"/>
                  </a:lnTo>
                  <a:lnTo>
                    <a:pt x="113318" y="373781"/>
                  </a:lnTo>
                  <a:lnTo>
                    <a:pt x="101262" y="404301"/>
                  </a:lnTo>
                  <a:lnTo>
                    <a:pt x="95131" y="433220"/>
                  </a:lnTo>
                  <a:lnTo>
                    <a:pt x="92948" y="461072"/>
                  </a:lnTo>
                  <a:lnTo>
                    <a:pt x="93398" y="488212"/>
                  </a:lnTo>
                  <a:lnTo>
                    <a:pt x="99413" y="513926"/>
                  </a:lnTo>
                  <a:lnTo>
                    <a:pt x="109137" y="538688"/>
                  </a:lnTo>
                  <a:lnTo>
                    <a:pt x="121335" y="562817"/>
                  </a:lnTo>
                  <a:lnTo>
                    <a:pt x="155209" y="594706"/>
                  </a:lnTo>
                  <a:lnTo>
                    <a:pt x="174910" y="605877"/>
                  </a:lnTo>
                  <a:lnTo>
                    <a:pt x="199474" y="608561"/>
                  </a:lnTo>
                  <a:lnTo>
                    <a:pt x="227279" y="605589"/>
                  </a:lnTo>
                  <a:lnTo>
                    <a:pt x="257247" y="598844"/>
                  </a:lnTo>
                  <a:lnTo>
                    <a:pt x="285798" y="586728"/>
                  </a:lnTo>
                  <a:lnTo>
                    <a:pt x="313404" y="571031"/>
                  </a:lnTo>
                  <a:lnTo>
                    <a:pt x="340381" y="552946"/>
                  </a:lnTo>
                  <a:lnTo>
                    <a:pt x="365033" y="526602"/>
                  </a:lnTo>
                  <a:lnTo>
                    <a:pt x="388135" y="494752"/>
                  </a:lnTo>
                  <a:lnTo>
                    <a:pt x="410204" y="459231"/>
                  </a:lnTo>
                  <a:lnTo>
                    <a:pt x="427774" y="420310"/>
                  </a:lnTo>
                  <a:lnTo>
                    <a:pt x="442345" y="379122"/>
                  </a:lnTo>
                  <a:lnTo>
                    <a:pt x="454917" y="336424"/>
                  </a:lnTo>
                  <a:lnTo>
                    <a:pt x="461393" y="296529"/>
                  </a:lnTo>
                  <a:lnTo>
                    <a:pt x="463805" y="258502"/>
                  </a:lnTo>
                  <a:lnTo>
                    <a:pt x="463508" y="221721"/>
                  </a:lnTo>
                  <a:lnTo>
                    <a:pt x="454738" y="188628"/>
                  </a:lnTo>
                  <a:lnTo>
                    <a:pt x="440318" y="157993"/>
                  </a:lnTo>
                  <a:lnTo>
                    <a:pt x="422133" y="128997"/>
                  </a:lnTo>
                  <a:lnTo>
                    <a:pt x="396675" y="102999"/>
                  </a:lnTo>
                  <a:lnTo>
                    <a:pt x="366366" y="79000"/>
                  </a:lnTo>
                  <a:lnTo>
                    <a:pt x="332827" y="56333"/>
                  </a:lnTo>
                  <a:lnTo>
                    <a:pt x="296179" y="39316"/>
                  </a:lnTo>
                  <a:lnTo>
                    <a:pt x="257460" y="26067"/>
                  </a:lnTo>
                  <a:lnTo>
                    <a:pt x="217360" y="15329"/>
                  </a:lnTo>
                  <a:lnTo>
                    <a:pt x="180149" y="8170"/>
                  </a:lnTo>
                  <a:lnTo>
                    <a:pt x="144864" y="3398"/>
                  </a:lnTo>
                  <a:lnTo>
                    <a:pt x="110863" y="217"/>
                  </a:lnTo>
                  <a:lnTo>
                    <a:pt x="83434" y="0"/>
                  </a:lnTo>
                  <a:lnTo>
                    <a:pt x="60385" y="1761"/>
                  </a:lnTo>
                  <a:lnTo>
                    <a:pt x="40256" y="4840"/>
                  </a:lnTo>
                  <a:lnTo>
                    <a:pt x="26837" y="13560"/>
                  </a:lnTo>
                  <a:lnTo>
                    <a:pt x="17891" y="26041"/>
                  </a:lnTo>
                  <a:lnTo>
                    <a:pt x="0" y="7100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4" name="SMARTInkShape-3795"/>
            <p:cNvSpPr/>
            <p:nvPr>
              <p:custDataLst>
                <p:tags r:id="rId120"/>
              </p:custDataLst>
            </p:nvPr>
          </p:nvSpPr>
          <p:spPr bwMode="auto">
            <a:xfrm>
              <a:off x="7598093" y="4989548"/>
              <a:ext cx="178669" cy="272231"/>
            </a:xfrm>
            <a:custGeom>
              <a:avLst/>
              <a:gdLst/>
              <a:ahLst/>
              <a:cxnLst/>
              <a:rect l="0" t="0" r="0" b="0"/>
              <a:pathLst>
                <a:path w="178669" h="272231">
                  <a:moveTo>
                    <a:pt x="0" y="8220"/>
                  </a:moveTo>
                  <a:lnTo>
                    <a:pt x="0" y="8220"/>
                  </a:lnTo>
                  <a:lnTo>
                    <a:pt x="0" y="839"/>
                  </a:lnTo>
                  <a:lnTo>
                    <a:pt x="13652" y="0"/>
                  </a:lnTo>
                  <a:lnTo>
                    <a:pt x="44896" y="4302"/>
                  </a:lnTo>
                  <a:lnTo>
                    <a:pt x="84316" y="11610"/>
                  </a:lnTo>
                  <a:lnTo>
                    <a:pt x="121608" y="33460"/>
                  </a:lnTo>
                  <a:lnTo>
                    <a:pt x="156787" y="64064"/>
                  </a:lnTo>
                  <a:lnTo>
                    <a:pt x="172236" y="91142"/>
                  </a:lnTo>
                  <a:lnTo>
                    <a:pt x="177688" y="106363"/>
                  </a:lnTo>
                  <a:lnTo>
                    <a:pt x="178668" y="138517"/>
                  </a:lnTo>
                  <a:lnTo>
                    <a:pt x="170848" y="170904"/>
                  </a:lnTo>
                  <a:lnTo>
                    <a:pt x="154673" y="201174"/>
                  </a:lnTo>
                  <a:lnTo>
                    <a:pt x="127163" y="230502"/>
                  </a:lnTo>
                  <a:lnTo>
                    <a:pt x="94617" y="255602"/>
                  </a:lnTo>
                  <a:lnTo>
                    <a:pt x="64277" y="269932"/>
                  </a:lnTo>
                  <a:lnTo>
                    <a:pt x="52376" y="272230"/>
                  </a:lnTo>
                  <a:lnTo>
                    <a:pt x="17145" y="2653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5" name="SMARTInkShape-3796"/>
            <p:cNvSpPr/>
            <p:nvPr>
              <p:custDataLst>
                <p:tags r:id="rId121"/>
              </p:custDataLst>
            </p:nvPr>
          </p:nvSpPr>
          <p:spPr bwMode="auto">
            <a:xfrm>
              <a:off x="8001000" y="4320540"/>
              <a:ext cx="32746" cy="162878"/>
            </a:xfrm>
            <a:custGeom>
              <a:avLst/>
              <a:gdLst/>
              <a:ahLst/>
              <a:cxnLst/>
              <a:rect l="0" t="0" r="0" b="0"/>
              <a:pathLst>
                <a:path w="32746" h="162878">
                  <a:moveTo>
                    <a:pt x="17145" y="0"/>
                  </a:moveTo>
                  <a:lnTo>
                    <a:pt x="17145" y="0"/>
                  </a:lnTo>
                  <a:lnTo>
                    <a:pt x="21696" y="0"/>
                  </a:lnTo>
                  <a:lnTo>
                    <a:pt x="26470" y="5080"/>
                  </a:lnTo>
                  <a:lnTo>
                    <a:pt x="29077" y="9102"/>
                  </a:lnTo>
                  <a:lnTo>
                    <a:pt x="32745" y="32965"/>
                  </a:lnTo>
                  <a:lnTo>
                    <a:pt x="29281" y="68717"/>
                  </a:lnTo>
                  <a:lnTo>
                    <a:pt x="22223" y="104921"/>
                  </a:lnTo>
                  <a:lnTo>
                    <a:pt x="6366" y="142539"/>
                  </a:lnTo>
                  <a:lnTo>
                    <a:pt x="0" y="16287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31" name="SMARTInkShape-Group1222"/>
          <p:cNvGrpSpPr/>
          <p:nvPr/>
        </p:nvGrpSpPr>
        <p:grpSpPr>
          <a:xfrm>
            <a:off x="5335040" y="4603541"/>
            <a:ext cx="1054331" cy="642830"/>
            <a:chOff x="5335040" y="4603541"/>
            <a:chExt cx="1054331" cy="642830"/>
          </a:xfrm>
        </p:grpSpPr>
        <p:sp>
          <p:nvSpPr>
            <p:cNvPr id="727" name="SMARTInkShape-3797"/>
            <p:cNvSpPr/>
            <p:nvPr>
              <p:custDataLst>
                <p:tags r:id="rId108"/>
              </p:custDataLst>
            </p:nvPr>
          </p:nvSpPr>
          <p:spPr bwMode="auto">
            <a:xfrm>
              <a:off x="6176857" y="5057775"/>
              <a:ext cx="212514" cy="188596"/>
            </a:xfrm>
            <a:custGeom>
              <a:avLst/>
              <a:gdLst/>
              <a:ahLst/>
              <a:cxnLst/>
              <a:rect l="0" t="0" r="0" b="0"/>
              <a:pathLst>
                <a:path w="212514" h="188596">
                  <a:moveTo>
                    <a:pt x="195368" y="0"/>
                  </a:moveTo>
                  <a:lnTo>
                    <a:pt x="195368" y="0"/>
                  </a:lnTo>
                  <a:lnTo>
                    <a:pt x="195368" y="11931"/>
                  </a:lnTo>
                  <a:lnTo>
                    <a:pt x="186265" y="24702"/>
                  </a:lnTo>
                  <a:lnTo>
                    <a:pt x="157852" y="40550"/>
                  </a:lnTo>
                  <a:lnTo>
                    <a:pt x="125037" y="51677"/>
                  </a:lnTo>
                  <a:lnTo>
                    <a:pt x="87909" y="62020"/>
                  </a:lnTo>
                  <a:lnTo>
                    <a:pt x="55534" y="69792"/>
                  </a:lnTo>
                  <a:lnTo>
                    <a:pt x="19633" y="84073"/>
                  </a:lnTo>
                  <a:lnTo>
                    <a:pt x="5186" y="94833"/>
                  </a:lnTo>
                  <a:lnTo>
                    <a:pt x="0" y="100369"/>
                  </a:lnTo>
                  <a:lnTo>
                    <a:pt x="353" y="105966"/>
                  </a:lnTo>
                  <a:lnTo>
                    <a:pt x="4397" y="111601"/>
                  </a:lnTo>
                  <a:lnTo>
                    <a:pt x="20005" y="122943"/>
                  </a:lnTo>
                  <a:lnTo>
                    <a:pt x="57473" y="140991"/>
                  </a:lnTo>
                  <a:lnTo>
                    <a:pt x="91536" y="156008"/>
                  </a:lnTo>
                  <a:lnTo>
                    <a:pt x="126361" y="167126"/>
                  </a:lnTo>
                  <a:lnTo>
                    <a:pt x="158983" y="175244"/>
                  </a:lnTo>
                  <a:lnTo>
                    <a:pt x="212513" y="1885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8" name="SMARTInkShape-3798"/>
            <p:cNvSpPr/>
            <p:nvPr>
              <p:custDataLst>
                <p:tags r:id="rId109"/>
              </p:custDataLst>
            </p:nvPr>
          </p:nvSpPr>
          <p:spPr bwMode="auto">
            <a:xfrm>
              <a:off x="5335040" y="4603541"/>
              <a:ext cx="324477" cy="479619"/>
            </a:xfrm>
            <a:custGeom>
              <a:avLst/>
              <a:gdLst/>
              <a:ahLst/>
              <a:cxnLst/>
              <a:rect l="0" t="0" r="0" b="0"/>
              <a:pathLst>
                <a:path w="324477" h="479619">
                  <a:moveTo>
                    <a:pt x="317095" y="291356"/>
                  </a:moveTo>
                  <a:lnTo>
                    <a:pt x="317095" y="291356"/>
                  </a:lnTo>
                  <a:lnTo>
                    <a:pt x="324476" y="291356"/>
                  </a:lnTo>
                  <a:lnTo>
                    <a:pt x="320764" y="282255"/>
                  </a:lnTo>
                  <a:lnTo>
                    <a:pt x="309080" y="267493"/>
                  </a:lnTo>
                  <a:lnTo>
                    <a:pt x="284452" y="251054"/>
                  </a:lnTo>
                  <a:lnTo>
                    <a:pt x="248474" y="238669"/>
                  </a:lnTo>
                  <a:lnTo>
                    <a:pt x="216429" y="239682"/>
                  </a:lnTo>
                  <a:lnTo>
                    <a:pt x="179009" y="248388"/>
                  </a:lnTo>
                  <a:lnTo>
                    <a:pt x="136978" y="264956"/>
                  </a:lnTo>
                  <a:lnTo>
                    <a:pt x="115103" y="276614"/>
                  </a:lnTo>
                  <a:lnTo>
                    <a:pt x="92898" y="290101"/>
                  </a:lnTo>
                  <a:lnTo>
                    <a:pt x="51716" y="321278"/>
                  </a:lnTo>
                  <a:lnTo>
                    <a:pt x="20714" y="357360"/>
                  </a:lnTo>
                  <a:lnTo>
                    <a:pt x="4396" y="393081"/>
                  </a:lnTo>
                  <a:lnTo>
                    <a:pt x="44" y="410608"/>
                  </a:lnTo>
                  <a:lnTo>
                    <a:pt x="0" y="425151"/>
                  </a:lnTo>
                  <a:lnTo>
                    <a:pt x="7571" y="448928"/>
                  </a:lnTo>
                  <a:lnTo>
                    <a:pt x="28081" y="466481"/>
                  </a:lnTo>
                  <a:lnTo>
                    <a:pt x="41552" y="473828"/>
                  </a:lnTo>
                  <a:lnTo>
                    <a:pt x="74298" y="479452"/>
                  </a:lnTo>
                  <a:lnTo>
                    <a:pt x="92366" y="479618"/>
                  </a:lnTo>
                  <a:lnTo>
                    <a:pt x="132760" y="467104"/>
                  </a:lnTo>
                  <a:lnTo>
                    <a:pt x="175161" y="441856"/>
                  </a:lnTo>
                  <a:lnTo>
                    <a:pt x="216230" y="402060"/>
                  </a:lnTo>
                  <a:lnTo>
                    <a:pt x="233660" y="377541"/>
                  </a:lnTo>
                  <a:lnTo>
                    <a:pt x="249089" y="350718"/>
                  </a:lnTo>
                  <a:lnTo>
                    <a:pt x="263185" y="322358"/>
                  </a:lnTo>
                  <a:lnTo>
                    <a:pt x="273535" y="292022"/>
                  </a:lnTo>
                  <a:lnTo>
                    <a:pt x="281388" y="260368"/>
                  </a:lnTo>
                  <a:lnTo>
                    <a:pt x="287575" y="227835"/>
                  </a:lnTo>
                  <a:lnTo>
                    <a:pt x="288842" y="197574"/>
                  </a:lnTo>
                  <a:lnTo>
                    <a:pt x="286830" y="168827"/>
                  </a:lnTo>
                  <a:lnTo>
                    <a:pt x="282630" y="141090"/>
                  </a:lnTo>
                  <a:lnTo>
                    <a:pt x="273163" y="115931"/>
                  </a:lnTo>
                  <a:lnTo>
                    <a:pt x="260185" y="92491"/>
                  </a:lnTo>
                  <a:lnTo>
                    <a:pt x="226079" y="51524"/>
                  </a:lnTo>
                  <a:lnTo>
                    <a:pt x="204983" y="35266"/>
                  </a:lnTo>
                  <a:lnTo>
                    <a:pt x="182346" y="20617"/>
                  </a:lnTo>
                  <a:lnTo>
                    <a:pt x="158682" y="10851"/>
                  </a:lnTo>
                  <a:lnTo>
                    <a:pt x="134334" y="4341"/>
                  </a:lnTo>
                  <a:lnTo>
                    <a:pt x="109529" y="0"/>
                  </a:lnTo>
                  <a:lnTo>
                    <a:pt x="71808" y="257"/>
                  </a:lnTo>
                  <a:lnTo>
                    <a:pt x="25630" y="846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9" name="SMARTInkShape-3799"/>
            <p:cNvSpPr/>
            <p:nvPr>
              <p:custDataLst>
                <p:tags r:id="rId110"/>
              </p:custDataLst>
            </p:nvPr>
          </p:nvSpPr>
          <p:spPr bwMode="auto">
            <a:xfrm>
              <a:off x="5789295" y="4852741"/>
              <a:ext cx="368619" cy="247091"/>
            </a:xfrm>
            <a:custGeom>
              <a:avLst/>
              <a:gdLst/>
              <a:ahLst/>
              <a:cxnLst/>
              <a:rect l="0" t="0" r="0" b="0"/>
              <a:pathLst>
                <a:path w="368619" h="247091">
                  <a:moveTo>
                    <a:pt x="0" y="16439"/>
                  </a:moveTo>
                  <a:lnTo>
                    <a:pt x="0" y="16439"/>
                  </a:lnTo>
                  <a:lnTo>
                    <a:pt x="4551" y="16439"/>
                  </a:lnTo>
                  <a:lnTo>
                    <a:pt x="29262" y="4656"/>
                  </a:lnTo>
                  <a:lnTo>
                    <a:pt x="61904" y="883"/>
                  </a:lnTo>
                  <a:lnTo>
                    <a:pt x="94506" y="0"/>
                  </a:lnTo>
                  <a:lnTo>
                    <a:pt x="133761" y="2148"/>
                  </a:lnTo>
                  <a:lnTo>
                    <a:pt x="176606" y="5324"/>
                  </a:lnTo>
                  <a:lnTo>
                    <a:pt x="198700" y="6172"/>
                  </a:lnTo>
                  <a:lnTo>
                    <a:pt x="240711" y="8066"/>
                  </a:lnTo>
                  <a:lnTo>
                    <a:pt x="275257" y="12082"/>
                  </a:lnTo>
                  <a:lnTo>
                    <a:pt x="298867" y="19583"/>
                  </a:lnTo>
                  <a:lnTo>
                    <a:pt x="307829" y="24250"/>
                  </a:lnTo>
                  <a:lnTo>
                    <a:pt x="309995" y="32124"/>
                  </a:lnTo>
                  <a:lnTo>
                    <a:pt x="302240" y="53572"/>
                  </a:lnTo>
                  <a:lnTo>
                    <a:pt x="273394" y="76440"/>
                  </a:lnTo>
                  <a:lnTo>
                    <a:pt x="231046" y="100256"/>
                  </a:lnTo>
                  <a:lnTo>
                    <a:pt x="206418" y="113274"/>
                  </a:lnTo>
                  <a:lnTo>
                    <a:pt x="180474" y="126716"/>
                  </a:lnTo>
                  <a:lnTo>
                    <a:pt x="156511" y="139487"/>
                  </a:lnTo>
                  <a:lnTo>
                    <a:pt x="133868" y="151811"/>
                  </a:lnTo>
                  <a:lnTo>
                    <a:pt x="91882" y="174712"/>
                  </a:lnTo>
                  <a:lnTo>
                    <a:pt x="54172" y="194415"/>
                  </a:lnTo>
                  <a:lnTo>
                    <a:pt x="23565" y="217022"/>
                  </a:lnTo>
                  <a:lnTo>
                    <a:pt x="21426" y="222551"/>
                  </a:lnTo>
                  <a:lnTo>
                    <a:pt x="22856" y="227189"/>
                  </a:lnTo>
                  <a:lnTo>
                    <a:pt x="26667" y="231234"/>
                  </a:lnTo>
                  <a:lnTo>
                    <a:pt x="68438" y="236927"/>
                  </a:lnTo>
                  <a:lnTo>
                    <a:pt x="110427" y="238258"/>
                  </a:lnTo>
                  <a:lnTo>
                    <a:pt x="133626" y="238613"/>
                  </a:lnTo>
                  <a:lnTo>
                    <a:pt x="157664" y="238851"/>
                  </a:lnTo>
                  <a:lnTo>
                    <a:pt x="182261" y="239008"/>
                  </a:lnTo>
                  <a:lnTo>
                    <a:pt x="207233" y="239113"/>
                  </a:lnTo>
                  <a:lnTo>
                    <a:pt x="230548" y="240136"/>
                  </a:lnTo>
                  <a:lnTo>
                    <a:pt x="252758" y="241770"/>
                  </a:lnTo>
                  <a:lnTo>
                    <a:pt x="292359" y="245173"/>
                  </a:lnTo>
                  <a:lnTo>
                    <a:pt x="334169" y="247090"/>
                  </a:lnTo>
                  <a:lnTo>
                    <a:pt x="357564" y="246705"/>
                  </a:lnTo>
                  <a:lnTo>
                    <a:pt x="361249" y="245197"/>
                  </a:lnTo>
                  <a:lnTo>
                    <a:pt x="368618" y="23932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30" name="SMARTInkShape-3800"/>
            <p:cNvSpPr/>
            <p:nvPr>
              <p:custDataLst>
                <p:tags r:id="rId111"/>
              </p:custDataLst>
            </p:nvPr>
          </p:nvSpPr>
          <p:spPr bwMode="auto">
            <a:xfrm>
              <a:off x="6192202" y="5040983"/>
              <a:ext cx="34292" cy="171098"/>
            </a:xfrm>
            <a:custGeom>
              <a:avLst/>
              <a:gdLst/>
              <a:ahLst/>
              <a:cxnLst/>
              <a:rect l="0" t="0" r="0" b="0"/>
              <a:pathLst>
                <a:path w="34292" h="171098">
                  <a:moveTo>
                    <a:pt x="34291" y="8219"/>
                  </a:moveTo>
                  <a:lnTo>
                    <a:pt x="34291" y="8219"/>
                  </a:lnTo>
                  <a:lnTo>
                    <a:pt x="34291" y="0"/>
                  </a:lnTo>
                  <a:lnTo>
                    <a:pt x="34291" y="32643"/>
                  </a:lnTo>
                  <a:lnTo>
                    <a:pt x="29740" y="68373"/>
                  </a:lnTo>
                  <a:lnTo>
                    <a:pt x="22359" y="109122"/>
                  </a:lnTo>
                  <a:lnTo>
                    <a:pt x="11332" y="149964"/>
                  </a:lnTo>
                  <a:lnTo>
                    <a:pt x="0" y="17109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732" name="SMARTInkShape-3801"/>
          <p:cNvSpPr/>
          <p:nvPr>
            <p:custDataLst>
              <p:tags r:id="rId12"/>
            </p:custDataLst>
          </p:nvPr>
        </p:nvSpPr>
        <p:spPr bwMode="auto">
          <a:xfrm>
            <a:off x="3480374" y="2117439"/>
            <a:ext cx="1374520" cy="93731"/>
          </a:xfrm>
          <a:custGeom>
            <a:avLst/>
            <a:gdLst/>
            <a:ahLst/>
            <a:cxnLst/>
            <a:rect l="0" t="0" r="0" b="0"/>
            <a:pathLst>
              <a:path w="1374520" h="93731">
                <a:moveTo>
                  <a:pt x="1374519" y="8541"/>
                </a:moveTo>
                <a:lnTo>
                  <a:pt x="1374519" y="8541"/>
                </a:lnTo>
                <a:lnTo>
                  <a:pt x="1374519" y="3990"/>
                </a:lnTo>
                <a:lnTo>
                  <a:pt x="1371661" y="2649"/>
                </a:lnTo>
                <a:lnTo>
                  <a:pt x="1334172" y="321"/>
                </a:lnTo>
                <a:lnTo>
                  <a:pt x="1293032" y="73"/>
                </a:lnTo>
                <a:lnTo>
                  <a:pt x="1250990" y="15"/>
                </a:lnTo>
                <a:lnTo>
                  <a:pt x="1226444" y="0"/>
                </a:lnTo>
                <a:lnTo>
                  <a:pt x="1198649" y="942"/>
                </a:lnTo>
                <a:lnTo>
                  <a:pt x="1168690" y="2522"/>
                </a:lnTo>
                <a:lnTo>
                  <a:pt x="1137287" y="4528"/>
                </a:lnTo>
                <a:lnTo>
                  <a:pt x="1102064" y="6818"/>
                </a:lnTo>
                <a:lnTo>
                  <a:pt x="1064294" y="9298"/>
                </a:lnTo>
                <a:lnTo>
                  <a:pt x="1024827" y="11903"/>
                </a:lnTo>
                <a:lnTo>
                  <a:pt x="982324" y="14592"/>
                </a:lnTo>
                <a:lnTo>
                  <a:pt x="937795" y="17338"/>
                </a:lnTo>
                <a:lnTo>
                  <a:pt x="891917" y="20120"/>
                </a:lnTo>
                <a:lnTo>
                  <a:pt x="844187" y="22928"/>
                </a:lnTo>
                <a:lnTo>
                  <a:pt x="795222" y="25752"/>
                </a:lnTo>
                <a:lnTo>
                  <a:pt x="745433" y="28588"/>
                </a:lnTo>
                <a:lnTo>
                  <a:pt x="695096" y="32383"/>
                </a:lnTo>
                <a:lnTo>
                  <a:pt x="644392" y="36818"/>
                </a:lnTo>
                <a:lnTo>
                  <a:pt x="593446" y="41680"/>
                </a:lnTo>
                <a:lnTo>
                  <a:pt x="544240" y="46826"/>
                </a:lnTo>
                <a:lnTo>
                  <a:pt x="496197" y="52162"/>
                </a:lnTo>
                <a:lnTo>
                  <a:pt x="448929" y="57624"/>
                </a:lnTo>
                <a:lnTo>
                  <a:pt x="404081" y="62218"/>
                </a:lnTo>
                <a:lnTo>
                  <a:pt x="360848" y="66233"/>
                </a:lnTo>
                <a:lnTo>
                  <a:pt x="318691" y="69863"/>
                </a:lnTo>
                <a:lnTo>
                  <a:pt x="279156" y="73234"/>
                </a:lnTo>
                <a:lnTo>
                  <a:pt x="241369" y="76435"/>
                </a:lnTo>
                <a:lnTo>
                  <a:pt x="204748" y="79521"/>
                </a:lnTo>
                <a:lnTo>
                  <a:pt x="171762" y="81579"/>
                </a:lnTo>
                <a:lnTo>
                  <a:pt x="141198" y="82950"/>
                </a:lnTo>
                <a:lnTo>
                  <a:pt x="112250" y="83865"/>
                </a:lnTo>
                <a:lnTo>
                  <a:pt x="88189" y="84474"/>
                </a:lnTo>
                <a:lnTo>
                  <a:pt x="48754" y="85152"/>
                </a:lnTo>
                <a:lnTo>
                  <a:pt x="7069" y="86539"/>
                </a:lnTo>
                <a:lnTo>
                  <a:pt x="2828" y="88162"/>
                </a:lnTo>
                <a:lnTo>
                  <a:pt x="0" y="90197"/>
                </a:lnTo>
                <a:lnTo>
                  <a:pt x="973" y="91553"/>
                </a:lnTo>
                <a:lnTo>
                  <a:pt x="25606" y="93730"/>
                </a:lnTo>
                <a:lnTo>
                  <a:pt x="58536" y="91567"/>
                </a:lnTo>
                <a:lnTo>
                  <a:pt x="100995" y="84894"/>
                </a:lnTo>
                <a:lnTo>
                  <a:pt x="133186" y="78671"/>
                </a:lnTo>
                <a:lnTo>
                  <a:pt x="166543" y="69555"/>
                </a:lnTo>
                <a:lnTo>
                  <a:pt x="208037" y="61693"/>
                </a:lnTo>
                <a:lnTo>
                  <a:pt x="231105" y="58263"/>
                </a:lnTo>
                <a:lnTo>
                  <a:pt x="257913" y="55024"/>
                </a:lnTo>
                <a:lnTo>
                  <a:pt x="287215" y="51912"/>
                </a:lnTo>
                <a:lnTo>
                  <a:pt x="318179" y="48885"/>
                </a:lnTo>
                <a:lnTo>
                  <a:pt x="352158" y="45915"/>
                </a:lnTo>
                <a:lnTo>
                  <a:pt x="388144" y="42982"/>
                </a:lnTo>
                <a:lnTo>
                  <a:pt x="425471" y="40074"/>
                </a:lnTo>
                <a:lnTo>
                  <a:pt x="466547" y="37183"/>
                </a:lnTo>
                <a:lnTo>
                  <a:pt x="510124" y="34303"/>
                </a:lnTo>
                <a:lnTo>
                  <a:pt x="555368" y="31431"/>
                </a:lnTo>
                <a:lnTo>
                  <a:pt x="604581" y="29516"/>
                </a:lnTo>
                <a:lnTo>
                  <a:pt x="656439" y="28239"/>
                </a:lnTo>
                <a:lnTo>
                  <a:pt x="710062" y="27388"/>
                </a:lnTo>
                <a:lnTo>
                  <a:pt x="763907" y="25868"/>
                </a:lnTo>
                <a:lnTo>
                  <a:pt x="817902" y="23903"/>
                </a:lnTo>
                <a:lnTo>
                  <a:pt x="871996" y="21639"/>
                </a:lnTo>
                <a:lnTo>
                  <a:pt x="925203" y="20131"/>
                </a:lnTo>
                <a:lnTo>
                  <a:pt x="977820" y="19125"/>
                </a:lnTo>
                <a:lnTo>
                  <a:pt x="1030043" y="18454"/>
                </a:lnTo>
                <a:lnTo>
                  <a:pt x="1077240" y="18007"/>
                </a:lnTo>
                <a:lnTo>
                  <a:pt x="1121089" y="17709"/>
                </a:lnTo>
                <a:lnTo>
                  <a:pt x="1162702" y="17511"/>
                </a:lnTo>
                <a:lnTo>
                  <a:pt x="1199018" y="16426"/>
                </a:lnTo>
                <a:lnTo>
                  <a:pt x="1231800" y="14750"/>
                </a:lnTo>
                <a:lnTo>
                  <a:pt x="1262228" y="12680"/>
                </a:lnTo>
                <a:lnTo>
                  <a:pt x="1286323" y="11300"/>
                </a:lnTo>
                <a:lnTo>
                  <a:pt x="1323255" y="9767"/>
                </a:lnTo>
                <a:lnTo>
                  <a:pt x="1351816" y="4353"/>
                </a:lnTo>
                <a:lnTo>
                  <a:pt x="1357125" y="1917"/>
                </a:lnTo>
                <a:lnTo>
                  <a:pt x="1357208" y="1268"/>
                </a:lnTo>
                <a:lnTo>
                  <a:pt x="1331656" y="854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737" name="SMARTInkShape-Group1224"/>
          <p:cNvGrpSpPr/>
          <p:nvPr/>
        </p:nvGrpSpPr>
        <p:grpSpPr>
          <a:xfrm>
            <a:off x="5257800" y="3935235"/>
            <a:ext cx="1171745" cy="649013"/>
            <a:chOff x="5257800" y="3935235"/>
            <a:chExt cx="1171745" cy="649013"/>
          </a:xfrm>
        </p:grpSpPr>
        <p:sp>
          <p:nvSpPr>
            <p:cNvPr id="733" name="SMARTInkShape-3802"/>
            <p:cNvSpPr/>
            <p:nvPr>
              <p:custDataLst>
                <p:tags r:id="rId104"/>
              </p:custDataLst>
            </p:nvPr>
          </p:nvSpPr>
          <p:spPr bwMode="auto">
            <a:xfrm>
              <a:off x="6173905" y="4179235"/>
              <a:ext cx="44016" cy="167023"/>
            </a:xfrm>
            <a:custGeom>
              <a:avLst/>
              <a:gdLst/>
              <a:ahLst/>
              <a:cxnLst/>
              <a:rect l="0" t="0" r="0" b="0"/>
              <a:pathLst>
                <a:path w="44016" h="167023">
                  <a:moveTo>
                    <a:pt x="44015" y="12717"/>
                  </a:moveTo>
                  <a:lnTo>
                    <a:pt x="44015" y="12717"/>
                  </a:lnTo>
                  <a:lnTo>
                    <a:pt x="39464" y="8167"/>
                  </a:lnTo>
                  <a:lnTo>
                    <a:pt x="37230" y="3392"/>
                  </a:lnTo>
                  <a:lnTo>
                    <a:pt x="36634" y="786"/>
                  </a:lnTo>
                  <a:lnTo>
                    <a:pt x="35285" y="0"/>
                  </a:lnTo>
                  <a:lnTo>
                    <a:pt x="33432" y="429"/>
                  </a:lnTo>
                  <a:lnTo>
                    <a:pt x="31245" y="1668"/>
                  </a:lnTo>
                  <a:lnTo>
                    <a:pt x="23616" y="17064"/>
                  </a:lnTo>
                  <a:lnTo>
                    <a:pt x="15322" y="53375"/>
                  </a:lnTo>
                  <a:lnTo>
                    <a:pt x="7133" y="84127"/>
                  </a:lnTo>
                  <a:lnTo>
                    <a:pt x="0" y="113987"/>
                  </a:lnTo>
                  <a:lnTo>
                    <a:pt x="1340" y="145911"/>
                  </a:lnTo>
                  <a:lnTo>
                    <a:pt x="5363" y="161132"/>
                  </a:lnTo>
                  <a:lnTo>
                    <a:pt x="9675" y="165001"/>
                  </a:lnTo>
                  <a:lnTo>
                    <a:pt x="15407" y="166627"/>
                  </a:lnTo>
                  <a:lnTo>
                    <a:pt x="35443" y="1670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34" name="SMARTInkShape-3803"/>
            <p:cNvSpPr/>
            <p:nvPr>
              <p:custDataLst>
                <p:tags r:id="rId105"/>
              </p:custDataLst>
            </p:nvPr>
          </p:nvSpPr>
          <p:spPr bwMode="auto">
            <a:xfrm>
              <a:off x="5800022" y="3935235"/>
              <a:ext cx="229304" cy="478400"/>
            </a:xfrm>
            <a:custGeom>
              <a:avLst/>
              <a:gdLst/>
              <a:ahLst/>
              <a:cxnLst/>
              <a:rect l="0" t="0" r="0" b="0"/>
              <a:pathLst>
                <a:path w="229304" h="478400">
                  <a:moveTo>
                    <a:pt x="14991" y="16687"/>
                  </a:moveTo>
                  <a:lnTo>
                    <a:pt x="14991" y="16687"/>
                  </a:lnTo>
                  <a:lnTo>
                    <a:pt x="14991" y="0"/>
                  </a:lnTo>
                  <a:lnTo>
                    <a:pt x="9099" y="23022"/>
                  </a:lnTo>
                  <a:lnTo>
                    <a:pt x="8165" y="64919"/>
                  </a:lnTo>
                  <a:lnTo>
                    <a:pt x="11322" y="100354"/>
                  </a:lnTo>
                  <a:lnTo>
                    <a:pt x="20980" y="130708"/>
                  </a:lnTo>
                  <a:lnTo>
                    <a:pt x="27556" y="144136"/>
                  </a:lnTo>
                  <a:lnTo>
                    <a:pt x="47562" y="164136"/>
                  </a:lnTo>
                  <a:lnTo>
                    <a:pt x="59565" y="172136"/>
                  </a:lnTo>
                  <a:lnTo>
                    <a:pt x="85601" y="178486"/>
                  </a:lnTo>
                  <a:lnTo>
                    <a:pt x="99212" y="178846"/>
                  </a:lnTo>
                  <a:lnTo>
                    <a:pt x="124495" y="171625"/>
                  </a:lnTo>
                  <a:lnTo>
                    <a:pt x="147479" y="157939"/>
                  </a:lnTo>
                  <a:lnTo>
                    <a:pt x="167220" y="139156"/>
                  </a:lnTo>
                  <a:lnTo>
                    <a:pt x="180437" y="113028"/>
                  </a:lnTo>
                  <a:lnTo>
                    <a:pt x="190695" y="73808"/>
                  </a:lnTo>
                  <a:lnTo>
                    <a:pt x="194634" y="31591"/>
                  </a:lnTo>
                  <a:lnTo>
                    <a:pt x="194938" y="26511"/>
                  </a:lnTo>
                  <a:lnTo>
                    <a:pt x="195006" y="65716"/>
                  </a:lnTo>
                  <a:lnTo>
                    <a:pt x="199562" y="102229"/>
                  </a:lnTo>
                  <a:lnTo>
                    <a:pt x="201797" y="131858"/>
                  </a:lnTo>
                  <a:lnTo>
                    <a:pt x="202791" y="164077"/>
                  </a:lnTo>
                  <a:lnTo>
                    <a:pt x="203232" y="197446"/>
                  </a:lnTo>
                  <a:lnTo>
                    <a:pt x="200888" y="236407"/>
                  </a:lnTo>
                  <a:lnTo>
                    <a:pt x="196672" y="279123"/>
                  </a:lnTo>
                  <a:lnTo>
                    <a:pt x="194214" y="301182"/>
                  </a:lnTo>
                  <a:lnTo>
                    <a:pt x="191623" y="323508"/>
                  </a:lnTo>
                  <a:lnTo>
                    <a:pt x="183664" y="366094"/>
                  </a:lnTo>
                  <a:lnTo>
                    <a:pt x="173776" y="405342"/>
                  </a:lnTo>
                  <a:lnTo>
                    <a:pt x="163032" y="438660"/>
                  </a:lnTo>
                  <a:lnTo>
                    <a:pt x="146827" y="461723"/>
                  </a:lnTo>
                  <a:lnTo>
                    <a:pt x="137171" y="470541"/>
                  </a:lnTo>
                  <a:lnTo>
                    <a:pt x="127877" y="475466"/>
                  </a:lnTo>
                  <a:lnTo>
                    <a:pt x="109930" y="478399"/>
                  </a:lnTo>
                  <a:lnTo>
                    <a:pt x="89887" y="471448"/>
                  </a:lnTo>
                  <a:lnTo>
                    <a:pt x="79210" y="465593"/>
                  </a:lnTo>
                  <a:lnTo>
                    <a:pt x="50529" y="430049"/>
                  </a:lnTo>
                  <a:lnTo>
                    <a:pt x="23933" y="392424"/>
                  </a:lnTo>
                  <a:lnTo>
                    <a:pt x="0" y="367061"/>
                  </a:lnTo>
                  <a:lnTo>
                    <a:pt x="234" y="364570"/>
                  </a:lnTo>
                  <a:lnTo>
                    <a:pt x="2295" y="362909"/>
                  </a:lnTo>
                  <a:lnTo>
                    <a:pt x="42681" y="352447"/>
                  </a:lnTo>
                  <a:lnTo>
                    <a:pt x="79367" y="343396"/>
                  </a:lnTo>
                  <a:lnTo>
                    <a:pt x="121072" y="330484"/>
                  </a:lnTo>
                  <a:lnTo>
                    <a:pt x="162151" y="315220"/>
                  </a:lnTo>
                  <a:lnTo>
                    <a:pt x="196283" y="298911"/>
                  </a:lnTo>
                  <a:lnTo>
                    <a:pt x="214627" y="284678"/>
                  </a:lnTo>
                  <a:lnTo>
                    <a:pt x="229303" y="2652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35" name="SMARTInkShape-3804"/>
            <p:cNvSpPr/>
            <p:nvPr>
              <p:custDataLst>
                <p:tags r:id="rId106"/>
              </p:custDataLst>
            </p:nvPr>
          </p:nvSpPr>
          <p:spPr bwMode="auto">
            <a:xfrm>
              <a:off x="5257800" y="4537693"/>
              <a:ext cx="1171745" cy="46555"/>
            </a:xfrm>
            <a:custGeom>
              <a:avLst/>
              <a:gdLst/>
              <a:ahLst/>
              <a:cxnLst/>
              <a:rect l="0" t="0" r="0" b="0"/>
              <a:pathLst>
                <a:path w="1171745" h="46555">
                  <a:moveTo>
                    <a:pt x="0" y="31449"/>
                  </a:moveTo>
                  <a:lnTo>
                    <a:pt x="0" y="31449"/>
                  </a:lnTo>
                  <a:lnTo>
                    <a:pt x="4551" y="26899"/>
                  </a:lnTo>
                  <a:lnTo>
                    <a:pt x="34685" y="19518"/>
                  </a:lnTo>
                  <a:lnTo>
                    <a:pt x="76694" y="11541"/>
                  </a:lnTo>
                  <a:lnTo>
                    <a:pt x="102564" y="6747"/>
                  </a:lnTo>
                  <a:lnTo>
                    <a:pt x="135051" y="3552"/>
                  </a:lnTo>
                  <a:lnTo>
                    <a:pt x="171949" y="1421"/>
                  </a:lnTo>
                  <a:lnTo>
                    <a:pt x="211788" y="0"/>
                  </a:lnTo>
                  <a:lnTo>
                    <a:pt x="258349" y="6"/>
                  </a:lnTo>
                  <a:lnTo>
                    <a:pt x="309394" y="962"/>
                  </a:lnTo>
                  <a:lnTo>
                    <a:pt x="363424" y="2552"/>
                  </a:lnTo>
                  <a:lnTo>
                    <a:pt x="422306" y="4564"/>
                  </a:lnTo>
                  <a:lnTo>
                    <a:pt x="484418" y="6859"/>
                  </a:lnTo>
                  <a:lnTo>
                    <a:pt x="548689" y="9340"/>
                  </a:lnTo>
                  <a:lnTo>
                    <a:pt x="615347" y="11948"/>
                  </a:lnTo>
                  <a:lnTo>
                    <a:pt x="683599" y="14638"/>
                  </a:lnTo>
                  <a:lnTo>
                    <a:pt x="752913" y="17384"/>
                  </a:lnTo>
                  <a:lnTo>
                    <a:pt x="818172" y="21120"/>
                  </a:lnTo>
                  <a:lnTo>
                    <a:pt x="880728" y="25516"/>
                  </a:lnTo>
                  <a:lnTo>
                    <a:pt x="941482" y="30351"/>
                  </a:lnTo>
                  <a:lnTo>
                    <a:pt x="993415" y="34527"/>
                  </a:lnTo>
                  <a:lnTo>
                    <a:pt x="1039466" y="38264"/>
                  </a:lnTo>
                  <a:lnTo>
                    <a:pt x="1081598" y="41707"/>
                  </a:lnTo>
                  <a:lnTo>
                    <a:pt x="1113495" y="44003"/>
                  </a:lnTo>
                  <a:lnTo>
                    <a:pt x="1138570" y="45533"/>
                  </a:lnTo>
                  <a:lnTo>
                    <a:pt x="1159097" y="46554"/>
                  </a:lnTo>
                  <a:lnTo>
                    <a:pt x="1168971" y="43424"/>
                  </a:lnTo>
                  <a:lnTo>
                    <a:pt x="1171744" y="37528"/>
                  </a:lnTo>
                  <a:lnTo>
                    <a:pt x="1165860" y="1430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36" name="SMARTInkShape-3805"/>
            <p:cNvSpPr/>
            <p:nvPr>
              <p:custDataLst>
                <p:tags r:id="rId107"/>
              </p:custDataLst>
            </p:nvPr>
          </p:nvSpPr>
          <p:spPr bwMode="auto">
            <a:xfrm>
              <a:off x="6176769" y="4003357"/>
              <a:ext cx="68029" cy="71301"/>
            </a:xfrm>
            <a:custGeom>
              <a:avLst/>
              <a:gdLst/>
              <a:ahLst/>
              <a:cxnLst/>
              <a:rect l="0" t="0" r="0" b="0"/>
              <a:pathLst>
                <a:path w="68029" h="71301">
                  <a:moveTo>
                    <a:pt x="41151" y="8573"/>
                  </a:moveTo>
                  <a:lnTo>
                    <a:pt x="41151" y="8573"/>
                  </a:lnTo>
                  <a:lnTo>
                    <a:pt x="32049" y="8573"/>
                  </a:lnTo>
                  <a:lnTo>
                    <a:pt x="25041" y="11113"/>
                  </a:lnTo>
                  <a:lnTo>
                    <a:pt x="21838" y="13124"/>
                  </a:lnTo>
                  <a:lnTo>
                    <a:pt x="12780" y="25055"/>
                  </a:lnTo>
                  <a:lnTo>
                    <a:pt x="2139" y="46154"/>
                  </a:lnTo>
                  <a:lnTo>
                    <a:pt x="0" y="57343"/>
                  </a:lnTo>
                  <a:lnTo>
                    <a:pt x="1334" y="62041"/>
                  </a:lnTo>
                  <a:lnTo>
                    <a:pt x="7897" y="69802"/>
                  </a:lnTo>
                  <a:lnTo>
                    <a:pt x="12314" y="71300"/>
                  </a:lnTo>
                  <a:lnTo>
                    <a:pt x="22302" y="70424"/>
                  </a:lnTo>
                  <a:lnTo>
                    <a:pt x="47737" y="60025"/>
                  </a:lnTo>
                  <a:lnTo>
                    <a:pt x="60905" y="45093"/>
                  </a:lnTo>
                  <a:lnTo>
                    <a:pt x="68028" y="27661"/>
                  </a:lnTo>
                  <a:lnTo>
                    <a:pt x="68019" y="13564"/>
                  </a:lnTo>
                  <a:lnTo>
                    <a:pt x="63826" y="9043"/>
                  </a:lnTo>
                  <a:lnTo>
                    <a:pt x="3257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738" name="SMARTInkShape-3806"/>
          <p:cNvSpPr/>
          <p:nvPr>
            <p:custDataLst>
              <p:tags r:id="rId13"/>
            </p:custDataLst>
          </p:nvPr>
        </p:nvSpPr>
        <p:spPr bwMode="auto">
          <a:xfrm>
            <a:off x="5334139" y="3779226"/>
            <a:ext cx="361885" cy="618584"/>
          </a:xfrm>
          <a:custGeom>
            <a:avLst/>
            <a:gdLst/>
            <a:ahLst/>
            <a:cxnLst/>
            <a:rect l="0" t="0" r="0" b="0"/>
            <a:pathLst>
              <a:path w="361885" h="618584">
                <a:moveTo>
                  <a:pt x="275134" y="361291"/>
                </a:moveTo>
                <a:lnTo>
                  <a:pt x="275134" y="361291"/>
                </a:lnTo>
                <a:lnTo>
                  <a:pt x="263269" y="342641"/>
                </a:lnTo>
                <a:lnTo>
                  <a:pt x="233744" y="308604"/>
                </a:lnTo>
                <a:lnTo>
                  <a:pt x="217573" y="298902"/>
                </a:lnTo>
                <a:lnTo>
                  <a:pt x="193671" y="303083"/>
                </a:lnTo>
                <a:lnTo>
                  <a:pt x="158918" y="318276"/>
                </a:lnTo>
                <a:lnTo>
                  <a:pt x="137649" y="331662"/>
                </a:lnTo>
                <a:lnTo>
                  <a:pt x="114897" y="347254"/>
                </a:lnTo>
                <a:lnTo>
                  <a:pt x="93062" y="367173"/>
                </a:lnTo>
                <a:lnTo>
                  <a:pt x="71837" y="389978"/>
                </a:lnTo>
                <a:lnTo>
                  <a:pt x="51020" y="414706"/>
                </a:lnTo>
                <a:lnTo>
                  <a:pt x="34284" y="438811"/>
                </a:lnTo>
                <a:lnTo>
                  <a:pt x="20270" y="462501"/>
                </a:lnTo>
                <a:lnTo>
                  <a:pt x="8069" y="485914"/>
                </a:lnTo>
                <a:lnTo>
                  <a:pt x="1841" y="508191"/>
                </a:lnTo>
                <a:lnTo>
                  <a:pt x="0" y="550722"/>
                </a:lnTo>
                <a:lnTo>
                  <a:pt x="6939" y="568542"/>
                </a:lnTo>
                <a:lnTo>
                  <a:pt x="32428" y="598500"/>
                </a:lnTo>
                <a:lnTo>
                  <a:pt x="71062" y="614355"/>
                </a:lnTo>
                <a:lnTo>
                  <a:pt x="93366" y="618583"/>
                </a:lnTo>
                <a:lnTo>
                  <a:pt x="118713" y="616639"/>
                </a:lnTo>
                <a:lnTo>
                  <a:pt x="146088" y="610581"/>
                </a:lnTo>
                <a:lnTo>
                  <a:pt x="174815" y="601779"/>
                </a:lnTo>
                <a:lnTo>
                  <a:pt x="202540" y="588292"/>
                </a:lnTo>
                <a:lnTo>
                  <a:pt x="229595" y="571680"/>
                </a:lnTo>
                <a:lnTo>
                  <a:pt x="256205" y="552986"/>
                </a:lnTo>
                <a:lnTo>
                  <a:pt x="280612" y="527187"/>
                </a:lnTo>
                <a:lnTo>
                  <a:pt x="303551" y="496654"/>
                </a:lnTo>
                <a:lnTo>
                  <a:pt x="325511" y="462963"/>
                </a:lnTo>
                <a:lnTo>
                  <a:pt x="341104" y="426215"/>
                </a:lnTo>
                <a:lnTo>
                  <a:pt x="352451" y="387429"/>
                </a:lnTo>
                <a:lnTo>
                  <a:pt x="360968" y="347284"/>
                </a:lnTo>
                <a:lnTo>
                  <a:pt x="361884" y="308138"/>
                </a:lnTo>
                <a:lnTo>
                  <a:pt x="357733" y="269658"/>
                </a:lnTo>
                <a:lnTo>
                  <a:pt x="350202" y="231623"/>
                </a:lnTo>
                <a:lnTo>
                  <a:pt x="334704" y="196741"/>
                </a:lnTo>
                <a:lnTo>
                  <a:pt x="313895" y="163960"/>
                </a:lnTo>
                <a:lnTo>
                  <a:pt x="289544" y="132583"/>
                </a:lnTo>
                <a:lnTo>
                  <a:pt x="261881" y="105949"/>
                </a:lnTo>
                <a:lnTo>
                  <a:pt x="232008" y="82478"/>
                </a:lnTo>
                <a:lnTo>
                  <a:pt x="200663" y="61116"/>
                </a:lnTo>
                <a:lnTo>
                  <a:pt x="169289" y="44017"/>
                </a:lnTo>
                <a:lnTo>
                  <a:pt x="137896" y="29760"/>
                </a:lnTo>
                <a:lnTo>
                  <a:pt x="106489" y="17398"/>
                </a:lnTo>
                <a:lnTo>
                  <a:pt x="81741" y="9157"/>
                </a:lnTo>
                <a:lnTo>
                  <a:pt x="44084" y="0"/>
                </a:lnTo>
                <a:lnTo>
                  <a:pt x="32518" y="415"/>
                </a:lnTo>
                <a:lnTo>
                  <a:pt x="24807" y="3550"/>
                </a:lnTo>
                <a:lnTo>
                  <a:pt x="9386" y="183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39" name="SMARTInkShape-3807"/>
          <p:cNvSpPr/>
          <p:nvPr>
            <p:custDataLst>
              <p:tags r:id="rId14"/>
            </p:custDataLst>
          </p:nvPr>
        </p:nvSpPr>
        <p:spPr bwMode="auto">
          <a:xfrm>
            <a:off x="1864530" y="3746182"/>
            <a:ext cx="538052" cy="919124"/>
          </a:xfrm>
          <a:custGeom>
            <a:avLst/>
            <a:gdLst/>
            <a:ahLst/>
            <a:cxnLst/>
            <a:rect l="0" t="0" r="0" b="0"/>
            <a:pathLst>
              <a:path w="538052" h="919124">
                <a:moveTo>
                  <a:pt x="212873" y="68581"/>
                </a:moveTo>
                <a:lnTo>
                  <a:pt x="212873" y="68581"/>
                </a:lnTo>
                <a:lnTo>
                  <a:pt x="186179" y="41887"/>
                </a:lnTo>
                <a:lnTo>
                  <a:pt x="176879" y="37667"/>
                </a:lnTo>
                <a:lnTo>
                  <a:pt x="171732" y="36541"/>
                </a:lnTo>
                <a:lnTo>
                  <a:pt x="158393" y="40371"/>
                </a:lnTo>
                <a:lnTo>
                  <a:pt x="134818" y="55777"/>
                </a:lnTo>
                <a:lnTo>
                  <a:pt x="107195" y="86059"/>
                </a:lnTo>
                <a:lnTo>
                  <a:pt x="85895" y="118259"/>
                </a:lnTo>
                <a:lnTo>
                  <a:pt x="74881" y="138847"/>
                </a:lnTo>
                <a:lnTo>
                  <a:pt x="63728" y="161145"/>
                </a:lnTo>
                <a:lnTo>
                  <a:pt x="53435" y="186487"/>
                </a:lnTo>
                <a:lnTo>
                  <a:pt x="43716" y="213860"/>
                </a:lnTo>
                <a:lnTo>
                  <a:pt x="34379" y="242586"/>
                </a:lnTo>
                <a:lnTo>
                  <a:pt x="27202" y="274119"/>
                </a:lnTo>
                <a:lnTo>
                  <a:pt x="21465" y="307523"/>
                </a:lnTo>
                <a:lnTo>
                  <a:pt x="16687" y="342176"/>
                </a:lnTo>
                <a:lnTo>
                  <a:pt x="13502" y="377660"/>
                </a:lnTo>
                <a:lnTo>
                  <a:pt x="11379" y="413698"/>
                </a:lnTo>
                <a:lnTo>
                  <a:pt x="9964" y="450107"/>
                </a:lnTo>
                <a:lnTo>
                  <a:pt x="8068" y="484856"/>
                </a:lnTo>
                <a:lnTo>
                  <a:pt x="5851" y="518500"/>
                </a:lnTo>
                <a:lnTo>
                  <a:pt x="3421" y="551407"/>
                </a:lnTo>
                <a:lnTo>
                  <a:pt x="1800" y="583822"/>
                </a:lnTo>
                <a:lnTo>
                  <a:pt x="720" y="615910"/>
                </a:lnTo>
                <a:lnTo>
                  <a:pt x="0" y="647779"/>
                </a:lnTo>
                <a:lnTo>
                  <a:pt x="1425" y="676645"/>
                </a:lnTo>
                <a:lnTo>
                  <a:pt x="4280" y="703510"/>
                </a:lnTo>
                <a:lnTo>
                  <a:pt x="8089" y="729039"/>
                </a:lnTo>
                <a:lnTo>
                  <a:pt x="14437" y="751774"/>
                </a:lnTo>
                <a:lnTo>
                  <a:pt x="31652" y="792274"/>
                </a:lnTo>
                <a:lnTo>
                  <a:pt x="54543" y="824244"/>
                </a:lnTo>
                <a:lnTo>
                  <a:pt x="82496" y="850201"/>
                </a:lnTo>
                <a:lnTo>
                  <a:pt x="117145" y="871263"/>
                </a:lnTo>
                <a:lnTo>
                  <a:pt x="157310" y="890148"/>
                </a:lnTo>
                <a:lnTo>
                  <a:pt x="198655" y="906161"/>
                </a:lnTo>
                <a:lnTo>
                  <a:pt x="236081" y="916454"/>
                </a:lnTo>
                <a:lnTo>
                  <a:pt x="274305" y="919123"/>
                </a:lnTo>
                <a:lnTo>
                  <a:pt x="293833" y="918501"/>
                </a:lnTo>
                <a:lnTo>
                  <a:pt x="330770" y="905110"/>
                </a:lnTo>
                <a:lnTo>
                  <a:pt x="367189" y="880426"/>
                </a:lnTo>
                <a:lnTo>
                  <a:pt x="405600" y="844056"/>
                </a:lnTo>
                <a:lnTo>
                  <a:pt x="425178" y="820831"/>
                </a:lnTo>
                <a:lnTo>
                  <a:pt x="444897" y="794871"/>
                </a:lnTo>
                <a:lnTo>
                  <a:pt x="464710" y="767087"/>
                </a:lnTo>
                <a:lnTo>
                  <a:pt x="482682" y="736181"/>
                </a:lnTo>
                <a:lnTo>
                  <a:pt x="499426" y="703195"/>
                </a:lnTo>
                <a:lnTo>
                  <a:pt x="515350" y="668822"/>
                </a:lnTo>
                <a:lnTo>
                  <a:pt x="525967" y="633524"/>
                </a:lnTo>
                <a:lnTo>
                  <a:pt x="533045" y="597609"/>
                </a:lnTo>
                <a:lnTo>
                  <a:pt x="537763" y="561284"/>
                </a:lnTo>
                <a:lnTo>
                  <a:pt x="538051" y="526589"/>
                </a:lnTo>
                <a:lnTo>
                  <a:pt x="535386" y="492983"/>
                </a:lnTo>
                <a:lnTo>
                  <a:pt x="530751" y="460100"/>
                </a:lnTo>
                <a:lnTo>
                  <a:pt x="524804" y="426749"/>
                </a:lnTo>
                <a:lnTo>
                  <a:pt x="517982" y="393084"/>
                </a:lnTo>
                <a:lnTo>
                  <a:pt x="510577" y="359211"/>
                </a:lnTo>
                <a:lnTo>
                  <a:pt x="501829" y="325199"/>
                </a:lnTo>
                <a:lnTo>
                  <a:pt x="492188" y="291095"/>
                </a:lnTo>
                <a:lnTo>
                  <a:pt x="481950" y="256928"/>
                </a:lnTo>
                <a:lnTo>
                  <a:pt x="471315" y="224626"/>
                </a:lnTo>
                <a:lnTo>
                  <a:pt x="460415" y="193566"/>
                </a:lnTo>
                <a:lnTo>
                  <a:pt x="449338" y="163334"/>
                </a:lnTo>
                <a:lnTo>
                  <a:pt x="437192" y="136512"/>
                </a:lnTo>
                <a:lnTo>
                  <a:pt x="424331" y="111963"/>
                </a:lnTo>
                <a:lnTo>
                  <a:pt x="410995" y="88930"/>
                </a:lnTo>
                <a:lnTo>
                  <a:pt x="378397" y="50637"/>
                </a:lnTo>
                <a:lnTo>
                  <a:pt x="32431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40" name="SMARTInkShape-3808"/>
          <p:cNvSpPr/>
          <p:nvPr>
            <p:custDataLst>
              <p:tags r:id="rId15"/>
            </p:custDataLst>
          </p:nvPr>
        </p:nvSpPr>
        <p:spPr bwMode="auto">
          <a:xfrm>
            <a:off x="1649010" y="4782586"/>
            <a:ext cx="718376" cy="1243832"/>
          </a:xfrm>
          <a:custGeom>
            <a:avLst/>
            <a:gdLst/>
            <a:ahLst/>
            <a:cxnLst/>
            <a:rect l="0" t="0" r="0" b="0"/>
            <a:pathLst>
              <a:path w="718376" h="1243832">
                <a:moveTo>
                  <a:pt x="334095" y="35159"/>
                </a:moveTo>
                <a:lnTo>
                  <a:pt x="334095" y="35159"/>
                </a:lnTo>
                <a:lnTo>
                  <a:pt x="292550" y="9724"/>
                </a:lnTo>
                <a:lnTo>
                  <a:pt x="283538" y="3914"/>
                </a:lnTo>
                <a:lnTo>
                  <a:pt x="263366" y="0"/>
                </a:lnTo>
                <a:lnTo>
                  <a:pt x="239795" y="3340"/>
                </a:lnTo>
                <a:lnTo>
                  <a:pt x="210269" y="14350"/>
                </a:lnTo>
                <a:lnTo>
                  <a:pt x="178096" y="33848"/>
                </a:lnTo>
                <a:lnTo>
                  <a:pt x="143795" y="60294"/>
                </a:lnTo>
                <a:lnTo>
                  <a:pt x="106325" y="94273"/>
                </a:lnTo>
                <a:lnTo>
                  <a:pt x="72526" y="136680"/>
                </a:lnTo>
                <a:lnTo>
                  <a:pt x="56846" y="159989"/>
                </a:lnTo>
                <a:lnTo>
                  <a:pt x="43535" y="185054"/>
                </a:lnTo>
                <a:lnTo>
                  <a:pt x="31803" y="211289"/>
                </a:lnTo>
                <a:lnTo>
                  <a:pt x="21124" y="238304"/>
                </a:lnTo>
                <a:lnTo>
                  <a:pt x="13053" y="266791"/>
                </a:lnTo>
                <a:lnTo>
                  <a:pt x="6720" y="296261"/>
                </a:lnTo>
                <a:lnTo>
                  <a:pt x="1545" y="326384"/>
                </a:lnTo>
                <a:lnTo>
                  <a:pt x="0" y="356944"/>
                </a:lnTo>
                <a:lnTo>
                  <a:pt x="875" y="387795"/>
                </a:lnTo>
                <a:lnTo>
                  <a:pt x="3363" y="418840"/>
                </a:lnTo>
                <a:lnTo>
                  <a:pt x="6927" y="450014"/>
                </a:lnTo>
                <a:lnTo>
                  <a:pt x="11208" y="481273"/>
                </a:lnTo>
                <a:lnTo>
                  <a:pt x="15967" y="512592"/>
                </a:lnTo>
                <a:lnTo>
                  <a:pt x="21045" y="544899"/>
                </a:lnTo>
                <a:lnTo>
                  <a:pt x="26335" y="577869"/>
                </a:lnTo>
                <a:lnTo>
                  <a:pt x="31767" y="611279"/>
                </a:lnTo>
                <a:lnTo>
                  <a:pt x="35388" y="645933"/>
                </a:lnTo>
                <a:lnTo>
                  <a:pt x="37802" y="681419"/>
                </a:lnTo>
                <a:lnTo>
                  <a:pt x="39411" y="717459"/>
                </a:lnTo>
                <a:lnTo>
                  <a:pt x="40484" y="752916"/>
                </a:lnTo>
                <a:lnTo>
                  <a:pt x="41199" y="787984"/>
                </a:lnTo>
                <a:lnTo>
                  <a:pt x="41676" y="822792"/>
                </a:lnTo>
                <a:lnTo>
                  <a:pt x="41994" y="857428"/>
                </a:lnTo>
                <a:lnTo>
                  <a:pt x="42206" y="891948"/>
                </a:lnTo>
                <a:lnTo>
                  <a:pt x="42348" y="926392"/>
                </a:lnTo>
                <a:lnTo>
                  <a:pt x="46252" y="958879"/>
                </a:lnTo>
                <a:lnTo>
                  <a:pt x="52665" y="990062"/>
                </a:lnTo>
                <a:lnTo>
                  <a:pt x="60750" y="1020376"/>
                </a:lnTo>
                <a:lnTo>
                  <a:pt x="71855" y="1049158"/>
                </a:lnTo>
                <a:lnTo>
                  <a:pt x="84973" y="1076918"/>
                </a:lnTo>
                <a:lnTo>
                  <a:pt x="99434" y="1103998"/>
                </a:lnTo>
                <a:lnTo>
                  <a:pt x="116694" y="1128718"/>
                </a:lnTo>
                <a:lnTo>
                  <a:pt x="135821" y="1151866"/>
                </a:lnTo>
                <a:lnTo>
                  <a:pt x="156192" y="1173965"/>
                </a:lnTo>
                <a:lnTo>
                  <a:pt x="179298" y="1192508"/>
                </a:lnTo>
                <a:lnTo>
                  <a:pt x="204227" y="1208680"/>
                </a:lnTo>
                <a:lnTo>
                  <a:pt x="230371" y="1223271"/>
                </a:lnTo>
                <a:lnTo>
                  <a:pt x="258279" y="1232999"/>
                </a:lnTo>
                <a:lnTo>
                  <a:pt x="287361" y="1239484"/>
                </a:lnTo>
                <a:lnTo>
                  <a:pt x="317226" y="1243807"/>
                </a:lnTo>
                <a:lnTo>
                  <a:pt x="347614" y="1243831"/>
                </a:lnTo>
                <a:lnTo>
                  <a:pt x="378350" y="1240991"/>
                </a:lnTo>
                <a:lnTo>
                  <a:pt x="409319" y="1236239"/>
                </a:lnTo>
                <a:lnTo>
                  <a:pt x="440442" y="1225452"/>
                </a:lnTo>
                <a:lnTo>
                  <a:pt x="471668" y="1210640"/>
                </a:lnTo>
                <a:lnTo>
                  <a:pt x="502963" y="1193146"/>
                </a:lnTo>
                <a:lnTo>
                  <a:pt x="531446" y="1171958"/>
                </a:lnTo>
                <a:lnTo>
                  <a:pt x="558055" y="1148307"/>
                </a:lnTo>
                <a:lnTo>
                  <a:pt x="583414" y="1123015"/>
                </a:lnTo>
                <a:lnTo>
                  <a:pt x="606035" y="1095676"/>
                </a:lnTo>
                <a:lnTo>
                  <a:pt x="626831" y="1066972"/>
                </a:lnTo>
                <a:lnTo>
                  <a:pt x="646410" y="1037360"/>
                </a:lnTo>
                <a:lnTo>
                  <a:pt x="663273" y="1004283"/>
                </a:lnTo>
                <a:lnTo>
                  <a:pt x="678324" y="968897"/>
                </a:lnTo>
                <a:lnTo>
                  <a:pt x="692169" y="931971"/>
                </a:lnTo>
                <a:lnTo>
                  <a:pt x="702351" y="893066"/>
                </a:lnTo>
                <a:lnTo>
                  <a:pt x="710091" y="852842"/>
                </a:lnTo>
                <a:lnTo>
                  <a:pt x="716204" y="811738"/>
                </a:lnTo>
                <a:lnTo>
                  <a:pt x="718375" y="769096"/>
                </a:lnTo>
                <a:lnTo>
                  <a:pt x="717916" y="725428"/>
                </a:lnTo>
                <a:lnTo>
                  <a:pt x="715706" y="681076"/>
                </a:lnTo>
                <a:lnTo>
                  <a:pt x="711375" y="636268"/>
                </a:lnTo>
                <a:lnTo>
                  <a:pt x="705630" y="591157"/>
                </a:lnTo>
                <a:lnTo>
                  <a:pt x="698942" y="545841"/>
                </a:lnTo>
                <a:lnTo>
                  <a:pt x="688769" y="500391"/>
                </a:lnTo>
                <a:lnTo>
                  <a:pt x="676272" y="454851"/>
                </a:lnTo>
                <a:lnTo>
                  <a:pt x="662225" y="409251"/>
                </a:lnTo>
                <a:lnTo>
                  <a:pt x="648099" y="366469"/>
                </a:lnTo>
                <a:lnTo>
                  <a:pt x="633918" y="325564"/>
                </a:lnTo>
                <a:lnTo>
                  <a:pt x="619702" y="285913"/>
                </a:lnTo>
                <a:lnTo>
                  <a:pt x="603558" y="249001"/>
                </a:lnTo>
                <a:lnTo>
                  <a:pt x="586127" y="213915"/>
                </a:lnTo>
                <a:lnTo>
                  <a:pt x="567839" y="180047"/>
                </a:lnTo>
                <a:lnTo>
                  <a:pt x="549932" y="149849"/>
                </a:lnTo>
                <a:lnTo>
                  <a:pt x="532279" y="122097"/>
                </a:lnTo>
                <a:lnTo>
                  <a:pt x="514795" y="95975"/>
                </a:lnTo>
                <a:lnTo>
                  <a:pt x="477589" y="54251"/>
                </a:lnTo>
                <a:lnTo>
                  <a:pt x="458332" y="36457"/>
                </a:lnTo>
                <a:lnTo>
                  <a:pt x="435017" y="25547"/>
                </a:lnTo>
                <a:lnTo>
                  <a:pt x="408997" y="19226"/>
                </a:lnTo>
                <a:lnTo>
                  <a:pt x="381172" y="15965"/>
                </a:lnTo>
                <a:lnTo>
                  <a:pt x="348335" y="18553"/>
                </a:lnTo>
                <a:lnTo>
                  <a:pt x="312156" y="25040"/>
                </a:lnTo>
                <a:lnTo>
                  <a:pt x="273749" y="34128"/>
                </a:lnTo>
                <a:lnTo>
                  <a:pt x="236714" y="47807"/>
                </a:lnTo>
                <a:lnTo>
                  <a:pt x="200595" y="64546"/>
                </a:lnTo>
                <a:lnTo>
                  <a:pt x="165085" y="83325"/>
                </a:lnTo>
                <a:lnTo>
                  <a:pt x="94065" y="12088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745" name="SMARTInkShape-Group1228"/>
          <p:cNvGrpSpPr/>
          <p:nvPr/>
        </p:nvGrpSpPr>
        <p:grpSpPr>
          <a:xfrm>
            <a:off x="3206114" y="4003366"/>
            <a:ext cx="1665925" cy="2197513"/>
            <a:chOff x="3206114" y="4003366"/>
            <a:chExt cx="1665925" cy="2197513"/>
          </a:xfrm>
        </p:grpSpPr>
        <p:sp>
          <p:nvSpPr>
            <p:cNvPr id="741" name="SMARTInkShape-3809"/>
            <p:cNvSpPr/>
            <p:nvPr>
              <p:custDataLst>
                <p:tags r:id="rId100"/>
              </p:custDataLst>
            </p:nvPr>
          </p:nvSpPr>
          <p:spPr bwMode="auto">
            <a:xfrm>
              <a:off x="3864867" y="5376149"/>
              <a:ext cx="322275" cy="410290"/>
            </a:xfrm>
            <a:custGeom>
              <a:avLst/>
              <a:gdLst/>
              <a:ahLst/>
              <a:cxnLst/>
              <a:rect l="0" t="0" r="0" b="0"/>
              <a:pathLst>
                <a:path w="322275" h="410290">
                  <a:moveTo>
                    <a:pt x="175638" y="7381"/>
                  </a:moveTo>
                  <a:lnTo>
                    <a:pt x="175638" y="7381"/>
                  </a:lnTo>
                  <a:lnTo>
                    <a:pt x="190400" y="0"/>
                  </a:lnTo>
                  <a:lnTo>
                    <a:pt x="182975" y="8263"/>
                  </a:lnTo>
                  <a:lnTo>
                    <a:pt x="146089" y="36131"/>
                  </a:lnTo>
                  <a:lnTo>
                    <a:pt x="103443" y="67987"/>
                  </a:lnTo>
                  <a:lnTo>
                    <a:pt x="69687" y="93283"/>
                  </a:lnTo>
                  <a:lnTo>
                    <a:pt x="35554" y="123427"/>
                  </a:lnTo>
                  <a:lnTo>
                    <a:pt x="10412" y="147387"/>
                  </a:lnTo>
                  <a:lnTo>
                    <a:pt x="2192" y="162951"/>
                  </a:lnTo>
                  <a:lnTo>
                    <a:pt x="0" y="171102"/>
                  </a:lnTo>
                  <a:lnTo>
                    <a:pt x="443" y="177488"/>
                  </a:lnTo>
                  <a:lnTo>
                    <a:pt x="2644" y="182699"/>
                  </a:lnTo>
                  <a:lnTo>
                    <a:pt x="6016" y="187124"/>
                  </a:lnTo>
                  <a:lnTo>
                    <a:pt x="33517" y="207006"/>
                  </a:lnTo>
                  <a:lnTo>
                    <a:pt x="63578" y="220245"/>
                  </a:lnTo>
                  <a:lnTo>
                    <a:pt x="100116" y="234385"/>
                  </a:lnTo>
                  <a:lnTo>
                    <a:pt x="141755" y="253369"/>
                  </a:lnTo>
                  <a:lnTo>
                    <a:pt x="163527" y="264718"/>
                  </a:lnTo>
                  <a:lnTo>
                    <a:pt x="185662" y="277046"/>
                  </a:lnTo>
                  <a:lnTo>
                    <a:pt x="227718" y="302492"/>
                  </a:lnTo>
                  <a:lnTo>
                    <a:pt x="262285" y="326502"/>
                  </a:lnTo>
                  <a:lnTo>
                    <a:pt x="299419" y="356888"/>
                  </a:lnTo>
                  <a:lnTo>
                    <a:pt x="319417" y="374887"/>
                  </a:lnTo>
                  <a:lnTo>
                    <a:pt x="321974" y="380020"/>
                  </a:lnTo>
                  <a:lnTo>
                    <a:pt x="322274" y="390803"/>
                  </a:lnTo>
                  <a:lnTo>
                    <a:pt x="320067" y="395393"/>
                  </a:lnTo>
                  <a:lnTo>
                    <a:pt x="304226" y="41028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42" name="SMARTInkShape-3810"/>
            <p:cNvSpPr/>
            <p:nvPr>
              <p:custDataLst>
                <p:tags r:id="rId101"/>
              </p:custDataLst>
            </p:nvPr>
          </p:nvSpPr>
          <p:spPr bwMode="auto">
            <a:xfrm>
              <a:off x="3206114" y="5820727"/>
              <a:ext cx="1665925" cy="380152"/>
            </a:xfrm>
            <a:custGeom>
              <a:avLst/>
              <a:gdLst/>
              <a:ahLst/>
              <a:cxnLst/>
              <a:rect l="0" t="0" r="0" b="0"/>
              <a:pathLst>
                <a:path w="1665925" h="380152">
                  <a:moveTo>
                    <a:pt x="45721" y="0"/>
                  </a:moveTo>
                  <a:lnTo>
                    <a:pt x="45721" y="0"/>
                  </a:lnTo>
                  <a:lnTo>
                    <a:pt x="38340" y="0"/>
                  </a:lnTo>
                  <a:lnTo>
                    <a:pt x="28400" y="13653"/>
                  </a:lnTo>
                  <a:lnTo>
                    <a:pt x="13390" y="49448"/>
                  </a:lnTo>
                  <a:lnTo>
                    <a:pt x="4999" y="82620"/>
                  </a:lnTo>
                  <a:lnTo>
                    <a:pt x="0" y="117683"/>
                  </a:lnTo>
                  <a:lnTo>
                    <a:pt x="953" y="149141"/>
                  </a:lnTo>
                  <a:lnTo>
                    <a:pt x="7303" y="162293"/>
                  </a:lnTo>
                  <a:lnTo>
                    <a:pt x="29599" y="184525"/>
                  </a:lnTo>
                  <a:lnTo>
                    <a:pt x="68718" y="196312"/>
                  </a:lnTo>
                  <a:lnTo>
                    <a:pt x="92485" y="199454"/>
                  </a:lnTo>
                  <a:lnTo>
                    <a:pt x="119759" y="197740"/>
                  </a:lnTo>
                  <a:lnTo>
                    <a:pt x="149373" y="192787"/>
                  </a:lnTo>
                  <a:lnTo>
                    <a:pt x="180544" y="185675"/>
                  </a:lnTo>
                  <a:lnTo>
                    <a:pt x="214661" y="178075"/>
                  </a:lnTo>
                  <a:lnTo>
                    <a:pt x="250740" y="170152"/>
                  </a:lnTo>
                  <a:lnTo>
                    <a:pt x="288128" y="162012"/>
                  </a:lnTo>
                  <a:lnTo>
                    <a:pt x="325436" y="154681"/>
                  </a:lnTo>
                  <a:lnTo>
                    <a:pt x="362690" y="147889"/>
                  </a:lnTo>
                  <a:lnTo>
                    <a:pt x="399909" y="141454"/>
                  </a:lnTo>
                  <a:lnTo>
                    <a:pt x="437104" y="138118"/>
                  </a:lnTo>
                  <a:lnTo>
                    <a:pt x="474283" y="136847"/>
                  </a:lnTo>
                  <a:lnTo>
                    <a:pt x="511451" y="136950"/>
                  </a:lnTo>
                  <a:lnTo>
                    <a:pt x="544803" y="138926"/>
                  </a:lnTo>
                  <a:lnTo>
                    <a:pt x="575609" y="142147"/>
                  </a:lnTo>
                  <a:lnTo>
                    <a:pt x="604720" y="146200"/>
                  </a:lnTo>
                  <a:lnTo>
                    <a:pt x="629842" y="151760"/>
                  </a:lnTo>
                  <a:lnTo>
                    <a:pt x="652305" y="158323"/>
                  </a:lnTo>
                  <a:lnTo>
                    <a:pt x="690599" y="174188"/>
                  </a:lnTo>
                  <a:lnTo>
                    <a:pt x="731673" y="204541"/>
                  </a:lnTo>
                  <a:lnTo>
                    <a:pt x="749369" y="226480"/>
                  </a:lnTo>
                  <a:lnTo>
                    <a:pt x="758503" y="251471"/>
                  </a:lnTo>
                  <a:lnTo>
                    <a:pt x="760658" y="277500"/>
                  </a:lnTo>
                  <a:lnTo>
                    <a:pt x="755266" y="301768"/>
                  </a:lnTo>
                  <a:lnTo>
                    <a:pt x="736969" y="336851"/>
                  </a:lnTo>
                  <a:lnTo>
                    <a:pt x="712983" y="373138"/>
                  </a:lnTo>
                  <a:lnTo>
                    <a:pt x="704867" y="380151"/>
                  </a:lnTo>
                  <a:lnTo>
                    <a:pt x="702321" y="380117"/>
                  </a:lnTo>
                  <a:lnTo>
                    <a:pt x="700625" y="378189"/>
                  </a:lnTo>
                  <a:lnTo>
                    <a:pt x="699493" y="374998"/>
                  </a:lnTo>
                  <a:lnTo>
                    <a:pt x="716105" y="343203"/>
                  </a:lnTo>
                  <a:lnTo>
                    <a:pt x="739909" y="310967"/>
                  </a:lnTo>
                  <a:lnTo>
                    <a:pt x="770491" y="275368"/>
                  </a:lnTo>
                  <a:lnTo>
                    <a:pt x="806309" y="240496"/>
                  </a:lnTo>
                  <a:lnTo>
                    <a:pt x="844452" y="213567"/>
                  </a:lnTo>
                  <a:lnTo>
                    <a:pt x="885535" y="193979"/>
                  </a:lnTo>
                  <a:lnTo>
                    <a:pt x="908492" y="187422"/>
                  </a:lnTo>
                  <a:lnTo>
                    <a:pt x="932369" y="182098"/>
                  </a:lnTo>
                  <a:lnTo>
                    <a:pt x="957812" y="178549"/>
                  </a:lnTo>
                  <a:lnTo>
                    <a:pt x="984299" y="176183"/>
                  </a:lnTo>
                  <a:lnTo>
                    <a:pt x="1011483" y="174606"/>
                  </a:lnTo>
                  <a:lnTo>
                    <a:pt x="1040082" y="176411"/>
                  </a:lnTo>
                  <a:lnTo>
                    <a:pt x="1069626" y="180473"/>
                  </a:lnTo>
                  <a:lnTo>
                    <a:pt x="1099799" y="186038"/>
                  </a:lnTo>
                  <a:lnTo>
                    <a:pt x="1130392" y="193558"/>
                  </a:lnTo>
                  <a:lnTo>
                    <a:pt x="1161265" y="202381"/>
                  </a:lnTo>
                  <a:lnTo>
                    <a:pt x="1192325" y="212073"/>
                  </a:lnTo>
                  <a:lnTo>
                    <a:pt x="1224461" y="220440"/>
                  </a:lnTo>
                  <a:lnTo>
                    <a:pt x="1257315" y="227922"/>
                  </a:lnTo>
                  <a:lnTo>
                    <a:pt x="1290648" y="234816"/>
                  </a:lnTo>
                  <a:lnTo>
                    <a:pt x="1323348" y="241317"/>
                  </a:lnTo>
                  <a:lnTo>
                    <a:pt x="1355625" y="247555"/>
                  </a:lnTo>
                  <a:lnTo>
                    <a:pt x="1387620" y="253620"/>
                  </a:lnTo>
                  <a:lnTo>
                    <a:pt x="1418475" y="256710"/>
                  </a:lnTo>
                  <a:lnTo>
                    <a:pt x="1448571" y="257817"/>
                  </a:lnTo>
                  <a:lnTo>
                    <a:pt x="1478159" y="257604"/>
                  </a:lnTo>
                  <a:lnTo>
                    <a:pt x="1505505" y="253651"/>
                  </a:lnTo>
                  <a:lnTo>
                    <a:pt x="1531355" y="247206"/>
                  </a:lnTo>
                  <a:lnTo>
                    <a:pt x="1556208" y="239099"/>
                  </a:lnTo>
                  <a:lnTo>
                    <a:pt x="1599064" y="217391"/>
                  </a:lnTo>
                  <a:lnTo>
                    <a:pt x="1633350" y="191870"/>
                  </a:lnTo>
                  <a:lnTo>
                    <a:pt x="1654939" y="164650"/>
                  </a:lnTo>
                  <a:lnTo>
                    <a:pt x="1663264" y="139218"/>
                  </a:lnTo>
                  <a:lnTo>
                    <a:pt x="1665924" y="1028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43" name="SMARTInkShape-3811"/>
            <p:cNvSpPr/>
            <p:nvPr>
              <p:custDataLst>
                <p:tags r:id="rId102"/>
              </p:custDataLst>
            </p:nvPr>
          </p:nvSpPr>
          <p:spPr bwMode="auto">
            <a:xfrm>
              <a:off x="3792346" y="5306377"/>
              <a:ext cx="82899" cy="483260"/>
            </a:xfrm>
            <a:custGeom>
              <a:avLst/>
              <a:gdLst/>
              <a:ahLst/>
              <a:cxnLst/>
              <a:rect l="0" t="0" r="0" b="0"/>
              <a:pathLst>
                <a:path w="82899" h="483260">
                  <a:moveTo>
                    <a:pt x="68136" y="0"/>
                  </a:moveTo>
                  <a:lnTo>
                    <a:pt x="68136" y="0"/>
                  </a:lnTo>
                  <a:lnTo>
                    <a:pt x="77238" y="13653"/>
                  </a:lnTo>
                  <a:lnTo>
                    <a:pt x="82898" y="40347"/>
                  </a:lnTo>
                  <a:lnTo>
                    <a:pt x="79142" y="69050"/>
                  </a:lnTo>
                  <a:lnTo>
                    <a:pt x="70171" y="107841"/>
                  </a:lnTo>
                  <a:lnTo>
                    <a:pt x="63778" y="132855"/>
                  </a:lnTo>
                  <a:lnTo>
                    <a:pt x="56658" y="160007"/>
                  </a:lnTo>
                  <a:lnTo>
                    <a:pt x="50007" y="185729"/>
                  </a:lnTo>
                  <a:lnTo>
                    <a:pt x="43667" y="210497"/>
                  </a:lnTo>
                  <a:lnTo>
                    <a:pt x="37536" y="234629"/>
                  </a:lnTo>
                  <a:lnTo>
                    <a:pt x="31544" y="259289"/>
                  </a:lnTo>
                  <a:lnTo>
                    <a:pt x="25643" y="284303"/>
                  </a:lnTo>
                  <a:lnTo>
                    <a:pt x="19806" y="309550"/>
                  </a:lnTo>
                  <a:lnTo>
                    <a:pt x="15913" y="334002"/>
                  </a:lnTo>
                  <a:lnTo>
                    <a:pt x="13319" y="357923"/>
                  </a:lnTo>
                  <a:lnTo>
                    <a:pt x="11588" y="381491"/>
                  </a:lnTo>
                  <a:lnTo>
                    <a:pt x="7127" y="420377"/>
                  </a:lnTo>
                  <a:lnTo>
                    <a:pt x="1800" y="461424"/>
                  </a:lnTo>
                  <a:lnTo>
                    <a:pt x="0" y="483259"/>
                  </a:lnTo>
                  <a:lnTo>
                    <a:pt x="8129" y="4457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44" name="SMARTInkShape-3812"/>
            <p:cNvSpPr/>
            <p:nvPr>
              <p:custDataLst>
                <p:tags r:id="rId103"/>
              </p:custDataLst>
            </p:nvPr>
          </p:nvSpPr>
          <p:spPr bwMode="auto">
            <a:xfrm>
              <a:off x="3408595" y="4003366"/>
              <a:ext cx="1289195" cy="1125158"/>
            </a:xfrm>
            <a:custGeom>
              <a:avLst/>
              <a:gdLst/>
              <a:ahLst/>
              <a:cxnLst/>
              <a:rect l="0" t="0" r="0" b="0"/>
              <a:pathLst>
                <a:path w="1289195" h="1125158">
                  <a:moveTo>
                    <a:pt x="983383" y="8564"/>
                  </a:moveTo>
                  <a:lnTo>
                    <a:pt x="983383" y="8564"/>
                  </a:lnTo>
                  <a:lnTo>
                    <a:pt x="999493" y="1779"/>
                  </a:lnTo>
                  <a:lnTo>
                    <a:pt x="1017518" y="0"/>
                  </a:lnTo>
                  <a:lnTo>
                    <a:pt x="987409" y="8742"/>
                  </a:lnTo>
                  <a:lnTo>
                    <a:pt x="956280" y="21026"/>
                  </a:lnTo>
                  <a:lnTo>
                    <a:pt x="935786" y="29254"/>
                  </a:lnTo>
                  <a:lnTo>
                    <a:pt x="912599" y="38550"/>
                  </a:lnTo>
                  <a:lnTo>
                    <a:pt x="887616" y="48557"/>
                  </a:lnTo>
                  <a:lnTo>
                    <a:pt x="857626" y="59991"/>
                  </a:lnTo>
                  <a:lnTo>
                    <a:pt x="824297" y="72376"/>
                  </a:lnTo>
                  <a:lnTo>
                    <a:pt x="788743" y="85395"/>
                  </a:lnTo>
                  <a:lnTo>
                    <a:pt x="751705" y="98837"/>
                  </a:lnTo>
                  <a:lnTo>
                    <a:pt x="713678" y="112561"/>
                  </a:lnTo>
                  <a:lnTo>
                    <a:pt x="674992" y="126473"/>
                  </a:lnTo>
                  <a:lnTo>
                    <a:pt x="635867" y="140510"/>
                  </a:lnTo>
                  <a:lnTo>
                    <a:pt x="596447" y="154630"/>
                  </a:lnTo>
                  <a:lnTo>
                    <a:pt x="556833" y="168806"/>
                  </a:lnTo>
                  <a:lnTo>
                    <a:pt x="519946" y="182067"/>
                  </a:lnTo>
                  <a:lnTo>
                    <a:pt x="484877" y="194718"/>
                  </a:lnTo>
                  <a:lnTo>
                    <a:pt x="451021" y="206962"/>
                  </a:lnTo>
                  <a:lnTo>
                    <a:pt x="422735" y="218934"/>
                  </a:lnTo>
                  <a:lnTo>
                    <a:pt x="398163" y="230726"/>
                  </a:lnTo>
                  <a:lnTo>
                    <a:pt x="359430" y="252082"/>
                  </a:lnTo>
                  <a:lnTo>
                    <a:pt x="335865" y="267924"/>
                  </a:lnTo>
                  <a:lnTo>
                    <a:pt x="330724" y="274816"/>
                  </a:lnTo>
                  <a:lnTo>
                    <a:pt x="329202" y="281315"/>
                  </a:lnTo>
                  <a:lnTo>
                    <a:pt x="330092" y="287553"/>
                  </a:lnTo>
                  <a:lnTo>
                    <a:pt x="335448" y="293617"/>
                  </a:lnTo>
                  <a:lnTo>
                    <a:pt x="354099" y="305434"/>
                  </a:lnTo>
                  <a:lnTo>
                    <a:pt x="390963" y="311956"/>
                  </a:lnTo>
                  <a:lnTo>
                    <a:pt x="414129" y="313695"/>
                  </a:lnTo>
                  <a:lnTo>
                    <a:pt x="441003" y="314855"/>
                  </a:lnTo>
                  <a:lnTo>
                    <a:pt x="470348" y="315628"/>
                  </a:lnTo>
                  <a:lnTo>
                    <a:pt x="501342" y="316143"/>
                  </a:lnTo>
                  <a:lnTo>
                    <a:pt x="536293" y="316487"/>
                  </a:lnTo>
                  <a:lnTo>
                    <a:pt x="573880" y="316716"/>
                  </a:lnTo>
                  <a:lnTo>
                    <a:pt x="613226" y="316869"/>
                  </a:lnTo>
                  <a:lnTo>
                    <a:pt x="653744" y="317923"/>
                  </a:lnTo>
                  <a:lnTo>
                    <a:pt x="695044" y="319578"/>
                  </a:lnTo>
                  <a:lnTo>
                    <a:pt x="736864" y="321634"/>
                  </a:lnTo>
                  <a:lnTo>
                    <a:pt x="779032" y="323957"/>
                  </a:lnTo>
                  <a:lnTo>
                    <a:pt x="821431" y="326459"/>
                  </a:lnTo>
                  <a:lnTo>
                    <a:pt x="863985" y="329079"/>
                  </a:lnTo>
                  <a:lnTo>
                    <a:pt x="901879" y="331778"/>
                  </a:lnTo>
                  <a:lnTo>
                    <a:pt x="936667" y="334530"/>
                  </a:lnTo>
                  <a:lnTo>
                    <a:pt x="969384" y="337317"/>
                  </a:lnTo>
                  <a:lnTo>
                    <a:pt x="997862" y="341080"/>
                  </a:lnTo>
                  <a:lnTo>
                    <a:pt x="1023516" y="345494"/>
                  </a:lnTo>
                  <a:lnTo>
                    <a:pt x="1065989" y="355478"/>
                  </a:lnTo>
                  <a:lnTo>
                    <a:pt x="1094392" y="366266"/>
                  </a:lnTo>
                  <a:lnTo>
                    <a:pt x="1103109" y="372761"/>
                  </a:lnTo>
                  <a:lnTo>
                    <a:pt x="1112794" y="387600"/>
                  </a:lnTo>
                  <a:lnTo>
                    <a:pt x="1112519" y="395557"/>
                  </a:lnTo>
                  <a:lnTo>
                    <a:pt x="1104594" y="412018"/>
                  </a:lnTo>
                  <a:lnTo>
                    <a:pt x="1078847" y="433939"/>
                  </a:lnTo>
                  <a:lnTo>
                    <a:pt x="1040099" y="459557"/>
                  </a:lnTo>
                  <a:lnTo>
                    <a:pt x="1016431" y="473056"/>
                  </a:lnTo>
                  <a:lnTo>
                    <a:pt x="991127" y="486818"/>
                  </a:lnTo>
                  <a:lnTo>
                    <a:pt x="961876" y="501707"/>
                  </a:lnTo>
                  <a:lnTo>
                    <a:pt x="929992" y="517349"/>
                  </a:lnTo>
                  <a:lnTo>
                    <a:pt x="896354" y="533491"/>
                  </a:lnTo>
                  <a:lnTo>
                    <a:pt x="860594" y="550920"/>
                  </a:lnTo>
                  <a:lnTo>
                    <a:pt x="823418" y="569207"/>
                  </a:lnTo>
                  <a:lnTo>
                    <a:pt x="785299" y="588066"/>
                  </a:lnTo>
                  <a:lnTo>
                    <a:pt x="745599" y="607306"/>
                  </a:lnTo>
                  <a:lnTo>
                    <a:pt x="704845" y="626801"/>
                  </a:lnTo>
                  <a:lnTo>
                    <a:pt x="663389" y="646464"/>
                  </a:lnTo>
                  <a:lnTo>
                    <a:pt x="623368" y="666241"/>
                  </a:lnTo>
                  <a:lnTo>
                    <a:pt x="584305" y="686093"/>
                  </a:lnTo>
                  <a:lnTo>
                    <a:pt x="545881" y="705995"/>
                  </a:lnTo>
                  <a:lnTo>
                    <a:pt x="505977" y="726883"/>
                  </a:lnTo>
                  <a:lnTo>
                    <a:pt x="465088" y="748428"/>
                  </a:lnTo>
                  <a:lnTo>
                    <a:pt x="423540" y="770412"/>
                  </a:lnTo>
                  <a:lnTo>
                    <a:pt x="383459" y="792687"/>
                  </a:lnTo>
                  <a:lnTo>
                    <a:pt x="344356" y="815158"/>
                  </a:lnTo>
                  <a:lnTo>
                    <a:pt x="305905" y="837758"/>
                  </a:lnTo>
                  <a:lnTo>
                    <a:pt x="268841" y="859493"/>
                  </a:lnTo>
                  <a:lnTo>
                    <a:pt x="232701" y="880650"/>
                  </a:lnTo>
                  <a:lnTo>
                    <a:pt x="197179" y="901422"/>
                  </a:lnTo>
                  <a:lnTo>
                    <a:pt x="164924" y="920985"/>
                  </a:lnTo>
                  <a:lnTo>
                    <a:pt x="134848" y="939742"/>
                  </a:lnTo>
                  <a:lnTo>
                    <a:pt x="106226" y="957962"/>
                  </a:lnTo>
                  <a:lnTo>
                    <a:pt x="64262" y="990907"/>
                  </a:lnTo>
                  <a:lnTo>
                    <a:pt x="21758" y="1031148"/>
                  </a:lnTo>
                  <a:lnTo>
                    <a:pt x="10830" y="1041759"/>
                  </a:lnTo>
                  <a:lnTo>
                    <a:pt x="4496" y="1051691"/>
                  </a:lnTo>
                  <a:lnTo>
                    <a:pt x="0" y="1070346"/>
                  </a:lnTo>
                  <a:lnTo>
                    <a:pt x="6255" y="1088162"/>
                  </a:lnTo>
                  <a:lnTo>
                    <a:pt x="11925" y="1096913"/>
                  </a:lnTo>
                  <a:lnTo>
                    <a:pt x="38543" y="1109177"/>
                  </a:lnTo>
                  <a:lnTo>
                    <a:pt x="79584" y="1117804"/>
                  </a:lnTo>
                  <a:lnTo>
                    <a:pt x="106530" y="1121436"/>
                  </a:lnTo>
                  <a:lnTo>
                    <a:pt x="135924" y="1124811"/>
                  </a:lnTo>
                  <a:lnTo>
                    <a:pt x="170760" y="1125157"/>
                  </a:lnTo>
                  <a:lnTo>
                    <a:pt x="209224" y="1123482"/>
                  </a:lnTo>
                  <a:lnTo>
                    <a:pt x="250107" y="1120460"/>
                  </a:lnTo>
                  <a:lnTo>
                    <a:pt x="295460" y="1116540"/>
                  </a:lnTo>
                  <a:lnTo>
                    <a:pt x="343792" y="1112023"/>
                  </a:lnTo>
                  <a:lnTo>
                    <a:pt x="394112" y="1107105"/>
                  </a:lnTo>
                  <a:lnTo>
                    <a:pt x="444803" y="1101922"/>
                  </a:lnTo>
                  <a:lnTo>
                    <a:pt x="495742" y="1096561"/>
                  </a:lnTo>
                  <a:lnTo>
                    <a:pt x="546846" y="1091084"/>
                  </a:lnTo>
                  <a:lnTo>
                    <a:pt x="599013" y="1085526"/>
                  </a:lnTo>
                  <a:lnTo>
                    <a:pt x="651889" y="1079916"/>
                  </a:lnTo>
                  <a:lnTo>
                    <a:pt x="705237" y="1074271"/>
                  </a:lnTo>
                  <a:lnTo>
                    <a:pt x="757947" y="1069555"/>
                  </a:lnTo>
                  <a:lnTo>
                    <a:pt x="810232" y="1065459"/>
                  </a:lnTo>
                  <a:lnTo>
                    <a:pt x="862234" y="1061775"/>
                  </a:lnTo>
                  <a:lnTo>
                    <a:pt x="911189" y="1058368"/>
                  </a:lnTo>
                  <a:lnTo>
                    <a:pt x="958114" y="1055143"/>
                  </a:lnTo>
                  <a:lnTo>
                    <a:pt x="1003684" y="1052041"/>
                  </a:lnTo>
                  <a:lnTo>
                    <a:pt x="1044542" y="1049973"/>
                  </a:lnTo>
                  <a:lnTo>
                    <a:pt x="1082258" y="1048594"/>
                  </a:lnTo>
                  <a:lnTo>
                    <a:pt x="1117879" y="1047675"/>
                  </a:lnTo>
                  <a:lnTo>
                    <a:pt x="1149247" y="1047062"/>
                  </a:lnTo>
                  <a:lnTo>
                    <a:pt x="1177779" y="1046654"/>
                  </a:lnTo>
                  <a:lnTo>
                    <a:pt x="1204420" y="1046381"/>
                  </a:lnTo>
                  <a:lnTo>
                    <a:pt x="1244181" y="1048619"/>
                  </a:lnTo>
                  <a:lnTo>
                    <a:pt x="1282548" y="1053265"/>
                  </a:lnTo>
                  <a:lnTo>
                    <a:pt x="1285696" y="1054599"/>
                  </a:lnTo>
                  <a:lnTo>
                    <a:pt x="1287795" y="1056440"/>
                  </a:lnTo>
                  <a:lnTo>
                    <a:pt x="1289194" y="1058621"/>
                  </a:lnTo>
                  <a:lnTo>
                    <a:pt x="1287270" y="1060075"/>
                  </a:lnTo>
                  <a:lnTo>
                    <a:pt x="1266275" y="106298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48" name="SMARTInkShape-Group1229"/>
          <p:cNvGrpSpPr/>
          <p:nvPr/>
        </p:nvGrpSpPr>
        <p:grpSpPr>
          <a:xfrm>
            <a:off x="2764394" y="4485565"/>
            <a:ext cx="453152" cy="303587"/>
            <a:chOff x="2764394" y="4485565"/>
            <a:chExt cx="453152" cy="303587"/>
          </a:xfrm>
        </p:grpSpPr>
        <p:sp>
          <p:nvSpPr>
            <p:cNvPr id="746" name="SMARTInkShape-3813"/>
            <p:cNvSpPr/>
            <p:nvPr>
              <p:custDataLst>
                <p:tags r:id="rId98"/>
              </p:custDataLst>
            </p:nvPr>
          </p:nvSpPr>
          <p:spPr bwMode="auto">
            <a:xfrm>
              <a:off x="2764394" y="4485565"/>
              <a:ext cx="405052" cy="100724"/>
            </a:xfrm>
            <a:custGeom>
              <a:avLst/>
              <a:gdLst/>
              <a:ahLst/>
              <a:cxnLst/>
              <a:rect l="0" t="0" r="0" b="0"/>
              <a:pathLst>
                <a:path w="405052" h="100724">
                  <a:moveTo>
                    <a:pt x="7381" y="100723"/>
                  </a:moveTo>
                  <a:lnTo>
                    <a:pt x="7381" y="100723"/>
                  </a:lnTo>
                  <a:lnTo>
                    <a:pt x="7381" y="88791"/>
                  </a:lnTo>
                  <a:lnTo>
                    <a:pt x="4841" y="83355"/>
                  </a:lnTo>
                  <a:lnTo>
                    <a:pt x="1489" y="77763"/>
                  </a:lnTo>
                  <a:lnTo>
                    <a:pt x="0" y="72103"/>
                  </a:lnTo>
                  <a:lnTo>
                    <a:pt x="555" y="69260"/>
                  </a:lnTo>
                  <a:lnTo>
                    <a:pt x="3712" y="63562"/>
                  </a:lnTo>
                  <a:lnTo>
                    <a:pt x="15910" y="60394"/>
                  </a:lnTo>
                  <a:lnTo>
                    <a:pt x="54786" y="58361"/>
                  </a:lnTo>
                  <a:lnTo>
                    <a:pt x="86870" y="58082"/>
                  </a:lnTo>
                  <a:lnTo>
                    <a:pt x="127482" y="57006"/>
                  </a:lnTo>
                  <a:lnTo>
                    <a:pt x="150313" y="55386"/>
                  </a:lnTo>
                  <a:lnTo>
                    <a:pt x="174106" y="53353"/>
                  </a:lnTo>
                  <a:lnTo>
                    <a:pt x="197589" y="51045"/>
                  </a:lnTo>
                  <a:lnTo>
                    <a:pt x="220864" y="48554"/>
                  </a:lnTo>
                  <a:lnTo>
                    <a:pt x="244000" y="45941"/>
                  </a:lnTo>
                  <a:lnTo>
                    <a:pt x="266092" y="42294"/>
                  </a:lnTo>
                  <a:lnTo>
                    <a:pt x="308419" y="33162"/>
                  </a:lnTo>
                  <a:lnTo>
                    <a:pt x="344376" y="22753"/>
                  </a:lnTo>
                  <a:lnTo>
                    <a:pt x="383774" y="8723"/>
                  </a:lnTo>
                  <a:lnTo>
                    <a:pt x="405051" y="0"/>
                  </a:lnTo>
                  <a:lnTo>
                    <a:pt x="404892" y="236"/>
                  </a:lnTo>
                  <a:lnTo>
                    <a:pt x="364969" y="17539"/>
                  </a:lnTo>
                  <a:lnTo>
                    <a:pt x="350281" y="235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47" name="SMARTInkShape-3814"/>
            <p:cNvSpPr/>
            <p:nvPr>
              <p:custDataLst>
                <p:tags r:id="rId99"/>
              </p:custDataLst>
            </p:nvPr>
          </p:nvSpPr>
          <p:spPr bwMode="auto">
            <a:xfrm>
              <a:off x="2798489" y="4663440"/>
              <a:ext cx="419057" cy="125712"/>
            </a:xfrm>
            <a:custGeom>
              <a:avLst/>
              <a:gdLst/>
              <a:ahLst/>
              <a:cxnLst/>
              <a:rect l="0" t="0" r="0" b="0"/>
              <a:pathLst>
                <a:path w="419057" h="125712">
                  <a:moveTo>
                    <a:pt x="84729" y="0"/>
                  </a:moveTo>
                  <a:lnTo>
                    <a:pt x="84729" y="0"/>
                  </a:lnTo>
                  <a:lnTo>
                    <a:pt x="52873" y="31856"/>
                  </a:lnTo>
                  <a:lnTo>
                    <a:pt x="19410" y="69870"/>
                  </a:lnTo>
                  <a:lnTo>
                    <a:pt x="499" y="100712"/>
                  </a:lnTo>
                  <a:lnTo>
                    <a:pt x="0" y="108099"/>
                  </a:lnTo>
                  <a:lnTo>
                    <a:pt x="2526" y="113976"/>
                  </a:lnTo>
                  <a:lnTo>
                    <a:pt x="7066" y="118846"/>
                  </a:lnTo>
                  <a:lnTo>
                    <a:pt x="27352" y="124258"/>
                  </a:lnTo>
                  <a:lnTo>
                    <a:pt x="56370" y="125711"/>
                  </a:lnTo>
                  <a:lnTo>
                    <a:pt x="91492" y="123181"/>
                  </a:lnTo>
                  <a:lnTo>
                    <a:pt x="112098" y="120221"/>
                  </a:lnTo>
                  <a:lnTo>
                    <a:pt x="134407" y="116342"/>
                  </a:lnTo>
                  <a:lnTo>
                    <a:pt x="157853" y="111851"/>
                  </a:lnTo>
                  <a:lnTo>
                    <a:pt x="181103" y="106953"/>
                  </a:lnTo>
                  <a:lnTo>
                    <a:pt x="204223" y="101782"/>
                  </a:lnTo>
                  <a:lnTo>
                    <a:pt x="227257" y="96429"/>
                  </a:lnTo>
                  <a:lnTo>
                    <a:pt x="249280" y="90004"/>
                  </a:lnTo>
                  <a:lnTo>
                    <a:pt x="291530" y="75244"/>
                  </a:lnTo>
                  <a:lnTo>
                    <a:pt x="329993" y="61699"/>
                  </a:lnTo>
                  <a:lnTo>
                    <a:pt x="363280" y="50282"/>
                  </a:lnTo>
                  <a:lnTo>
                    <a:pt x="402853" y="37731"/>
                  </a:lnTo>
                  <a:lnTo>
                    <a:pt x="419056" y="342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64" name="SMARTInkShape-Group1230"/>
          <p:cNvGrpSpPr/>
          <p:nvPr/>
        </p:nvGrpSpPr>
        <p:grpSpPr>
          <a:xfrm>
            <a:off x="1125855" y="1208722"/>
            <a:ext cx="3798109" cy="2267034"/>
            <a:chOff x="1125855" y="1208722"/>
            <a:chExt cx="3798109" cy="2267034"/>
          </a:xfrm>
        </p:grpSpPr>
        <p:sp>
          <p:nvSpPr>
            <p:cNvPr id="749" name="SMARTInkShape-3815"/>
            <p:cNvSpPr/>
            <p:nvPr>
              <p:custDataLst>
                <p:tags r:id="rId83"/>
              </p:custDataLst>
            </p:nvPr>
          </p:nvSpPr>
          <p:spPr bwMode="auto">
            <a:xfrm>
              <a:off x="3140481" y="2185988"/>
              <a:ext cx="257088" cy="197168"/>
            </a:xfrm>
            <a:custGeom>
              <a:avLst/>
              <a:gdLst/>
              <a:ahLst/>
              <a:cxnLst/>
              <a:rect l="0" t="0" r="0" b="0"/>
              <a:pathLst>
                <a:path w="257088" h="197168">
                  <a:moveTo>
                    <a:pt x="154216" y="0"/>
                  </a:moveTo>
                  <a:lnTo>
                    <a:pt x="154216" y="0"/>
                  </a:lnTo>
                  <a:lnTo>
                    <a:pt x="145115" y="0"/>
                  </a:lnTo>
                  <a:lnTo>
                    <a:pt x="135566" y="5079"/>
                  </a:lnTo>
                  <a:lnTo>
                    <a:pt x="100502" y="35135"/>
                  </a:lnTo>
                  <a:lnTo>
                    <a:pt x="68874" y="53696"/>
                  </a:lnTo>
                  <a:lnTo>
                    <a:pt x="32622" y="70308"/>
                  </a:lnTo>
                  <a:lnTo>
                    <a:pt x="44" y="88057"/>
                  </a:lnTo>
                  <a:lnTo>
                    <a:pt x="0" y="90137"/>
                  </a:lnTo>
                  <a:lnTo>
                    <a:pt x="2828" y="91524"/>
                  </a:lnTo>
                  <a:lnTo>
                    <a:pt x="7571" y="92448"/>
                  </a:lnTo>
                  <a:lnTo>
                    <a:pt x="41551" y="89198"/>
                  </a:lnTo>
                  <a:lnTo>
                    <a:pt x="74298" y="89808"/>
                  </a:lnTo>
                  <a:lnTo>
                    <a:pt x="110125" y="94207"/>
                  </a:lnTo>
                  <a:lnTo>
                    <a:pt x="145098" y="102512"/>
                  </a:lnTo>
                  <a:lnTo>
                    <a:pt x="187815" y="122449"/>
                  </a:lnTo>
                  <a:lnTo>
                    <a:pt x="220052" y="146453"/>
                  </a:lnTo>
                  <a:lnTo>
                    <a:pt x="257087" y="19716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0" name="SMARTInkShape-3816"/>
            <p:cNvSpPr/>
            <p:nvPr>
              <p:custDataLst>
                <p:tags r:id="rId84"/>
              </p:custDataLst>
            </p:nvPr>
          </p:nvSpPr>
          <p:spPr bwMode="auto">
            <a:xfrm>
              <a:off x="3431858" y="2057400"/>
              <a:ext cx="1344177" cy="154306"/>
            </a:xfrm>
            <a:custGeom>
              <a:avLst/>
              <a:gdLst/>
              <a:ahLst/>
              <a:cxnLst/>
              <a:rect l="0" t="0" r="0" b="0"/>
              <a:pathLst>
                <a:path w="1344177" h="154306">
                  <a:moveTo>
                    <a:pt x="0" y="154305"/>
                  </a:moveTo>
                  <a:lnTo>
                    <a:pt x="0" y="154305"/>
                  </a:lnTo>
                  <a:lnTo>
                    <a:pt x="27199" y="154305"/>
                  </a:lnTo>
                  <a:lnTo>
                    <a:pt x="67650" y="154305"/>
                  </a:lnTo>
                  <a:lnTo>
                    <a:pt x="93678" y="153352"/>
                  </a:lnTo>
                  <a:lnTo>
                    <a:pt x="122459" y="151765"/>
                  </a:lnTo>
                  <a:lnTo>
                    <a:pt x="153077" y="149754"/>
                  </a:lnTo>
                  <a:lnTo>
                    <a:pt x="188729" y="148413"/>
                  </a:lnTo>
                  <a:lnTo>
                    <a:pt x="227736" y="147520"/>
                  </a:lnTo>
                  <a:lnTo>
                    <a:pt x="268982" y="146924"/>
                  </a:lnTo>
                  <a:lnTo>
                    <a:pt x="316481" y="146527"/>
                  </a:lnTo>
                  <a:lnTo>
                    <a:pt x="368150" y="146262"/>
                  </a:lnTo>
                  <a:lnTo>
                    <a:pt x="422598" y="146085"/>
                  </a:lnTo>
                  <a:lnTo>
                    <a:pt x="480804" y="145015"/>
                  </a:lnTo>
                  <a:lnTo>
                    <a:pt x="541517" y="143349"/>
                  </a:lnTo>
                  <a:lnTo>
                    <a:pt x="603898" y="141286"/>
                  </a:lnTo>
                  <a:lnTo>
                    <a:pt x="668346" y="138006"/>
                  </a:lnTo>
                  <a:lnTo>
                    <a:pt x="734171" y="133914"/>
                  </a:lnTo>
                  <a:lnTo>
                    <a:pt x="800915" y="129281"/>
                  </a:lnTo>
                  <a:lnTo>
                    <a:pt x="866366" y="123335"/>
                  </a:lnTo>
                  <a:lnTo>
                    <a:pt x="930954" y="116513"/>
                  </a:lnTo>
                  <a:lnTo>
                    <a:pt x="994969" y="109108"/>
                  </a:lnTo>
                  <a:lnTo>
                    <a:pt x="1053837" y="101314"/>
                  </a:lnTo>
                  <a:lnTo>
                    <a:pt x="1109276" y="93260"/>
                  </a:lnTo>
                  <a:lnTo>
                    <a:pt x="1162427" y="85033"/>
                  </a:lnTo>
                  <a:lnTo>
                    <a:pt x="1207386" y="77644"/>
                  </a:lnTo>
                  <a:lnTo>
                    <a:pt x="1246884" y="70813"/>
                  </a:lnTo>
                  <a:lnTo>
                    <a:pt x="1282741" y="64353"/>
                  </a:lnTo>
                  <a:lnTo>
                    <a:pt x="1325122" y="54636"/>
                  </a:lnTo>
                  <a:lnTo>
                    <a:pt x="1337757" y="50712"/>
                  </a:lnTo>
                  <a:lnTo>
                    <a:pt x="1343323" y="45238"/>
                  </a:lnTo>
                  <a:lnTo>
                    <a:pt x="1344176" y="38731"/>
                  </a:lnTo>
                  <a:lnTo>
                    <a:pt x="1341887" y="31536"/>
                  </a:lnTo>
                  <a:lnTo>
                    <a:pt x="1316484" y="18461"/>
                  </a:lnTo>
                  <a:lnTo>
                    <a:pt x="1260157"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1" name="SMARTInkShape-3817"/>
            <p:cNvSpPr/>
            <p:nvPr>
              <p:custDataLst>
                <p:tags r:id="rId85"/>
              </p:custDataLst>
            </p:nvPr>
          </p:nvSpPr>
          <p:spPr bwMode="auto">
            <a:xfrm>
              <a:off x="4494847" y="1949979"/>
              <a:ext cx="343783" cy="450322"/>
            </a:xfrm>
            <a:custGeom>
              <a:avLst/>
              <a:gdLst/>
              <a:ahLst/>
              <a:cxnLst/>
              <a:rect l="0" t="0" r="0" b="0"/>
              <a:pathLst>
                <a:path w="343783" h="450322">
                  <a:moveTo>
                    <a:pt x="8573" y="4551"/>
                  </a:moveTo>
                  <a:lnTo>
                    <a:pt x="8573" y="4551"/>
                  </a:lnTo>
                  <a:lnTo>
                    <a:pt x="26776" y="0"/>
                  </a:lnTo>
                  <a:lnTo>
                    <a:pt x="56033" y="5386"/>
                  </a:lnTo>
                  <a:lnTo>
                    <a:pt x="95389" y="19210"/>
                  </a:lnTo>
                  <a:lnTo>
                    <a:pt x="117885" y="29563"/>
                  </a:lnTo>
                  <a:lnTo>
                    <a:pt x="141455" y="41228"/>
                  </a:lnTo>
                  <a:lnTo>
                    <a:pt x="166694" y="54720"/>
                  </a:lnTo>
                  <a:lnTo>
                    <a:pt x="193044" y="69430"/>
                  </a:lnTo>
                  <a:lnTo>
                    <a:pt x="220137" y="84951"/>
                  </a:lnTo>
                  <a:lnTo>
                    <a:pt x="244865" y="102918"/>
                  </a:lnTo>
                  <a:lnTo>
                    <a:pt x="268019" y="122517"/>
                  </a:lnTo>
                  <a:lnTo>
                    <a:pt x="307715" y="163660"/>
                  </a:lnTo>
                  <a:lnTo>
                    <a:pt x="334882" y="204171"/>
                  </a:lnTo>
                  <a:lnTo>
                    <a:pt x="343782" y="244401"/>
                  </a:lnTo>
                  <a:lnTo>
                    <a:pt x="343488" y="264463"/>
                  </a:lnTo>
                  <a:lnTo>
                    <a:pt x="325381" y="301995"/>
                  </a:lnTo>
                  <a:lnTo>
                    <a:pt x="311219" y="320005"/>
                  </a:lnTo>
                  <a:lnTo>
                    <a:pt x="288442" y="337726"/>
                  </a:lnTo>
                  <a:lnTo>
                    <a:pt x="259922" y="355255"/>
                  </a:lnTo>
                  <a:lnTo>
                    <a:pt x="227574" y="372656"/>
                  </a:lnTo>
                  <a:lnTo>
                    <a:pt x="187911" y="389020"/>
                  </a:lnTo>
                  <a:lnTo>
                    <a:pt x="143371" y="404691"/>
                  </a:lnTo>
                  <a:lnTo>
                    <a:pt x="95581" y="419901"/>
                  </a:lnTo>
                  <a:lnTo>
                    <a:pt x="63721" y="430041"/>
                  </a:lnTo>
                  <a:lnTo>
                    <a:pt x="0" y="45032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2" name="SMARTInkShape-3818"/>
            <p:cNvSpPr/>
            <p:nvPr>
              <p:custDataLst>
                <p:tags r:id="rId86"/>
              </p:custDataLst>
            </p:nvPr>
          </p:nvSpPr>
          <p:spPr bwMode="auto">
            <a:xfrm>
              <a:off x="1125855" y="1337310"/>
              <a:ext cx="1797500" cy="925831"/>
            </a:xfrm>
            <a:custGeom>
              <a:avLst/>
              <a:gdLst/>
              <a:ahLst/>
              <a:cxnLst/>
              <a:rect l="0" t="0" r="0" b="0"/>
              <a:pathLst>
                <a:path w="1797500" h="925831">
                  <a:moveTo>
                    <a:pt x="0" y="925830"/>
                  </a:moveTo>
                  <a:lnTo>
                    <a:pt x="0" y="925830"/>
                  </a:lnTo>
                  <a:lnTo>
                    <a:pt x="0" y="921279"/>
                  </a:lnTo>
                  <a:lnTo>
                    <a:pt x="4551" y="909347"/>
                  </a:lnTo>
                  <a:lnTo>
                    <a:pt x="14828" y="892003"/>
                  </a:lnTo>
                  <a:lnTo>
                    <a:pt x="16687" y="884752"/>
                  </a:lnTo>
                  <a:lnTo>
                    <a:pt x="17792" y="885110"/>
                  </a:lnTo>
                  <a:lnTo>
                    <a:pt x="21560" y="888047"/>
                  </a:lnTo>
                  <a:lnTo>
                    <a:pt x="47240" y="885954"/>
                  </a:lnTo>
                  <a:lnTo>
                    <a:pt x="79416" y="876675"/>
                  </a:lnTo>
                  <a:lnTo>
                    <a:pt x="121973" y="861121"/>
                  </a:lnTo>
                  <a:lnTo>
                    <a:pt x="147991" y="850306"/>
                  </a:lnTo>
                  <a:lnTo>
                    <a:pt x="175813" y="838333"/>
                  </a:lnTo>
                  <a:lnTo>
                    <a:pt x="208649" y="824636"/>
                  </a:lnTo>
                  <a:lnTo>
                    <a:pt x="244827" y="809790"/>
                  </a:lnTo>
                  <a:lnTo>
                    <a:pt x="283233" y="794177"/>
                  </a:lnTo>
                  <a:lnTo>
                    <a:pt x="325029" y="776149"/>
                  </a:lnTo>
                  <a:lnTo>
                    <a:pt x="369086" y="756510"/>
                  </a:lnTo>
                  <a:lnTo>
                    <a:pt x="414650" y="735798"/>
                  </a:lnTo>
                  <a:lnTo>
                    <a:pt x="463123" y="712464"/>
                  </a:lnTo>
                  <a:lnTo>
                    <a:pt x="513536" y="687383"/>
                  </a:lnTo>
                  <a:lnTo>
                    <a:pt x="565243" y="661138"/>
                  </a:lnTo>
                  <a:lnTo>
                    <a:pt x="619716" y="633164"/>
                  </a:lnTo>
                  <a:lnTo>
                    <a:pt x="676034" y="604037"/>
                  </a:lnTo>
                  <a:lnTo>
                    <a:pt x="733582" y="574141"/>
                  </a:lnTo>
                  <a:lnTo>
                    <a:pt x="792902" y="542781"/>
                  </a:lnTo>
                  <a:lnTo>
                    <a:pt x="853404" y="510444"/>
                  </a:lnTo>
                  <a:lnTo>
                    <a:pt x="914693" y="477456"/>
                  </a:lnTo>
                  <a:lnTo>
                    <a:pt x="973651" y="444034"/>
                  </a:lnTo>
                  <a:lnTo>
                    <a:pt x="1031053" y="410322"/>
                  </a:lnTo>
                  <a:lnTo>
                    <a:pt x="1087419" y="376418"/>
                  </a:lnTo>
                  <a:lnTo>
                    <a:pt x="1140236" y="345243"/>
                  </a:lnTo>
                  <a:lnTo>
                    <a:pt x="1190687" y="315887"/>
                  </a:lnTo>
                  <a:lnTo>
                    <a:pt x="1239561" y="287744"/>
                  </a:lnTo>
                  <a:lnTo>
                    <a:pt x="1284527" y="262314"/>
                  </a:lnTo>
                  <a:lnTo>
                    <a:pt x="1326886" y="238694"/>
                  </a:lnTo>
                  <a:lnTo>
                    <a:pt x="1367509" y="216279"/>
                  </a:lnTo>
                  <a:lnTo>
                    <a:pt x="1403162" y="196574"/>
                  </a:lnTo>
                  <a:lnTo>
                    <a:pt x="1435504" y="178674"/>
                  </a:lnTo>
                  <a:lnTo>
                    <a:pt x="1465638" y="161979"/>
                  </a:lnTo>
                  <a:lnTo>
                    <a:pt x="1494299" y="147038"/>
                  </a:lnTo>
                  <a:lnTo>
                    <a:pt x="1521980" y="133268"/>
                  </a:lnTo>
                  <a:lnTo>
                    <a:pt x="1549006" y="120278"/>
                  </a:lnTo>
                  <a:lnTo>
                    <a:pt x="1575595" y="107808"/>
                  </a:lnTo>
                  <a:lnTo>
                    <a:pt x="1601894" y="95684"/>
                  </a:lnTo>
                  <a:lnTo>
                    <a:pt x="1628000" y="83792"/>
                  </a:lnTo>
                  <a:lnTo>
                    <a:pt x="1651118" y="72054"/>
                  </a:lnTo>
                  <a:lnTo>
                    <a:pt x="1692045" y="48852"/>
                  </a:lnTo>
                  <a:lnTo>
                    <a:pt x="1726745" y="30919"/>
                  </a:lnTo>
                  <a:lnTo>
                    <a:pt x="1765436" y="15194"/>
                  </a:lnTo>
                  <a:lnTo>
                    <a:pt x="1786425" y="7994"/>
                  </a:lnTo>
                  <a:lnTo>
                    <a:pt x="1797499" y="1579"/>
                  </a:lnTo>
                  <a:lnTo>
                    <a:pt x="1797455" y="1053"/>
                  </a:lnTo>
                  <a:lnTo>
                    <a:pt x="179165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3" name="SMARTInkShape-3819"/>
            <p:cNvSpPr/>
            <p:nvPr>
              <p:custDataLst>
                <p:tags r:id="rId87"/>
              </p:custDataLst>
            </p:nvPr>
          </p:nvSpPr>
          <p:spPr bwMode="auto">
            <a:xfrm>
              <a:off x="2806065" y="1251585"/>
              <a:ext cx="245246" cy="265748"/>
            </a:xfrm>
            <a:custGeom>
              <a:avLst/>
              <a:gdLst/>
              <a:ahLst/>
              <a:cxnLst/>
              <a:rect l="0" t="0" r="0" b="0"/>
              <a:pathLst>
                <a:path w="245246" h="265748">
                  <a:moveTo>
                    <a:pt x="0" y="0"/>
                  </a:moveTo>
                  <a:lnTo>
                    <a:pt x="0" y="0"/>
                  </a:lnTo>
                  <a:lnTo>
                    <a:pt x="17321" y="0"/>
                  </a:lnTo>
                  <a:lnTo>
                    <a:pt x="57667" y="18650"/>
                  </a:lnTo>
                  <a:lnTo>
                    <a:pt x="84685" y="30196"/>
                  </a:lnTo>
                  <a:lnTo>
                    <a:pt x="118918" y="44853"/>
                  </a:lnTo>
                  <a:lnTo>
                    <a:pt x="156357" y="60892"/>
                  </a:lnTo>
                  <a:lnTo>
                    <a:pt x="192365" y="78498"/>
                  </a:lnTo>
                  <a:lnTo>
                    <a:pt x="231198" y="108878"/>
                  </a:lnTo>
                  <a:lnTo>
                    <a:pt x="244995" y="127447"/>
                  </a:lnTo>
                  <a:lnTo>
                    <a:pt x="245245" y="137353"/>
                  </a:lnTo>
                  <a:lnTo>
                    <a:pt x="235363" y="158518"/>
                  </a:lnTo>
                  <a:lnTo>
                    <a:pt x="194727" y="200956"/>
                  </a:lnTo>
                  <a:lnTo>
                    <a:pt x="159252" y="228061"/>
                  </a:lnTo>
                  <a:lnTo>
                    <a:pt x="102870" y="26574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4" name="SMARTInkShape-3820"/>
            <p:cNvSpPr/>
            <p:nvPr>
              <p:custDataLst>
                <p:tags r:id="rId88"/>
              </p:custDataLst>
            </p:nvPr>
          </p:nvSpPr>
          <p:spPr bwMode="auto">
            <a:xfrm>
              <a:off x="1160145" y="2204324"/>
              <a:ext cx="1838892" cy="1271432"/>
            </a:xfrm>
            <a:custGeom>
              <a:avLst/>
              <a:gdLst/>
              <a:ahLst/>
              <a:cxnLst/>
              <a:rect l="0" t="0" r="0" b="0"/>
              <a:pathLst>
                <a:path w="1838892" h="1271432">
                  <a:moveTo>
                    <a:pt x="0" y="7381"/>
                  </a:moveTo>
                  <a:lnTo>
                    <a:pt x="0" y="7381"/>
                  </a:lnTo>
                  <a:lnTo>
                    <a:pt x="0" y="2830"/>
                  </a:lnTo>
                  <a:lnTo>
                    <a:pt x="953" y="1489"/>
                  </a:lnTo>
                  <a:lnTo>
                    <a:pt x="2540" y="596"/>
                  </a:lnTo>
                  <a:lnTo>
                    <a:pt x="4551" y="0"/>
                  </a:lnTo>
                  <a:lnTo>
                    <a:pt x="16483" y="3712"/>
                  </a:lnTo>
                  <a:lnTo>
                    <a:pt x="50286" y="19946"/>
                  </a:lnTo>
                  <a:lnTo>
                    <a:pt x="85532" y="39953"/>
                  </a:lnTo>
                  <a:lnTo>
                    <a:pt x="126597" y="65673"/>
                  </a:lnTo>
                  <a:lnTo>
                    <a:pt x="148215" y="80532"/>
                  </a:lnTo>
                  <a:lnTo>
                    <a:pt x="170248" y="96153"/>
                  </a:lnTo>
                  <a:lnTo>
                    <a:pt x="194461" y="114188"/>
                  </a:lnTo>
                  <a:lnTo>
                    <a:pt x="220128" y="133830"/>
                  </a:lnTo>
                  <a:lnTo>
                    <a:pt x="246765" y="154546"/>
                  </a:lnTo>
                  <a:lnTo>
                    <a:pt x="275000" y="177881"/>
                  </a:lnTo>
                  <a:lnTo>
                    <a:pt x="304301" y="202962"/>
                  </a:lnTo>
                  <a:lnTo>
                    <a:pt x="334312" y="229208"/>
                  </a:lnTo>
                  <a:lnTo>
                    <a:pt x="369560" y="256231"/>
                  </a:lnTo>
                  <a:lnTo>
                    <a:pt x="408298" y="283771"/>
                  </a:lnTo>
                  <a:lnTo>
                    <a:pt x="449364" y="311656"/>
                  </a:lnTo>
                  <a:lnTo>
                    <a:pt x="492934" y="340724"/>
                  </a:lnTo>
                  <a:lnTo>
                    <a:pt x="538172" y="370579"/>
                  </a:lnTo>
                  <a:lnTo>
                    <a:pt x="584524" y="400961"/>
                  </a:lnTo>
                  <a:lnTo>
                    <a:pt x="632570" y="431692"/>
                  </a:lnTo>
                  <a:lnTo>
                    <a:pt x="681746" y="462658"/>
                  </a:lnTo>
                  <a:lnTo>
                    <a:pt x="731675" y="493779"/>
                  </a:lnTo>
                  <a:lnTo>
                    <a:pt x="782106" y="525956"/>
                  </a:lnTo>
                  <a:lnTo>
                    <a:pt x="832871" y="558838"/>
                  </a:lnTo>
                  <a:lnTo>
                    <a:pt x="883860" y="592189"/>
                  </a:lnTo>
                  <a:lnTo>
                    <a:pt x="934998" y="625853"/>
                  </a:lnTo>
                  <a:lnTo>
                    <a:pt x="986234" y="659726"/>
                  </a:lnTo>
                  <a:lnTo>
                    <a:pt x="1037537" y="693737"/>
                  </a:lnTo>
                  <a:lnTo>
                    <a:pt x="1087931" y="727842"/>
                  </a:lnTo>
                  <a:lnTo>
                    <a:pt x="1137720" y="762008"/>
                  </a:lnTo>
                  <a:lnTo>
                    <a:pt x="1187105" y="796216"/>
                  </a:lnTo>
                  <a:lnTo>
                    <a:pt x="1234316" y="829498"/>
                  </a:lnTo>
                  <a:lnTo>
                    <a:pt x="1280077" y="862164"/>
                  </a:lnTo>
                  <a:lnTo>
                    <a:pt x="1324873" y="894419"/>
                  </a:lnTo>
                  <a:lnTo>
                    <a:pt x="1368071" y="925447"/>
                  </a:lnTo>
                  <a:lnTo>
                    <a:pt x="1410205" y="955658"/>
                  </a:lnTo>
                  <a:lnTo>
                    <a:pt x="1451629" y="985323"/>
                  </a:lnTo>
                  <a:lnTo>
                    <a:pt x="1490675" y="1012720"/>
                  </a:lnTo>
                  <a:lnTo>
                    <a:pt x="1528136" y="1038604"/>
                  </a:lnTo>
                  <a:lnTo>
                    <a:pt x="1564540" y="1063480"/>
                  </a:lnTo>
                  <a:lnTo>
                    <a:pt x="1599287" y="1087685"/>
                  </a:lnTo>
                  <a:lnTo>
                    <a:pt x="1632928" y="1111441"/>
                  </a:lnTo>
                  <a:lnTo>
                    <a:pt x="1665834" y="1134899"/>
                  </a:lnTo>
                  <a:lnTo>
                    <a:pt x="1694439" y="1155299"/>
                  </a:lnTo>
                  <a:lnTo>
                    <a:pt x="1720176" y="1173662"/>
                  </a:lnTo>
                  <a:lnTo>
                    <a:pt x="1744001" y="1190667"/>
                  </a:lnTo>
                  <a:lnTo>
                    <a:pt x="1783174" y="1219721"/>
                  </a:lnTo>
                  <a:lnTo>
                    <a:pt x="1821843" y="1252418"/>
                  </a:lnTo>
                  <a:lnTo>
                    <a:pt x="1838891" y="1271431"/>
                  </a:lnTo>
                  <a:lnTo>
                    <a:pt x="1832742" y="1265623"/>
                  </a:lnTo>
                  <a:lnTo>
                    <a:pt x="1800225" y="122467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5" name="SMARTInkShape-3821"/>
            <p:cNvSpPr/>
            <p:nvPr>
              <p:custDataLst>
                <p:tags r:id="rId89"/>
              </p:custDataLst>
            </p:nvPr>
          </p:nvSpPr>
          <p:spPr bwMode="auto">
            <a:xfrm>
              <a:off x="2557463" y="3104657"/>
              <a:ext cx="227417" cy="358634"/>
            </a:xfrm>
            <a:custGeom>
              <a:avLst/>
              <a:gdLst/>
              <a:ahLst/>
              <a:cxnLst/>
              <a:rect l="0" t="0" r="0" b="0"/>
              <a:pathLst>
                <a:path w="227417" h="358634">
                  <a:moveTo>
                    <a:pt x="34290" y="32878"/>
                  </a:moveTo>
                  <a:lnTo>
                    <a:pt x="34290" y="32878"/>
                  </a:lnTo>
                  <a:lnTo>
                    <a:pt x="12147" y="3354"/>
                  </a:lnTo>
                  <a:lnTo>
                    <a:pt x="11908" y="1766"/>
                  </a:lnTo>
                  <a:lnTo>
                    <a:pt x="12701" y="706"/>
                  </a:lnTo>
                  <a:lnTo>
                    <a:pt x="14182" y="0"/>
                  </a:lnTo>
                  <a:lnTo>
                    <a:pt x="47269" y="26749"/>
                  </a:lnTo>
                  <a:lnTo>
                    <a:pt x="83538" y="53287"/>
                  </a:lnTo>
                  <a:lnTo>
                    <a:pt x="115233" y="75286"/>
                  </a:lnTo>
                  <a:lnTo>
                    <a:pt x="151544" y="100938"/>
                  </a:lnTo>
                  <a:lnTo>
                    <a:pt x="182288" y="128214"/>
                  </a:lnTo>
                  <a:lnTo>
                    <a:pt x="215936" y="167806"/>
                  </a:lnTo>
                  <a:lnTo>
                    <a:pt x="223967" y="179980"/>
                  </a:lnTo>
                  <a:lnTo>
                    <a:pt x="227416" y="191906"/>
                  </a:lnTo>
                  <a:lnTo>
                    <a:pt x="226169" y="215317"/>
                  </a:lnTo>
                  <a:lnTo>
                    <a:pt x="206564" y="240962"/>
                  </a:lnTo>
                  <a:lnTo>
                    <a:pt x="172769" y="268235"/>
                  </a:lnTo>
                  <a:lnTo>
                    <a:pt x="150421" y="282175"/>
                  </a:lnTo>
                  <a:lnTo>
                    <a:pt x="125998" y="296231"/>
                  </a:lnTo>
                  <a:lnTo>
                    <a:pt x="101144" y="309412"/>
                  </a:lnTo>
                  <a:lnTo>
                    <a:pt x="76001" y="322009"/>
                  </a:lnTo>
                  <a:lnTo>
                    <a:pt x="33778" y="342355"/>
                  </a:lnTo>
                  <a:lnTo>
                    <a:pt x="0" y="3586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6" name="SMARTInkShape-3822"/>
            <p:cNvSpPr/>
            <p:nvPr>
              <p:custDataLst>
                <p:tags r:id="rId90"/>
              </p:custDataLst>
            </p:nvPr>
          </p:nvSpPr>
          <p:spPr bwMode="auto">
            <a:xfrm>
              <a:off x="3234690" y="2263140"/>
              <a:ext cx="1498470" cy="1157288"/>
            </a:xfrm>
            <a:custGeom>
              <a:avLst/>
              <a:gdLst/>
              <a:ahLst/>
              <a:cxnLst/>
              <a:rect l="0" t="0" r="0" b="0"/>
              <a:pathLst>
                <a:path w="1498470" h="1157288">
                  <a:moveTo>
                    <a:pt x="0" y="1157287"/>
                  </a:moveTo>
                  <a:lnTo>
                    <a:pt x="0" y="1157287"/>
                  </a:lnTo>
                  <a:lnTo>
                    <a:pt x="13652" y="1157287"/>
                  </a:lnTo>
                  <a:lnTo>
                    <a:pt x="45756" y="1144588"/>
                  </a:lnTo>
                  <a:lnTo>
                    <a:pt x="67651" y="1134533"/>
                  </a:lnTo>
                  <a:lnTo>
                    <a:pt x="94631" y="1120210"/>
                  </a:lnTo>
                  <a:lnTo>
                    <a:pt x="125000" y="1103042"/>
                  </a:lnTo>
                  <a:lnTo>
                    <a:pt x="157628" y="1083976"/>
                  </a:lnTo>
                  <a:lnTo>
                    <a:pt x="196525" y="1059835"/>
                  </a:lnTo>
                  <a:lnTo>
                    <a:pt x="239602" y="1032312"/>
                  </a:lnTo>
                  <a:lnTo>
                    <a:pt x="285465" y="1002533"/>
                  </a:lnTo>
                  <a:lnTo>
                    <a:pt x="336995" y="967440"/>
                  </a:lnTo>
                  <a:lnTo>
                    <a:pt x="392303" y="928805"/>
                  </a:lnTo>
                  <a:lnTo>
                    <a:pt x="450130" y="887808"/>
                  </a:lnTo>
                  <a:lnTo>
                    <a:pt x="510590" y="846190"/>
                  </a:lnTo>
                  <a:lnTo>
                    <a:pt x="572802" y="804156"/>
                  </a:lnTo>
                  <a:lnTo>
                    <a:pt x="636186" y="761847"/>
                  </a:lnTo>
                  <a:lnTo>
                    <a:pt x="699397" y="719353"/>
                  </a:lnTo>
                  <a:lnTo>
                    <a:pt x="762492" y="676736"/>
                  </a:lnTo>
                  <a:lnTo>
                    <a:pt x="825510" y="634037"/>
                  </a:lnTo>
                  <a:lnTo>
                    <a:pt x="885620" y="591284"/>
                  </a:lnTo>
                  <a:lnTo>
                    <a:pt x="943791" y="548495"/>
                  </a:lnTo>
                  <a:lnTo>
                    <a:pt x="1000669" y="505680"/>
                  </a:lnTo>
                  <a:lnTo>
                    <a:pt x="1054780" y="464755"/>
                  </a:lnTo>
                  <a:lnTo>
                    <a:pt x="1107047" y="425089"/>
                  </a:lnTo>
                  <a:lnTo>
                    <a:pt x="1158084" y="386263"/>
                  </a:lnTo>
                  <a:lnTo>
                    <a:pt x="1205443" y="347996"/>
                  </a:lnTo>
                  <a:lnTo>
                    <a:pt x="1250352" y="310102"/>
                  </a:lnTo>
                  <a:lnTo>
                    <a:pt x="1293625" y="272457"/>
                  </a:lnTo>
                  <a:lnTo>
                    <a:pt x="1331047" y="237836"/>
                  </a:lnTo>
                  <a:lnTo>
                    <a:pt x="1364567" y="205230"/>
                  </a:lnTo>
                  <a:lnTo>
                    <a:pt x="1395486" y="173967"/>
                  </a:lnTo>
                  <a:lnTo>
                    <a:pt x="1421814" y="146458"/>
                  </a:lnTo>
                  <a:lnTo>
                    <a:pt x="1445081" y="121451"/>
                  </a:lnTo>
                  <a:lnTo>
                    <a:pt x="1480458" y="78743"/>
                  </a:lnTo>
                  <a:lnTo>
                    <a:pt x="1496181" y="47062"/>
                  </a:lnTo>
                  <a:lnTo>
                    <a:pt x="1498469" y="35185"/>
                  </a:lnTo>
                  <a:lnTo>
                    <a:pt x="1495931" y="16908"/>
                  </a:lnTo>
                  <a:lnTo>
                    <a:pt x="1490683" y="11272"/>
                  </a:lnTo>
                  <a:lnTo>
                    <a:pt x="145732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7" name="SMARTInkShape-3823"/>
            <p:cNvSpPr/>
            <p:nvPr>
              <p:custDataLst>
                <p:tags r:id="rId91"/>
              </p:custDataLst>
            </p:nvPr>
          </p:nvSpPr>
          <p:spPr bwMode="auto">
            <a:xfrm>
              <a:off x="4529138" y="1637347"/>
              <a:ext cx="171996" cy="360046"/>
            </a:xfrm>
            <a:custGeom>
              <a:avLst/>
              <a:gdLst/>
              <a:ahLst/>
              <a:cxnLst/>
              <a:rect l="0" t="0" r="0" b="0"/>
              <a:pathLst>
                <a:path w="171996" h="360046">
                  <a:moveTo>
                    <a:pt x="120015" y="0"/>
                  </a:moveTo>
                  <a:lnTo>
                    <a:pt x="120015" y="0"/>
                  </a:lnTo>
                  <a:lnTo>
                    <a:pt x="106362" y="4551"/>
                  </a:lnTo>
                  <a:lnTo>
                    <a:pt x="101388" y="9702"/>
                  </a:lnTo>
                  <a:lnTo>
                    <a:pt x="93321" y="25585"/>
                  </a:lnTo>
                  <a:lnTo>
                    <a:pt x="92526" y="65049"/>
                  </a:lnTo>
                  <a:lnTo>
                    <a:pt x="96050" y="96538"/>
                  </a:lnTo>
                  <a:lnTo>
                    <a:pt x="101744" y="129584"/>
                  </a:lnTo>
                  <a:lnTo>
                    <a:pt x="110624" y="163320"/>
                  </a:lnTo>
                  <a:lnTo>
                    <a:pt x="123461" y="194824"/>
                  </a:lnTo>
                  <a:lnTo>
                    <a:pt x="144213" y="236796"/>
                  </a:lnTo>
                  <a:lnTo>
                    <a:pt x="162427" y="270822"/>
                  </a:lnTo>
                  <a:lnTo>
                    <a:pt x="171250" y="288958"/>
                  </a:lnTo>
                  <a:lnTo>
                    <a:pt x="171995" y="303369"/>
                  </a:lnTo>
                  <a:lnTo>
                    <a:pt x="168956" y="309878"/>
                  </a:lnTo>
                  <a:lnTo>
                    <a:pt x="157959" y="322192"/>
                  </a:lnTo>
                  <a:lnTo>
                    <a:pt x="122049" y="335283"/>
                  </a:lnTo>
                  <a:lnTo>
                    <a:pt x="102322" y="339727"/>
                  </a:lnTo>
                  <a:lnTo>
                    <a:pt x="78692" y="344595"/>
                  </a:lnTo>
                  <a:lnTo>
                    <a:pt x="52461" y="349745"/>
                  </a:lnTo>
                  <a:lnTo>
                    <a:pt x="0" y="3600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8" name="SMARTInkShape-3824"/>
            <p:cNvSpPr/>
            <p:nvPr>
              <p:custDataLst>
                <p:tags r:id="rId92"/>
              </p:custDataLst>
            </p:nvPr>
          </p:nvSpPr>
          <p:spPr bwMode="auto">
            <a:xfrm>
              <a:off x="3354705" y="1208722"/>
              <a:ext cx="1569259" cy="784205"/>
            </a:xfrm>
            <a:custGeom>
              <a:avLst/>
              <a:gdLst/>
              <a:ahLst/>
              <a:cxnLst/>
              <a:rect l="0" t="0" r="0" b="0"/>
              <a:pathLst>
                <a:path w="1569259" h="784205">
                  <a:moveTo>
                    <a:pt x="0" y="0"/>
                  </a:moveTo>
                  <a:lnTo>
                    <a:pt x="0" y="0"/>
                  </a:lnTo>
                  <a:lnTo>
                    <a:pt x="42067" y="21034"/>
                  </a:lnTo>
                  <a:lnTo>
                    <a:pt x="82196" y="41099"/>
                  </a:lnTo>
                  <a:lnTo>
                    <a:pt x="106233" y="53117"/>
                  </a:lnTo>
                  <a:lnTo>
                    <a:pt x="133687" y="66844"/>
                  </a:lnTo>
                  <a:lnTo>
                    <a:pt x="163419" y="81710"/>
                  </a:lnTo>
                  <a:lnTo>
                    <a:pt x="194671" y="97336"/>
                  </a:lnTo>
                  <a:lnTo>
                    <a:pt x="228841" y="113468"/>
                  </a:lnTo>
                  <a:lnTo>
                    <a:pt x="264955" y="129938"/>
                  </a:lnTo>
                  <a:lnTo>
                    <a:pt x="302367" y="146633"/>
                  </a:lnTo>
                  <a:lnTo>
                    <a:pt x="342548" y="164431"/>
                  </a:lnTo>
                  <a:lnTo>
                    <a:pt x="384575" y="182963"/>
                  </a:lnTo>
                  <a:lnTo>
                    <a:pt x="427833" y="201985"/>
                  </a:lnTo>
                  <a:lnTo>
                    <a:pt x="471912" y="222287"/>
                  </a:lnTo>
                  <a:lnTo>
                    <a:pt x="516539" y="243441"/>
                  </a:lnTo>
                  <a:lnTo>
                    <a:pt x="561529" y="265164"/>
                  </a:lnTo>
                  <a:lnTo>
                    <a:pt x="607715" y="288219"/>
                  </a:lnTo>
                  <a:lnTo>
                    <a:pt x="654698" y="312161"/>
                  </a:lnTo>
                  <a:lnTo>
                    <a:pt x="702213" y="336695"/>
                  </a:lnTo>
                  <a:lnTo>
                    <a:pt x="750082" y="360671"/>
                  </a:lnTo>
                  <a:lnTo>
                    <a:pt x="798187" y="384275"/>
                  </a:lnTo>
                  <a:lnTo>
                    <a:pt x="846449" y="407631"/>
                  </a:lnTo>
                  <a:lnTo>
                    <a:pt x="892912" y="431774"/>
                  </a:lnTo>
                  <a:lnTo>
                    <a:pt x="938175" y="456442"/>
                  </a:lnTo>
                  <a:lnTo>
                    <a:pt x="982638" y="481460"/>
                  </a:lnTo>
                  <a:lnTo>
                    <a:pt x="1025614" y="504806"/>
                  </a:lnTo>
                  <a:lnTo>
                    <a:pt x="1067600" y="527038"/>
                  </a:lnTo>
                  <a:lnTo>
                    <a:pt x="1108926" y="548526"/>
                  </a:lnTo>
                  <a:lnTo>
                    <a:pt x="1148859" y="569519"/>
                  </a:lnTo>
                  <a:lnTo>
                    <a:pt x="1187863" y="590182"/>
                  </a:lnTo>
                  <a:lnTo>
                    <a:pt x="1226249" y="610625"/>
                  </a:lnTo>
                  <a:lnTo>
                    <a:pt x="1262317" y="629016"/>
                  </a:lnTo>
                  <a:lnTo>
                    <a:pt x="1296840" y="646039"/>
                  </a:lnTo>
                  <a:lnTo>
                    <a:pt x="1330332" y="662150"/>
                  </a:lnTo>
                  <a:lnTo>
                    <a:pt x="1362185" y="677654"/>
                  </a:lnTo>
                  <a:lnTo>
                    <a:pt x="1392946" y="692752"/>
                  </a:lnTo>
                  <a:lnTo>
                    <a:pt x="1422979" y="707580"/>
                  </a:lnTo>
                  <a:lnTo>
                    <a:pt x="1448715" y="720322"/>
                  </a:lnTo>
                  <a:lnTo>
                    <a:pt x="1471587" y="731675"/>
                  </a:lnTo>
                  <a:lnTo>
                    <a:pt x="1510336" y="750957"/>
                  </a:lnTo>
                  <a:lnTo>
                    <a:pt x="1550713" y="770617"/>
                  </a:lnTo>
                  <a:lnTo>
                    <a:pt x="1564871" y="775884"/>
                  </a:lnTo>
                  <a:lnTo>
                    <a:pt x="1568075" y="778241"/>
                  </a:lnTo>
                  <a:lnTo>
                    <a:pt x="1569258" y="780765"/>
                  </a:lnTo>
                  <a:lnTo>
                    <a:pt x="1569094" y="783400"/>
                  </a:lnTo>
                  <a:lnTo>
                    <a:pt x="1567081" y="784204"/>
                  </a:lnTo>
                  <a:lnTo>
                    <a:pt x="1559763" y="782558"/>
                  </a:lnTo>
                  <a:lnTo>
                    <a:pt x="1540381" y="771725"/>
                  </a:lnTo>
                  <a:lnTo>
                    <a:pt x="1500188" y="7200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9" name="SMARTInkShape-3825"/>
            <p:cNvSpPr/>
            <p:nvPr>
              <p:custDataLst>
                <p:tags r:id="rId93"/>
              </p:custDataLst>
            </p:nvPr>
          </p:nvSpPr>
          <p:spPr bwMode="auto">
            <a:xfrm>
              <a:off x="3166366" y="2185988"/>
              <a:ext cx="16890" cy="126345"/>
            </a:xfrm>
            <a:custGeom>
              <a:avLst/>
              <a:gdLst/>
              <a:ahLst/>
              <a:cxnLst/>
              <a:rect l="0" t="0" r="0" b="0"/>
              <a:pathLst>
                <a:path w="16890" h="126345">
                  <a:moveTo>
                    <a:pt x="16889" y="0"/>
                  </a:moveTo>
                  <a:lnTo>
                    <a:pt x="16889" y="0"/>
                  </a:lnTo>
                  <a:lnTo>
                    <a:pt x="9508" y="0"/>
                  </a:lnTo>
                  <a:lnTo>
                    <a:pt x="4119" y="4550"/>
                  </a:lnTo>
                  <a:lnTo>
                    <a:pt x="1688" y="11864"/>
                  </a:lnTo>
                  <a:lnTo>
                    <a:pt x="0" y="50316"/>
                  </a:lnTo>
                  <a:lnTo>
                    <a:pt x="772" y="75868"/>
                  </a:lnTo>
                  <a:lnTo>
                    <a:pt x="7791" y="117232"/>
                  </a:lnTo>
                  <a:lnTo>
                    <a:pt x="8213" y="126344"/>
                  </a:lnTo>
                  <a:lnTo>
                    <a:pt x="8317" y="11144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0" name="SMARTInkShape-3826"/>
            <p:cNvSpPr/>
            <p:nvPr>
              <p:custDataLst>
                <p:tags r:id="rId94"/>
              </p:custDataLst>
            </p:nvPr>
          </p:nvSpPr>
          <p:spPr bwMode="auto">
            <a:xfrm>
              <a:off x="2862743" y="2066089"/>
              <a:ext cx="325313" cy="239356"/>
            </a:xfrm>
            <a:custGeom>
              <a:avLst/>
              <a:gdLst/>
              <a:ahLst/>
              <a:cxnLst/>
              <a:rect l="0" t="0" r="0" b="0"/>
              <a:pathLst>
                <a:path w="325313" h="239356">
                  <a:moveTo>
                    <a:pt x="20475" y="25601"/>
                  </a:moveTo>
                  <a:lnTo>
                    <a:pt x="20475" y="25601"/>
                  </a:lnTo>
                  <a:lnTo>
                    <a:pt x="15924" y="21050"/>
                  </a:lnTo>
                  <a:lnTo>
                    <a:pt x="16488" y="18757"/>
                  </a:lnTo>
                  <a:lnTo>
                    <a:pt x="22195" y="13669"/>
                  </a:lnTo>
                  <a:lnTo>
                    <a:pt x="61200" y="6603"/>
                  </a:lnTo>
                  <a:lnTo>
                    <a:pt x="88105" y="2870"/>
                  </a:lnTo>
                  <a:lnTo>
                    <a:pt x="122287" y="1211"/>
                  </a:lnTo>
                  <a:lnTo>
                    <a:pt x="157165" y="473"/>
                  </a:lnTo>
                  <a:lnTo>
                    <a:pt x="191716" y="146"/>
                  </a:lnTo>
                  <a:lnTo>
                    <a:pt x="226122" y="0"/>
                  </a:lnTo>
                  <a:lnTo>
                    <a:pt x="268521" y="4469"/>
                  </a:lnTo>
                  <a:lnTo>
                    <a:pt x="296111" y="11825"/>
                  </a:lnTo>
                  <a:lnTo>
                    <a:pt x="316351" y="24588"/>
                  </a:lnTo>
                  <a:lnTo>
                    <a:pt x="323425" y="34993"/>
                  </a:lnTo>
                  <a:lnTo>
                    <a:pt x="325312" y="40435"/>
                  </a:lnTo>
                  <a:lnTo>
                    <a:pt x="323712" y="46920"/>
                  </a:lnTo>
                  <a:lnTo>
                    <a:pt x="314314" y="61746"/>
                  </a:lnTo>
                  <a:lnTo>
                    <a:pt x="279306" y="86158"/>
                  </a:lnTo>
                  <a:lnTo>
                    <a:pt x="246318" y="102998"/>
                  </a:lnTo>
                  <a:lnTo>
                    <a:pt x="207527" y="120007"/>
                  </a:lnTo>
                  <a:lnTo>
                    <a:pt x="185181" y="128543"/>
                  </a:lnTo>
                  <a:lnTo>
                    <a:pt x="161712" y="137092"/>
                  </a:lnTo>
                  <a:lnTo>
                    <a:pt x="139398" y="145648"/>
                  </a:lnTo>
                  <a:lnTo>
                    <a:pt x="96824" y="162775"/>
                  </a:lnTo>
                  <a:lnTo>
                    <a:pt x="60758" y="179912"/>
                  </a:lnTo>
                  <a:lnTo>
                    <a:pt x="21298" y="203085"/>
                  </a:lnTo>
                  <a:lnTo>
                    <a:pt x="2621" y="219476"/>
                  </a:lnTo>
                  <a:lnTo>
                    <a:pt x="0" y="223431"/>
                  </a:lnTo>
                  <a:lnTo>
                    <a:pt x="1110" y="227020"/>
                  </a:lnTo>
                  <a:lnTo>
                    <a:pt x="9963" y="233548"/>
                  </a:lnTo>
                  <a:lnTo>
                    <a:pt x="44665" y="238027"/>
                  </a:lnTo>
                  <a:lnTo>
                    <a:pt x="82661" y="239075"/>
                  </a:lnTo>
                  <a:lnTo>
                    <a:pt x="104794" y="239355"/>
                  </a:lnTo>
                  <a:lnTo>
                    <a:pt x="128123" y="238588"/>
                  </a:lnTo>
                  <a:lnTo>
                    <a:pt x="152247" y="237125"/>
                  </a:lnTo>
                  <a:lnTo>
                    <a:pt x="176903" y="235197"/>
                  </a:lnTo>
                  <a:lnTo>
                    <a:pt x="200008" y="232959"/>
                  </a:lnTo>
                  <a:lnTo>
                    <a:pt x="222079" y="230515"/>
                  </a:lnTo>
                  <a:lnTo>
                    <a:pt x="261524" y="226211"/>
                  </a:lnTo>
                  <a:lnTo>
                    <a:pt x="302293" y="222836"/>
                  </a:lnTo>
                  <a:lnTo>
                    <a:pt x="319770" y="217179"/>
                  </a:lnTo>
                  <a:lnTo>
                    <a:pt x="320970" y="216185"/>
                  </a:lnTo>
                  <a:lnTo>
                    <a:pt x="320817" y="215522"/>
                  </a:lnTo>
                  <a:lnTo>
                    <a:pt x="289294" y="209761"/>
                  </a:lnTo>
                  <a:lnTo>
                    <a:pt x="260504" y="1884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1" name="SMARTInkShape-3827"/>
            <p:cNvSpPr/>
            <p:nvPr>
              <p:custDataLst>
                <p:tags r:id="rId95"/>
              </p:custDataLst>
            </p:nvPr>
          </p:nvSpPr>
          <p:spPr bwMode="auto">
            <a:xfrm>
              <a:off x="2777655" y="1860999"/>
              <a:ext cx="705040" cy="651804"/>
            </a:xfrm>
            <a:custGeom>
              <a:avLst/>
              <a:gdLst/>
              <a:ahLst/>
              <a:cxnLst/>
              <a:rect l="0" t="0" r="0" b="0"/>
              <a:pathLst>
                <a:path w="705040" h="651804">
                  <a:moveTo>
                    <a:pt x="148425" y="67814"/>
                  </a:moveTo>
                  <a:lnTo>
                    <a:pt x="148425" y="67814"/>
                  </a:lnTo>
                  <a:lnTo>
                    <a:pt x="120450" y="70353"/>
                  </a:lnTo>
                  <a:lnTo>
                    <a:pt x="92523" y="79745"/>
                  </a:lnTo>
                  <a:lnTo>
                    <a:pt x="74500" y="92515"/>
                  </a:lnTo>
                  <a:lnTo>
                    <a:pt x="52544" y="117466"/>
                  </a:lnTo>
                  <a:lnTo>
                    <a:pt x="32492" y="158090"/>
                  </a:lnTo>
                  <a:lnTo>
                    <a:pt x="20382" y="189852"/>
                  </a:lnTo>
                  <a:lnTo>
                    <a:pt x="9602" y="225875"/>
                  </a:lnTo>
                  <a:lnTo>
                    <a:pt x="5394" y="247483"/>
                  </a:lnTo>
                  <a:lnTo>
                    <a:pt x="1636" y="270461"/>
                  </a:lnTo>
                  <a:lnTo>
                    <a:pt x="83" y="293399"/>
                  </a:lnTo>
                  <a:lnTo>
                    <a:pt x="0" y="316311"/>
                  </a:lnTo>
                  <a:lnTo>
                    <a:pt x="898" y="339206"/>
                  </a:lnTo>
                  <a:lnTo>
                    <a:pt x="3401" y="363042"/>
                  </a:lnTo>
                  <a:lnTo>
                    <a:pt x="6975" y="387505"/>
                  </a:lnTo>
                  <a:lnTo>
                    <a:pt x="11263" y="412386"/>
                  </a:lnTo>
                  <a:lnTo>
                    <a:pt x="17931" y="436594"/>
                  </a:lnTo>
                  <a:lnTo>
                    <a:pt x="26186" y="460352"/>
                  </a:lnTo>
                  <a:lnTo>
                    <a:pt x="35500" y="483811"/>
                  </a:lnTo>
                  <a:lnTo>
                    <a:pt x="58549" y="525116"/>
                  </a:lnTo>
                  <a:lnTo>
                    <a:pt x="85620" y="560619"/>
                  </a:lnTo>
                  <a:lnTo>
                    <a:pt x="116702" y="589098"/>
                  </a:lnTo>
                  <a:lnTo>
                    <a:pt x="152106" y="614456"/>
                  </a:lnTo>
                  <a:lnTo>
                    <a:pt x="192923" y="635568"/>
                  </a:lnTo>
                  <a:lnTo>
                    <a:pt x="217143" y="642532"/>
                  </a:lnTo>
                  <a:lnTo>
                    <a:pt x="242815" y="648126"/>
                  </a:lnTo>
                  <a:lnTo>
                    <a:pt x="270406" y="650904"/>
                  </a:lnTo>
                  <a:lnTo>
                    <a:pt x="299279" y="651803"/>
                  </a:lnTo>
                  <a:lnTo>
                    <a:pt x="329004" y="651450"/>
                  </a:lnTo>
                  <a:lnTo>
                    <a:pt x="359298" y="648357"/>
                  </a:lnTo>
                  <a:lnTo>
                    <a:pt x="389973" y="643437"/>
                  </a:lnTo>
                  <a:lnTo>
                    <a:pt x="420899" y="637300"/>
                  </a:lnTo>
                  <a:lnTo>
                    <a:pt x="451042" y="628446"/>
                  </a:lnTo>
                  <a:lnTo>
                    <a:pt x="480662" y="617781"/>
                  </a:lnTo>
                  <a:lnTo>
                    <a:pt x="509934" y="605909"/>
                  </a:lnTo>
                  <a:lnTo>
                    <a:pt x="536116" y="593231"/>
                  </a:lnTo>
                  <a:lnTo>
                    <a:pt x="560238" y="580017"/>
                  </a:lnTo>
                  <a:lnTo>
                    <a:pt x="582987" y="566445"/>
                  </a:lnTo>
                  <a:lnTo>
                    <a:pt x="623503" y="531045"/>
                  </a:lnTo>
                  <a:lnTo>
                    <a:pt x="657704" y="488959"/>
                  </a:lnTo>
                  <a:lnTo>
                    <a:pt x="670824" y="465735"/>
                  </a:lnTo>
                  <a:lnTo>
                    <a:pt x="682428" y="441679"/>
                  </a:lnTo>
                  <a:lnTo>
                    <a:pt x="691117" y="417070"/>
                  </a:lnTo>
                  <a:lnTo>
                    <a:pt x="697862" y="392091"/>
                  </a:lnTo>
                  <a:lnTo>
                    <a:pt x="703312" y="366866"/>
                  </a:lnTo>
                  <a:lnTo>
                    <a:pt x="705039" y="341477"/>
                  </a:lnTo>
                  <a:lnTo>
                    <a:pt x="704287" y="315978"/>
                  </a:lnTo>
                  <a:lnTo>
                    <a:pt x="701880" y="290407"/>
                  </a:lnTo>
                  <a:lnTo>
                    <a:pt x="696465" y="264786"/>
                  </a:lnTo>
                  <a:lnTo>
                    <a:pt x="689045" y="239134"/>
                  </a:lnTo>
                  <a:lnTo>
                    <a:pt x="680288" y="213459"/>
                  </a:lnTo>
                  <a:lnTo>
                    <a:pt x="666830" y="188723"/>
                  </a:lnTo>
                  <a:lnTo>
                    <a:pt x="650239" y="164612"/>
                  </a:lnTo>
                  <a:lnTo>
                    <a:pt x="631557" y="140919"/>
                  </a:lnTo>
                  <a:lnTo>
                    <a:pt x="609579" y="119408"/>
                  </a:lnTo>
                  <a:lnTo>
                    <a:pt x="585401" y="99352"/>
                  </a:lnTo>
                  <a:lnTo>
                    <a:pt x="559757" y="80267"/>
                  </a:lnTo>
                  <a:lnTo>
                    <a:pt x="533137" y="63733"/>
                  </a:lnTo>
                  <a:lnTo>
                    <a:pt x="505864" y="48901"/>
                  </a:lnTo>
                  <a:lnTo>
                    <a:pt x="478158" y="35203"/>
                  </a:lnTo>
                  <a:lnTo>
                    <a:pt x="450162" y="24165"/>
                  </a:lnTo>
                  <a:lnTo>
                    <a:pt x="421973" y="14902"/>
                  </a:lnTo>
                  <a:lnTo>
                    <a:pt x="393655" y="6822"/>
                  </a:lnTo>
                  <a:lnTo>
                    <a:pt x="365252" y="2387"/>
                  </a:lnTo>
                  <a:lnTo>
                    <a:pt x="336791" y="384"/>
                  </a:lnTo>
                  <a:lnTo>
                    <a:pt x="308292" y="0"/>
                  </a:lnTo>
                  <a:lnTo>
                    <a:pt x="280721" y="2602"/>
                  </a:lnTo>
                  <a:lnTo>
                    <a:pt x="253768" y="7194"/>
                  </a:lnTo>
                  <a:lnTo>
                    <a:pt x="227226" y="13113"/>
                  </a:lnTo>
                  <a:lnTo>
                    <a:pt x="202864" y="21822"/>
                  </a:lnTo>
                  <a:lnTo>
                    <a:pt x="179955" y="32390"/>
                  </a:lnTo>
                  <a:lnTo>
                    <a:pt x="137673" y="56832"/>
                  </a:lnTo>
                  <a:lnTo>
                    <a:pt x="99832" y="83570"/>
                  </a:lnTo>
                  <a:lnTo>
                    <a:pt x="76663" y="108789"/>
                  </a:lnTo>
                  <a:lnTo>
                    <a:pt x="54128" y="14496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2" name="SMARTInkShape-3828"/>
            <p:cNvSpPr/>
            <p:nvPr>
              <p:custDataLst>
                <p:tags r:id="rId96"/>
              </p:custDataLst>
            </p:nvPr>
          </p:nvSpPr>
          <p:spPr bwMode="auto">
            <a:xfrm>
              <a:off x="1245904" y="2108835"/>
              <a:ext cx="1721733" cy="119899"/>
            </a:xfrm>
            <a:custGeom>
              <a:avLst/>
              <a:gdLst/>
              <a:ahLst/>
              <a:cxnLst/>
              <a:rect l="0" t="0" r="0" b="0"/>
              <a:pathLst>
                <a:path w="1721733" h="119899">
                  <a:moveTo>
                    <a:pt x="25684" y="94297"/>
                  </a:moveTo>
                  <a:lnTo>
                    <a:pt x="25684" y="94297"/>
                  </a:lnTo>
                  <a:lnTo>
                    <a:pt x="21133" y="98848"/>
                  </a:lnTo>
                  <a:lnTo>
                    <a:pt x="18898" y="103622"/>
                  </a:lnTo>
                  <a:lnTo>
                    <a:pt x="18303" y="106229"/>
                  </a:lnTo>
                  <a:lnTo>
                    <a:pt x="16953" y="107967"/>
                  </a:lnTo>
                  <a:lnTo>
                    <a:pt x="12913" y="109898"/>
                  </a:lnTo>
                  <a:lnTo>
                    <a:pt x="11455" y="111365"/>
                  </a:lnTo>
                  <a:lnTo>
                    <a:pt x="9835" y="115535"/>
                  </a:lnTo>
                  <a:lnTo>
                    <a:pt x="8450" y="117029"/>
                  </a:lnTo>
                  <a:lnTo>
                    <a:pt x="353" y="119898"/>
                  </a:lnTo>
                  <a:lnTo>
                    <a:pt x="0" y="112624"/>
                  </a:lnTo>
                  <a:lnTo>
                    <a:pt x="941" y="112230"/>
                  </a:lnTo>
                  <a:lnTo>
                    <a:pt x="7350" y="111546"/>
                  </a:lnTo>
                  <a:lnTo>
                    <a:pt x="8010" y="108949"/>
                  </a:lnTo>
                  <a:lnTo>
                    <a:pt x="8539" y="102870"/>
                  </a:lnTo>
                  <a:lnTo>
                    <a:pt x="49723" y="98319"/>
                  </a:lnTo>
                  <a:lnTo>
                    <a:pt x="90274" y="86387"/>
                  </a:lnTo>
                  <a:lnTo>
                    <a:pt x="127098" y="78717"/>
                  </a:lnTo>
                  <a:lnTo>
                    <a:pt x="169817" y="72133"/>
                  </a:lnTo>
                  <a:lnTo>
                    <a:pt x="193210" y="69043"/>
                  </a:lnTo>
                  <a:lnTo>
                    <a:pt x="217378" y="66031"/>
                  </a:lnTo>
                  <a:lnTo>
                    <a:pt x="243015" y="63071"/>
                  </a:lnTo>
                  <a:lnTo>
                    <a:pt x="269631" y="60145"/>
                  </a:lnTo>
                  <a:lnTo>
                    <a:pt x="296900" y="57242"/>
                  </a:lnTo>
                  <a:lnTo>
                    <a:pt x="325557" y="54354"/>
                  </a:lnTo>
                  <a:lnTo>
                    <a:pt x="355139" y="51476"/>
                  </a:lnTo>
                  <a:lnTo>
                    <a:pt x="385338" y="48605"/>
                  </a:lnTo>
                  <a:lnTo>
                    <a:pt x="415948" y="45738"/>
                  </a:lnTo>
                  <a:lnTo>
                    <a:pt x="446833" y="42875"/>
                  </a:lnTo>
                  <a:lnTo>
                    <a:pt x="477900" y="40013"/>
                  </a:lnTo>
                  <a:lnTo>
                    <a:pt x="510993" y="37153"/>
                  </a:lnTo>
                  <a:lnTo>
                    <a:pt x="545438" y="34293"/>
                  </a:lnTo>
                  <a:lnTo>
                    <a:pt x="580784" y="31435"/>
                  </a:lnTo>
                  <a:lnTo>
                    <a:pt x="616731" y="29529"/>
                  </a:lnTo>
                  <a:lnTo>
                    <a:pt x="653078" y="28258"/>
                  </a:lnTo>
                  <a:lnTo>
                    <a:pt x="689691" y="27412"/>
                  </a:lnTo>
                  <a:lnTo>
                    <a:pt x="727435" y="26847"/>
                  </a:lnTo>
                  <a:lnTo>
                    <a:pt x="765933" y="26470"/>
                  </a:lnTo>
                  <a:lnTo>
                    <a:pt x="804933" y="26219"/>
                  </a:lnTo>
                  <a:lnTo>
                    <a:pt x="843316" y="26052"/>
                  </a:lnTo>
                  <a:lnTo>
                    <a:pt x="881287" y="25941"/>
                  </a:lnTo>
                  <a:lnTo>
                    <a:pt x="918983" y="25866"/>
                  </a:lnTo>
                  <a:lnTo>
                    <a:pt x="956497" y="25816"/>
                  </a:lnTo>
                  <a:lnTo>
                    <a:pt x="993888" y="25784"/>
                  </a:lnTo>
                  <a:lnTo>
                    <a:pt x="1031198" y="25761"/>
                  </a:lnTo>
                  <a:lnTo>
                    <a:pt x="1068454" y="25747"/>
                  </a:lnTo>
                  <a:lnTo>
                    <a:pt x="1105674" y="25737"/>
                  </a:lnTo>
                  <a:lnTo>
                    <a:pt x="1142870" y="25730"/>
                  </a:lnTo>
                  <a:lnTo>
                    <a:pt x="1178144" y="26678"/>
                  </a:lnTo>
                  <a:lnTo>
                    <a:pt x="1212138" y="28263"/>
                  </a:lnTo>
                  <a:lnTo>
                    <a:pt x="1245278" y="30272"/>
                  </a:lnTo>
                  <a:lnTo>
                    <a:pt x="1277849" y="30659"/>
                  </a:lnTo>
                  <a:lnTo>
                    <a:pt x="1310041" y="29964"/>
                  </a:lnTo>
                  <a:lnTo>
                    <a:pt x="1341979" y="28549"/>
                  </a:lnTo>
                  <a:lnTo>
                    <a:pt x="1372796" y="27605"/>
                  </a:lnTo>
                  <a:lnTo>
                    <a:pt x="1402866" y="26976"/>
                  </a:lnTo>
                  <a:lnTo>
                    <a:pt x="1432438" y="26556"/>
                  </a:lnTo>
                  <a:lnTo>
                    <a:pt x="1460725" y="26277"/>
                  </a:lnTo>
                  <a:lnTo>
                    <a:pt x="1488155" y="26090"/>
                  </a:lnTo>
                  <a:lnTo>
                    <a:pt x="1515015" y="25966"/>
                  </a:lnTo>
                  <a:lnTo>
                    <a:pt x="1539588" y="24930"/>
                  </a:lnTo>
                  <a:lnTo>
                    <a:pt x="1562639" y="23288"/>
                  </a:lnTo>
                  <a:lnTo>
                    <a:pt x="1605077" y="19875"/>
                  </a:lnTo>
                  <a:lnTo>
                    <a:pt x="1642989" y="18358"/>
                  </a:lnTo>
                  <a:lnTo>
                    <a:pt x="1682810" y="12954"/>
                  </a:lnTo>
                  <a:lnTo>
                    <a:pt x="1721732" y="8686"/>
                  </a:lnTo>
                  <a:lnTo>
                    <a:pt x="1718101" y="8606"/>
                  </a:lnTo>
                  <a:lnTo>
                    <a:pt x="1713542" y="6048"/>
                  </a:lnTo>
                  <a:lnTo>
                    <a:pt x="1705893"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3" name="SMARTInkShape-3829"/>
            <p:cNvSpPr/>
            <p:nvPr>
              <p:custDataLst>
                <p:tags r:id="rId97"/>
              </p:custDataLst>
            </p:nvPr>
          </p:nvSpPr>
          <p:spPr bwMode="auto">
            <a:xfrm>
              <a:off x="4370282" y="2348865"/>
              <a:ext cx="357594" cy="265749"/>
            </a:xfrm>
            <a:custGeom>
              <a:avLst/>
              <a:gdLst/>
              <a:ahLst/>
              <a:cxnLst/>
              <a:rect l="0" t="0" r="0" b="0"/>
              <a:pathLst>
                <a:path w="357594" h="265749">
                  <a:moveTo>
                    <a:pt x="4550" y="0"/>
                  </a:moveTo>
                  <a:lnTo>
                    <a:pt x="4550" y="0"/>
                  </a:lnTo>
                  <a:lnTo>
                    <a:pt x="0" y="0"/>
                  </a:lnTo>
                  <a:lnTo>
                    <a:pt x="41228" y="0"/>
                  </a:lnTo>
                  <a:lnTo>
                    <a:pt x="74509" y="0"/>
                  </a:lnTo>
                  <a:lnTo>
                    <a:pt x="115653" y="1905"/>
                  </a:lnTo>
                  <a:lnTo>
                    <a:pt x="138627" y="5080"/>
                  </a:lnTo>
                  <a:lnTo>
                    <a:pt x="162515" y="9102"/>
                  </a:lnTo>
                  <a:lnTo>
                    <a:pt x="187012" y="13688"/>
                  </a:lnTo>
                  <a:lnTo>
                    <a:pt x="211917" y="18650"/>
                  </a:lnTo>
                  <a:lnTo>
                    <a:pt x="237092" y="23863"/>
                  </a:lnTo>
                  <a:lnTo>
                    <a:pt x="259591" y="30196"/>
                  </a:lnTo>
                  <a:lnTo>
                    <a:pt x="299829" y="44853"/>
                  </a:lnTo>
                  <a:lnTo>
                    <a:pt x="340960" y="69170"/>
                  </a:lnTo>
                  <a:lnTo>
                    <a:pt x="354091" y="88527"/>
                  </a:lnTo>
                  <a:lnTo>
                    <a:pt x="357593" y="99023"/>
                  </a:lnTo>
                  <a:lnTo>
                    <a:pt x="355164" y="110783"/>
                  </a:lnTo>
                  <a:lnTo>
                    <a:pt x="339766" y="136549"/>
                  </a:lnTo>
                  <a:lnTo>
                    <a:pt x="309428" y="166416"/>
                  </a:lnTo>
                  <a:lnTo>
                    <a:pt x="272449" y="197788"/>
                  </a:lnTo>
                  <a:lnTo>
                    <a:pt x="236964" y="227606"/>
                  </a:lnTo>
                  <a:lnTo>
                    <a:pt x="193146" y="26574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75" name="SMARTInkShape-Group1231"/>
          <p:cNvGrpSpPr/>
          <p:nvPr/>
        </p:nvGrpSpPr>
        <p:grpSpPr>
          <a:xfrm>
            <a:off x="1417320" y="3951287"/>
            <a:ext cx="960121" cy="1647891"/>
            <a:chOff x="1417320" y="3951287"/>
            <a:chExt cx="960121" cy="1647891"/>
          </a:xfrm>
        </p:grpSpPr>
        <p:sp>
          <p:nvSpPr>
            <p:cNvPr id="765" name="SMARTInkShape-3830"/>
            <p:cNvSpPr/>
            <p:nvPr>
              <p:custDataLst>
                <p:tags r:id="rId73"/>
              </p:custDataLst>
            </p:nvPr>
          </p:nvSpPr>
          <p:spPr bwMode="auto">
            <a:xfrm>
              <a:off x="1889812" y="5130376"/>
              <a:ext cx="153302" cy="236010"/>
            </a:xfrm>
            <a:custGeom>
              <a:avLst/>
              <a:gdLst/>
              <a:ahLst/>
              <a:cxnLst/>
              <a:rect l="0" t="0" r="0" b="0"/>
              <a:pathLst>
                <a:path w="153302" h="236010">
                  <a:moveTo>
                    <a:pt x="119011" y="4551"/>
                  </a:moveTo>
                  <a:lnTo>
                    <a:pt x="119011" y="4551"/>
                  </a:lnTo>
                  <a:lnTo>
                    <a:pt x="100807" y="0"/>
                  </a:lnTo>
                  <a:lnTo>
                    <a:pt x="81710" y="2846"/>
                  </a:lnTo>
                  <a:lnTo>
                    <a:pt x="59570" y="12366"/>
                  </a:lnTo>
                  <a:lnTo>
                    <a:pt x="33855" y="29297"/>
                  </a:lnTo>
                  <a:lnTo>
                    <a:pt x="6255" y="64800"/>
                  </a:lnTo>
                  <a:lnTo>
                    <a:pt x="0" y="96734"/>
                  </a:lnTo>
                  <a:lnTo>
                    <a:pt x="2299" y="131246"/>
                  </a:lnTo>
                  <a:lnTo>
                    <a:pt x="12846" y="162460"/>
                  </a:lnTo>
                  <a:lnTo>
                    <a:pt x="39400" y="202257"/>
                  </a:lnTo>
                  <a:lnTo>
                    <a:pt x="80500" y="229077"/>
                  </a:lnTo>
                  <a:lnTo>
                    <a:pt x="109832" y="235151"/>
                  </a:lnTo>
                  <a:lnTo>
                    <a:pt x="153301" y="23600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6" name="SMARTInkShape-3831"/>
            <p:cNvSpPr/>
            <p:nvPr>
              <p:custDataLst>
                <p:tags r:id="rId74"/>
              </p:custDataLst>
            </p:nvPr>
          </p:nvSpPr>
          <p:spPr bwMode="auto">
            <a:xfrm>
              <a:off x="1828800" y="5153264"/>
              <a:ext cx="158479" cy="221694"/>
            </a:xfrm>
            <a:custGeom>
              <a:avLst/>
              <a:gdLst/>
              <a:ahLst/>
              <a:cxnLst/>
              <a:rect l="0" t="0" r="0" b="0"/>
              <a:pathLst>
                <a:path w="158479" h="221694">
                  <a:moveTo>
                    <a:pt x="0" y="7381"/>
                  </a:moveTo>
                  <a:lnTo>
                    <a:pt x="0" y="7381"/>
                  </a:lnTo>
                  <a:lnTo>
                    <a:pt x="4551" y="2830"/>
                  </a:lnTo>
                  <a:lnTo>
                    <a:pt x="21033" y="0"/>
                  </a:lnTo>
                  <a:lnTo>
                    <a:pt x="53116" y="3713"/>
                  </a:lnTo>
                  <a:lnTo>
                    <a:pt x="88234" y="15396"/>
                  </a:lnTo>
                  <a:lnTo>
                    <a:pt x="122769" y="35474"/>
                  </a:lnTo>
                  <a:lnTo>
                    <a:pt x="148030" y="64070"/>
                  </a:lnTo>
                  <a:lnTo>
                    <a:pt x="156279" y="83059"/>
                  </a:lnTo>
                  <a:lnTo>
                    <a:pt x="158478" y="92124"/>
                  </a:lnTo>
                  <a:lnTo>
                    <a:pt x="150762" y="114894"/>
                  </a:lnTo>
                  <a:lnTo>
                    <a:pt x="124998" y="149409"/>
                  </a:lnTo>
                  <a:lnTo>
                    <a:pt x="90694" y="180272"/>
                  </a:lnTo>
                  <a:lnTo>
                    <a:pt x="50088" y="211184"/>
                  </a:lnTo>
                  <a:lnTo>
                    <a:pt x="34290" y="22169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7" name="SMARTInkShape-3832"/>
            <p:cNvSpPr/>
            <p:nvPr>
              <p:custDataLst>
                <p:tags r:id="rId75"/>
              </p:custDataLst>
            </p:nvPr>
          </p:nvSpPr>
          <p:spPr bwMode="auto">
            <a:xfrm>
              <a:off x="1650041" y="3951287"/>
              <a:ext cx="350210" cy="516430"/>
            </a:xfrm>
            <a:custGeom>
              <a:avLst/>
              <a:gdLst/>
              <a:ahLst/>
              <a:cxnLst/>
              <a:rect l="0" t="0" r="0" b="0"/>
              <a:pathLst>
                <a:path w="350210" h="516430">
                  <a:moveTo>
                    <a:pt x="350209" y="283528"/>
                  </a:moveTo>
                  <a:lnTo>
                    <a:pt x="350209" y="283528"/>
                  </a:lnTo>
                  <a:lnTo>
                    <a:pt x="341108" y="283528"/>
                  </a:lnTo>
                  <a:lnTo>
                    <a:pt x="331559" y="278448"/>
                  </a:lnTo>
                  <a:lnTo>
                    <a:pt x="314458" y="264215"/>
                  </a:lnTo>
                  <a:lnTo>
                    <a:pt x="286937" y="234509"/>
                  </a:lnTo>
                  <a:lnTo>
                    <a:pt x="258966" y="222226"/>
                  </a:lnTo>
                  <a:lnTo>
                    <a:pt x="221997" y="217104"/>
                  </a:lnTo>
                  <a:lnTo>
                    <a:pt x="189721" y="223526"/>
                  </a:lnTo>
                  <a:lnTo>
                    <a:pt x="151246" y="238763"/>
                  </a:lnTo>
                  <a:lnTo>
                    <a:pt x="128985" y="250827"/>
                  </a:lnTo>
                  <a:lnTo>
                    <a:pt x="105571" y="264585"/>
                  </a:lnTo>
                  <a:lnTo>
                    <a:pt x="64316" y="302731"/>
                  </a:lnTo>
                  <a:lnTo>
                    <a:pt x="45314" y="324905"/>
                  </a:lnTo>
                  <a:lnTo>
                    <a:pt x="29788" y="349213"/>
                  </a:lnTo>
                  <a:lnTo>
                    <a:pt x="16580" y="374943"/>
                  </a:lnTo>
                  <a:lnTo>
                    <a:pt x="4917" y="401621"/>
                  </a:lnTo>
                  <a:lnTo>
                    <a:pt x="0" y="425122"/>
                  </a:lnTo>
                  <a:lnTo>
                    <a:pt x="2155" y="466474"/>
                  </a:lnTo>
                  <a:lnTo>
                    <a:pt x="10541" y="482644"/>
                  </a:lnTo>
                  <a:lnTo>
                    <a:pt x="37638" y="508231"/>
                  </a:lnTo>
                  <a:lnTo>
                    <a:pt x="76986" y="516429"/>
                  </a:lnTo>
                  <a:lnTo>
                    <a:pt x="99481" y="515948"/>
                  </a:lnTo>
                  <a:lnTo>
                    <a:pt x="123049" y="509912"/>
                  </a:lnTo>
                  <a:lnTo>
                    <a:pt x="147334" y="500173"/>
                  </a:lnTo>
                  <a:lnTo>
                    <a:pt x="172096" y="487965"/>
                  </a:lnTo>
                  <a:lnTo>
                    <a:pt x="214850" y="454082"/>
                  </a:lnTo>
                  <a:lnTo>
                    <a:pt x="234253" y="434378"/>
                  </a:lnTo>
                  <a:lnTo>
                    <a:pt x="250045" y="410765"/>
                  </a:lnTo>
                  <a:lnTo>
                    <a:pt x="263430" y="384545"/>
                  </a:lnTo>
                  <a:lnTo>
                    <a:pt x="275212" y="356588"/>
                  </a:lnTo>
                  <a:lnTo>
                    <a:pt x="282113" y="325567"/>
                  </a:lnTo>
                  <a:lnTo>
                    <a:pt x="285762" y="292504"/>
                  </a:lnTo>
                  <a:lnTo>
                    <a:pt x="287242" y="258080"/>
                  </a:lnTo>
                  <a:lnTo>
                    <a:pt x="285371" y="222747"/>
                  </a:lnTo>
                  <a:lnTo>
                    <a:pt x="281266" y="186810"/>
                  </a:lnTo>
                  <a:lnTo>
                    <a:pt x="275672" y="150469"/>
                  </a:lnTo>
                  <a:lnTo>
                    <a:pt x="267180" y="119575"/>
                  </a:lnTo>
                  <a:lnTo>
                    <a:pt x="256756" y="92311"/>
                  </a:lnTo>
                  <a:lnTo>
                    <a:pt x="245045" y="67467"/>
                  </a:lnTo>
                  <a:lnTo>
                    <a:pt x="214252" y="32243"/>
                  </a:lnTo>
                  <a:lnTo>
                    <a:pt x="177389" y="9921"/>
                  </a:lnTo>
                  <a:lnTo>
                    <a:pt x="135605" y="0"/>
                  </a:lnTo>
                  <a:lnTo>
                    <a:pt x="96715" y="3210"/>
                  </a:lnTo>
                  <a:lnTo>
                    <a:pt x="78343" y="8067"/>
                  </a:lnTo>
                  <a:lnTo>
                    <a:pt x="50309" y="28703"/>
                  </a:lnTo>
                  <a:lnTo>
                    <a:pt x="15882" y="692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8" name="SMARTInkShape-3833"/>
            <p:cNvSpPr/>
            <p:nvPr>
              <p:custDataLst>
                <p:tags r:id="rId76"/>
              </p:custDataLst>
            </p:nvPr>
          </p:nvSpPr>
          <p:spPr bwMode="auto">
            <a:xfrm>
              <a:off x="2266072" y="4377188"/>
              <a:ext cx="68507" cy="143444"/>
            </a:xfrm>
            <a:custGeom>
              <a:avLst/>
              <a:gdLst/>
              <a:ahLst/>
              <a:cxnLst/>
              <a:rect l="0" t="0" r="0" b="0"/>
              <a:pathLst>
                <a:path w="68507" h="143444">
                  <a:moveTo>
                    <a:pt x="42788" y="11932"/>
                  </a:moveTo>
                  <a:lnTo>
                    <a:pt x="42788" y="11932"/>
                  </a:lnTo>
                  <a:lnTo>
                    <a:pt x="47339" y="7381"/>
                  </a:lnTo>
                  <a:lnTo>
                    <a:pt x="49573" y="2607"/>
                  </a:lnTo>
                  <a:lnTo>
                    <a:pt x="50169" y="0"/>
                  </a:lnTo>
                  <a:lnTo>
                    <a:pt x="50566" y="167"/>
                  </a:lnTo>
                  <a:lnTo>
                    <a:pt x="51007" y="5434"/>
                  </a:lnTo>
                  <a:lnTo>
                    <a:pt x="30759" y="38976"/>
                  </a:lnTo>
                  <a:lnTo>
                    <a:pt x="9379" y="75931"/>
                  </a:lnTo>
                  <a:lnTo>
                    <a:pt x="0" y="99748"/>
                  </a:lnTo>
                  <a:lnTo>
                    <a:pt x="276" y="120494"/>
                  </a:lnTo>
                  <a:lnTo>
                    <a:pt x="3017" y="130027"/>
                  </a:lnTo>
                  <a:lnTo>
                    <a:pt x="7701" y="136382"/>
                  </a:lnTo>
                  <a:lnTo>
                    <a:pt x="13682" y="140618"/>
                  </a:lnTo>
                  <a:lnTo>
                    <a:pt x="20526" y="143443"/>
                  </a:lnTo>
                  <a:lnTo>
                    <a:pt x="28900" y="142468"/>
                  </a:lnTo>
                  <a:lnTo>
                    <a:pt x="68506" y="12337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69" name="SMARTInkShape-3834"/>
            <p:cNvSpPr/>
            <p:nvPr>
              <p:custDataLst>
                <p:tags r:id="rId77"/>
              </p:custDataLst>
            </p:nvPr>
          </p:nvSpPr>
          <p:spPr bwMode="auto">
            <a:xfrm>
              <a:off x="1993179" y="4153518"/>
              <a:ext cx="247102" cy="491675"/>
            </a:xfrm>
            <a:custGeom>
              <a:avLst/>
              <a:gdLst/>
              <a:ahLst/>
              <a:cxnLst/>
              <a:rect l="0" t="0" r="0" b="0"/>
              <a:pathLst>
                <a:path w="247102" h="491675">
                  <a:moveTo>
                    <a:pt x="49934" y="12717"/>
                  </a:moveTo>
                  <a:lnTo>
                    <a:pt x="49934" y="12717"/>
                  </a:lnTo>
                  <a:lnTo>
                    <a:pt x="49934" y="8166"/>
                  </a:lnTo>
                  <a:lnTo>
                    <a:pt x="47394" y="3392"/>
                  </a:lnTo>
                  <a:lnTo>
                    <a:pt x="45383" y="785"/>
                  </a:lnTo>
                  <a:lnTo>
                    <a:pt x="42137" y="0"/>
                  </a:lnTo>
                  <a:lnTo>
                    <a:pt x="33451" y="1667"/>
                  </a:lnTo>
                  <a:lnTo>
                    <a:pt x="23241" y="13203"/>
                  </a:lnTo>
                  <a:lnTo>
                    <a:pt x="6782" y="46199"/>
                  </a:lnTo>
                  <a:lnTo>
                    <a:pt x="1163" y="60756"/>
                  </a:lnTo>
                  <a:lnTo>
                    <a:pt x="0" y="89630"/>
                  </a:lnTo>
                  <a:lnTo>
                    <a:pt x="6786" y="116433"/>
                  </a:lnTo>
                  <a:lnTo>
                    <a:pt x="19327" y="137870"/>
                  </a:lnTo>
                  <a:lnTo>
                    <a:pt x="29529" y="144730"/>
                  </a:lnTo>
                  <a:lnTo>
                    <a:pt x="56105" y="152352"/>
                  </a:lnTo>
                  <a:lnTo>
                    <a:pt x="86967" y="150660"/>
                  </a:lnTo>
                  <a:lnTo>
                    <a:pt x="118780" y="141652"/>
                  </a:lnTo>
                  <a:lnTo>
                    <a:pt x="148795" y="124949"/>
                  </a:lnTo>
                  <a:lnTo>
                    <a:pt x="170389" y="102285"/>
                  </a:lnTo>
                  <a:lnTo>
                    <a:pt x="184432" y="77290"/>
                  </a:lnTo>
                  <a:lnTo>
                    <a:pt x="190673" y="53481"/>
                  </a:lnTo>
                  <a:lnTo>
                    <a:pt x="190907" y="35279"/>
                  </a:lnTo>
                  <a:lnTo>
                    <a:pt x="189636" y="27759"/>
                  </a:lnTo>
                  <a:lnTo>
                    <a:pt x="187836" y="23697"/>
                  </a:lnTo>
                  <a:lnTo>
                    <a:pt x="185683" y="21942"/>
                  </a:lnTo>
                  <a:lnTo>
                    <a:pt x="183296" y="21724"/>
                  </a:lnTo>
                  <a:lnTo>
                    <a:pt x="175563" y="31643"/>
                  </a:lnTo>
                  <a:lnTo>
                    <a:pt x="166729" y="49703"/>
                  </a:lnTo>
                  <a:lnTo>
                    <a:pt x="159628" y="73605"/>
                  </a:lnTo>
                  <a:lnTo>
                    <a:pt x="158376" y="107723"/>
                  </a:lnTo>
                  <a:lnTo>
                    <a:pt x="160043" y="148287"/>
                  </a:lnTo>
                  <a:lnTo>
                    <a:pt x="160487" y="169772"/>
                  </a:lnTo>
                  <a:lnTo>
                    <a:pt x="160784" y="191715"/>
                  </a:lnTo>
                  <a:lnTo>
                    <a:pt x="162886" y="213964"/>
                  </a:lnTo>
                  <a:lnTo>
                    <a:pt x="166193" y="236417"/>
                  </a:lnTo>
                  <a:lnTo>
                    <a:pt x="170302" y="259005"/>
                  </a:lnTo>
                  <a:lnTo>
                    <a:pt x="173994" y="281684"/>
                  </a:lnTo>
                  <a:lnTo>
                    <a:pt x="177408" y="304423"/>
                  </a:lnTo>
                  <a:lnTo>
                    <a:pt x="180637" y="327203"/>
                  </a:lnTo>
                  <a:lnTo>
                    <a:pt x="184224" y="367753"/>
                  </a:lnTo>
                  <a:lnTo>
                    <a:pt x="184866" y="403873"/>
                  </a:lnTo>
                  <a:lnTo>
                    <a:pt x="181976" y="435802"/>
                  </a:lnTo>
                  <a:lnTo>
                    <a:pt x="169897" y="460787"/>
                  </a:lnTo>
                  <a:lnTo>
                    <a:pt x="161341" y="471450"/>
                  </a:lnTo>
                  <a:lnTo>
                    <a:pt x="139136" y="485838"/>
                  </a:lnTo>
                  <a:lnTo>
                    <a:pt x="126547" y="491009"/>
                  </a:lnTo>
                  <a:lnTo>
                    <a:pt x="99859" y="491674"/>
                  </a:lnTo>
                  <a:lnTo>
                    <a:pt x="73075" y="484667"/>
                  </a:lnTo>
                  <a:lnTo>
                    <a:pt x="48471" y="472028"/>
                  </a:lnTo>
                  <a:lnTo>
                    <a:pt x="32456" y="454345"/>
                  </a:lnTo>
                  <a:lnTo>
                    <a:pt x="26852" y="444296"/>
                  </a:lnTo>
                  <a:lnTo>
                    <a:pt x="23165" y="422969"/>
                  </a:lnTo>
                  <a:lnTo>
                    <a:pt x="23515" y="411949"/>
                  </a:lnTo>
                  <a:lnTo>
                    <a:pt x="36605" y="389543"/>
                  </a:lnTo>
                  <a:lnTo>
                    <a:pt x="75829" y="355509"/>
                  </a:lnTo>
                  <a:lnTo>
                    <a:pt x="110973" y="332709"/>
                  </a:lnTo>
                  <a:lnTo>
                    <a:pt x="148817" y="309875"/>
                  </a:lnTo>
                  <a:lnTo>
                    <a:pt x="187862" y="292107"/>
                  </a:lnTo>
                  <a:lnTo>
                    <a:pt x="247101" y="2698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0" name="SMARTInkShape-3835"/>
            <p:cNvSpPr/>
            <p:nvPr>
              <p:custDataLst>
                <p:tags r:id="rId78"/>
              </p:custDataLst>
            </p:nvPr>
          </p:nvSpPr>
          <p:spPr bwMode="auto">
            <a:xfrm>
              <a:off x="2062158" y="5160645"/>
              <a:ext cx="66681" cy="55674"/>
            </a:xfrm>
            <a:custGeom>
              <a:avLst/>
              <a:gdLst/>
              <a:ahLst/>
              <a:cxnLst/>
              <a:rect l="0" t="0" r="0" b="0"/>
              <a:pathLst>
                <a:path w="66681" h="55674">
                  <a:moveTo>
                    <a:pt x="32390" y="0"/>
                  </a:moveTo>
                  <a:lnTo>
                    <a:pt x="32390" y="0"/>
                  </a:lnTo>
                  <a:lnTo>
                    <a:pt x="24170" y="0"/>
                  </a:lnTo>
                  <a:lnTo>
                    <a:pt x="23922" y="4551"/>
                  </a:lnTo>
                  <a:lnTo>
                    <a:pt x="950" y="46115"/>
                  </a:lnTo>
                  <a:lnTo>
                    <a:pt x="0" y="47887"/>
                  </a:lnTo>
                  <a:lnTo>
                    <a:pt x="1271" y="50022"/>
                  </a:lnTo>
                  <a:lnTo>
                    <a:pt x="7764" y="54935"/>
                  </a:lnTo>
                  <a:lnTo>
                    <a:pt x="12163" y="55673"/>
                  </a:lnTo>
                  <a:lnTo>
                    <a:pt x="22130" y="53954"/>
                  </a:lnTo>
                  <a:lnTo>
                    <a:pt x="43002" y="43078"/>
                  </a:lnTo>
                  <a:lnTo>
                    <a:pt x="66680" y="1714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1" name="SMARTInkShape-3836"/>
            <p:cNvSpPr/>
            <p:nvPr>
              <p:custDataLst>
                <p:tags r:id="rId79"/>
              </p:custDataLst>
            </p:nvPr>
          </p:nvSpPr>
          <p:spPr bwMode="auto">
            <a:xfrm>
              <a:off x="1991678" y="5314950"/>
              <a:ext cx="133527" cy="284228"/>
            </a:xfrm>
            <a:custGeom>
              <a:avLst/>
              <a:gdLst/>
              <a:ahLst/>
              <a:cxnLst/>
              <a:rect l="0" t="0" r="0" b="0"/>
              <a:pathLst>
                <a:path w="133527" h="284228">
                  <a:moveTo>
                    <a:pt x="128587" y="0"/>
                  </a:moveTo>
                  <a:lnTo>
                    <a:pt x="128587" y="0"/>
                  </a:lnTo>
                  <a:lnTo>
                    <a:pt x="128587" y="32965"/>
                  </a:lnTo>
                  <a:lnTo>
                    <a:pt x="128587" y="68718"/>
                  </a:lnTo>
                  <a:lnTo>
                    <a:pt x="128587" y="109472"/>
                  </a:lnTo>
                  <a:lnTo>
                    <a:pt x="131127" y="140095"/>
                  </a:lnTo>
                  <a:lnTo>
                    <a:pt x="133526" y="171802"/>
                  </a:lnTo>
                  <a:lnTo>
                    <a:pt x="129521" y="214523"/>
                  </a:lnTo>
                  <a:lnTo>
                    <a:pt x="121350" y="246125"/>
                  </a:lnTo>
                  <a:lnTo>
                    <a:pt x="107287" y="271680"/>
                  </a:lnTo>
                  <a:lnTo>
                    <a:pt x="96578" y="282037"/>
                  </a:lnTo>
                  <a:lnTo>
                    <a:pt x="90103" y="284227"/>
                  </a:lnTo>
                  <a:lnTo>
                    <a:pt x="75288" y="284121"/>
                  </a:lnTo>
                  <a:lnTo>
                    <a:pt x="46331" y="269604"/>
                  </a:lnTo>
                  <a:lnTo>
                    <a:pt x="0" y="22288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2" name="SMARTInkShape-3837"/>
            <p:cNvSpPr/>
            <p:nvPr>
              <p:custDataLst>
                <p:tags r:id="rId80"/>
              </p:custDataLst>
            </p:nvPr>
          </p:nvSpPr>
          <p:spPr bwMode="auto">
            <a:xfrm>
              <a:off x="1417320" y="4963477"/>
              <a:ext cx="325756" cy="446509"/>
            </a:xfrm>
            <a:custGeom>
              <a:avLst/>
              <a:gdLst/>
              <a:ahLst/>
              <a:cxnLst/>
              <a:rect l="0" t="0" r="0" b="0"/>
              <a:pathLst>
                <a:path w="325756" h="446509">
                  <a:moveTo>
                    <a:pt x="325755" y="214313"/>
                  </a:moveTo>
                  <a:lnTo>
                    <a:pt x="325755" y="214313"/>
                  </a:lnTo>
                  <a:lnTo>
                    <a:pt x="313824" y="202381"/>
                  </a:lnTo>
                  <a:lnTo>
                    <a:pt x="273273" y="185694"/>
                  </a:lnTo>
                  <a:lnTo>
                    <a:pt x="239191" y="177152"/>
                  </a:lnTo>
                  <a:lnTo>
                    <a:pt x="210130" y="179065"/>
                  </a:lnTo>
                  <a:lnTo>
                    <a:pt x="176259" y="190075"/>
                  </a:lnTo>
                  <a:lnTo>
                    <a:pt x="135805" y="214017"/>
                  </a:lnTo>
                  <a:lnTo>
                    <a:pt x="114349" y="229356"/>
                  </a:lnTo>
                  <a:lnTo>
                    <a:pt x="92425" y="246249"/>
                  </a:lnTo>
                  <a:lnTo>
                    <a:pt x="52508" y="282799"/>
                  </a:lnTo>
                  <a:lnTo>
                    <a:pt x="25242" y="321269"/>
                  </a:lnTo>
                  <a:lnTo>
                    <a:pt x="11219" y="358052"/>
                  </a:lnTo>
                  <a:lnTo>
                    <a:pt x="7479" y="375861"/>
                  </a:lnTo>
                  <a:lnTo>
                    <a:pt x="10944" y="405810"/>
                  </a:lnTo>
                  <a:lnTo>
                    <a:pt x="15868" y="419130"/>
                  </a:lnTo>
                  <a:lnTo>
                    <a:pt x="23914" y="428962"/>
                  </a:lnTo>
                  <a:lnTo>
                    <a:pt x="45554" y="442427"/>
                  </a:lnTo>
                  <a:lnTo>
                    <a:pt x="73586" y="446508"/>
                  </a:lnTo>
                  <a:lnTo>
                    <a:pt x="89062" y="446261"/>
                  </a:lnTo>
                  <a:lnTo>
                    <a:pt x="124038" y="433289"/>
                  </a:lnTo>
                  <a:lnTo>
                    <a:pt x="159903" y="410696"/>
                  </a:lnTo>
                  <a:lnTo>
                    <a:pt x="191718" y="381604"/>
                  </a:lnTo>
                  <a:lnTo>
                    <a:pt x="216653" y="342005"/>
                  </a:lnTo>
                  <a:lnTo>
                    <a:pt x="227303" y="319443"/>
                  </a:lnTo>
                  <a:lnTo>
                    <a:pt x="235355" y="295830"/>
                  </a:lnTo>
                  <a:lnTo>
                    <a:pt x="241676" y="271515"/>
                  </a:lnTo>
                  <a:lnTo>
                    <a:pt x="246842" y="246732"/>
                  </a:lnTo>
                  <a:lnTo>
                    <a:pt x="249334" y="221638"/>
                  </a:lnTo>
                  <a:lnTo>
                    <a:pt x="250043" y="196337"/>
                  </a:lnTo>
                  <a:lnTo>
                    <a:pt x="249563" y="170896"/>
                  </a:lnTo>
                  <a:lnTo>
                    <a:pt x="244480" y="147268"/>
                  </a:lnTo>
                  <a:lnTo>
                    <a:pt x="236329" y="124849"/>
                  </a:lnTo>
                  <a:lnTo>
                    <a:pt x="212668" y="84065"/>
                  </a:lnTo>
                  <a:lnTo>
                    <a:pt x="179927" y="50062"/>
                  </a:lnTo>
                  <a:lnTo>
                    <a:pt x="138070" y="26695"/>
                  </a:lnTo>
                  <a:lnTo>
                    <a:pt x="114907" y="17797"/>
                  </a:lnTo>
                  <a:lnTo>
                    <a:pt x="91845" y="11865"/>
                  </a:lnTo>
                  <a:lnTo>
                    <a:pt x="68850" y="7909"/>
                  </a:lnTo>
                  <a:lnTo>
                    <a:pt x="30600" y="3516"/>
                  </a:lnTo>
                  <a:lnTo>
                    <a:pt x="0"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3" name="SMARTInkShape-3838"/>
            <p:cNvSpPr/>
            <p:nvPr>
              <p:custDataLst>
                <p:tags r:id="rId81"/>
              </p:custDataLst>
            </p:nvPr>
          </p:nvSpPr>
          <p:spPr bwMode="auto">
            <a:xfrm>
              <a:off x="2257425" y="4234815"/>
              <a:ext cx="47557" cy="38110"/>
            </a:xfrm>
            <a:custGeom>
              <a:avLst/>
              <a:gdLst/>
              <a:ahLst/>
              <a:cxnLst/>
              <a:rect l="0" t="0" r="0" b="0"/>
              <a:pathLst>
                <a:path w="47557" h="38110">
                  <a:moveTo>
                    <a:pt x="0" y="0"/>
                  </a:moveTo>
                  <a:lnTo>
                    <a:pt x="0" y="0"/>
                  </a:lnTo>
                  <a:lnTo>
                    <a:pt x="7796" y="6844"/>
                  </a:lnTo>
                  <a:lnTo>
                    <a:pt x="27532" y="20151"/>
                  </a:lnTo>
                  <a:lnTo>
                    <a:pt x="31286" y="25783"/>
                  </a:lnTo>
                  <a:lnTo>
                    <a:pt x="33400" y="34309"/>
                  </a:lnTo>
                  <a:lnTo>
                    <a:pt x="33697" y="37160"/>
                  </a:lnTo>
                  <a:lnTo>
                    <a:pt x="34847" y="38109"/>
                  </a:lnTo>
                  <a:lnTo>
                    <a:pt x="36566" y="37788"/>
                  </a:lnTo>
                  <a:lnTo>
                    <a:pt x="38665" y="36622"/>
                  </a:lnTo>
                  <a:lnTo>
                    <a:pt x="40064" y="34892"/>
                  </a:lnTo>
                  <a:lnTo>
                    <a:pt x="47045" y="18012"/>
                  </a:lnTo>
                  <a:lnTo>
                    <a:pt x="47556" y="13913"/>
                  </a:lnTo>
                  <a:lnTo>
                    <a:pt x="45584" y="6818"/>
                  </a:lnTo>
                  <a:lnTo>
                    <a:pt x="42771" y="4546"/>
                  </a:lnTo>
                  <a:lnTo>
                    <a:pt x="25718"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4" name="SMARTInkShape-3839"/>
            <p:cNvSpPr/>
            <p:nvPr>
              <p:custDataLst>
                <p:tags r:id="rId82"/>
              </p:custDataLst>
            </p:nvPr>
          </p:nvSpPr>
          <p:spPr bwMode="auto">
            <a:xfrm>
              <a:off x="1481349" y="4678769"/>
              <a:ext cx="896092" cy="113259"/>
            </a:xfrm>
            <a:custGeom>
              <a:avLst/>
              <a:gdLst/>
              <a:ahLst/>
              <a:cxnLst/>
              <a:rect l="0" t="0" r="0" b="0"/>
              <a:pathLst>
                <a:path w="896092" h="113259">
                  <a:moveTo>
                    <a:pt x="4551" y="113258"/>
                  </a:moveTo>
                  <a:lnTo>
                    <a:pt x="4551" y="113258"/>
                  </a:lnTo>
                  <a:lnTo>
                    <a:pt x="0" y="113258"/>
                  </a:lnTo>
                  <a:lnTo>
                    <a:pt x="36707" y="111353"/>
                  </a:lnTo>
                  <a:lnTo>
                    <a:pt x="58374" y="108178"/>
                  </a:lnTo>
                  <a:lnTo>
                    <a:pt x="83295" y="104156"/>
                  </a:lnTo>
                  <a:lnTo>
                    <a:pt x="116102" y="97666"/>
                  </a:lnTo>
                  <a:lnTo>
                    <a:pt x="154166" y="89528"/>
                  </a:lnTo>
                  <a:lnTo>
                    <a:pt x="195734" y="80293"/>
                  </a:lnTo>
                  <a:lnTo>
                    <a:pt x="243449" y="70326"/>
                  </a:lnTo>
                  <a:lnTo>
                    <a:pt x="295262" y="59872"/>
                  </a:lnTo>
                  <a:lnTo>
                    <a:pt x="349806" y="49093"/>
                  </a:lnTo>
                  <a:lnTo>
                    <a:pt x="406171" y="39049"/>
                  </a:lnTo>
                  <a:lnTo>
                    <a:pt x="463750" y="29495"/>
                  </a:lnTo>
                  <a:lnTo>
                    <a:pt x="522139" y="20269"/>
                  </a:lnTo>
                  <a:lnTo>
                    <a:pt x="576304" y="13165"/>
                  </a:lnTo>
                  <a:lnTo>
                    <a:pt x="627655" y="7477"/>
                  </a:lnTo>
                  <a:lnTo>
                    <a:pt x="677129" y="2732"/>
                  </a:lnTo>
                  <a:lnTo>
                    <a:pt x="719636" y="522"/>
                  </a:lnTo>
                  <a:lnTo>
                    <a:pt x="757500" y="0"/>
                  </a:lnTo>
                  <a:lnTo>
                    <a:pt x="792267" y="606"/>
                  </a:lnTo>
                  <a:lnTo>
                    <a:pt x="820207" y="1962"/>
                  </a:lnTo>
                  <a:lnTo>
                    <a:pt x="843597" y="3818"/>
                  </a:lnTo>
                  <a:lnTo>
                    <a:pt x="876570" y="9374"/>
                  </a:lnTo>
                  <a:lnTo>
                    <a:pt x="884030" y="13522"/>
                  </a:lnTo>
                  <a:lnTo>
                    <a:pt x="896091" y="275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79" name="SMARTInkShape-Group1232"/>
          <p:cNvGrpSpPr/>
          <p:nvPr/>
        </p:nvGrpSpPr>
        <p:grpSpPr>
          <a:xfrm>
            <a:off x="688658" y="3975459"/>
            <a:ext cx="516688" cy="576539"/>
            <a:chOff x="688658" y="3975459"/>
            <a:chExt cx="516688" cy="576539"/>
          </a:xfrm>
        </p:grpSpPr>
        <p:sp>
          <p:nvSpPr>
            <p:cNvPr id="776" name="SMARTInkShape-3840"/>
            <p:cNvSpPr/>
            <p:nvPr>
              <p:custDataLst>
                <p:tags r:id="rId70"/>
              </p:custDataLst>
            </p:nvPr>
          </p:nvSpPr>
          <p:spPr bwMode="auto">
            <a:xfrm>
              <a:off x="688658" y="3975459"/>
              <a:ext cx="334328" cy="575098"/>
            </a:xfrm>
            <a:custGeom>
              <a:avLst/>
              <a:gdLst/>
              <a:ahLst/>
              <a:cxnLst/>
              <a:rect l="0" t="0" r="0" b="0"/>
              <a:pathLst>
                <a:path w="334328" h="575098">
                  <a:moveTo>
                    <a:pt x="334327" y="327936"/>
                  </a:moveTo>
                  <a:lnTo>
                    <a:pt x="334327" y="327936"/>
                  </a:lnTo>
                  <a:lnTo>
                    <a:pt x="319687" y="315201"/>
                  </a:lnTo>
                  <a:lnTo>
                    <a:pt x="280631" y="290748"/>
                  </a:lnTo>
                  <a:lnTo>
                    <a:pt x="251538" y="274015"/>
                  </a:lnTo>
                  <a:lnTo>
                    <a:pt x="229787" y="269731"/>
                  </a:lnTo>
                  <a:lnTo>
                    <a:pt x="213570" y="273810"/>
                  </a:lnTo>
                  <a:lnTo>
                    <a:pt x="205245" y="277564"/>
                  </a:lnTo>
                  <a:lnTo>
                    <a:pt x="170774" y="310153"/>
                  </a:lnTo>
                  <a:lnTo>
                    <a:pt x="146702" y="347655"/>
                  </a:lnTo>
                  <a:lnTo>
                    <a:pt x="134949" y="369657"/>
                  </a:lnTo>
                  <a:lnTo>
                    <a:pt x="124256" y="393850"/>
                  </a:lnTo>
                  <a:lnTo>
                    <a:pt x="114269" y="419504"/>
                  </a:lnTo>
                  <a:lnTo>
                    <a:pt x="104754" y="446131"/>
                  </a:lnTo>
                  <a:lnTo>
                    <a:pt x="98411" y="469598"/>
                  </a:lnTo>
                  <a:lnTo>
                    <a:pt x="91363" y="510912"/>
                  </a:lnTo>
                  <a:lnTo>
                    <a:pt x="95851" y="540703"/>
                  </a:lnTo>
                  <a:lnTo>
                    <a:pt x="101048" y="552648"/>
                  </a:lnTo>
                  <a:lnTo>
                    <a:pt x="116982" y="568461"/>
                  </a:lnTo>
                  <a:lnTo>
                    <a:pt x="126566" y="574011"/>
                  </a:lnTo>
                  <a:lnTo>
                    <a:pt x="152454" y="575097"/>
                  </a:lnTo>
                  <a:lnTo>
                    <a:pt x="181104" y="567326"/>
                  </a:lnTo>
                  <a:lnTo>
                    <a:pt x="206538" y="551171"/>
                  </a:lnTo>
                  <a:lnTo>
                    <a:pt x="228002" y="523671"/>
                  </a:lnTo>
                  <a:lnTo>
                    <a:pt x="245162" y="488272"/>
                  </a:lnTo>
                  <a:lnTo>
                    <a:pt x="255963" y="447139"/>
                  </a:lnTo>
                  <a:lnTo>
                    <a:pt x="260177" y="423597"/>
                  </a:lnTo>
                  <a:lnTo>
                    <a:pt x="263939" y="398378"/>
                  </a:lnTo>
                  <a:lnTo>
                    <a:pt x="267399" y="372040"/>
                  </a:lnTo>
                  <a:lnTo>
                    <a:pt x="268753" y="344956"/>
                  </a:lnTo>
                  <a:lnTo>
                    <a:pt x="268704" y="317375"/>
                  </a:lnTo>
                  <a:lnTo>
                    <a:pt x="267718" y="289463"/>
                  </a:lnTo>
                  <a:lnTo>
                    <a:pt x="266109" y="261330"/>
                  </a:lnTo>
                  <a:lnTo>
                    <a:pt x="264083" y="233049"/>
                  </a:lnTo>
                  <a:lnTo>
                    <a:pt x="261780" y="204670"/>
                  </a:lnTo>
                  <a:lnTo>
                    <a:pt x="257388" y="178131"/>
                  </a:lnTo>
                  <a:lnTo>
                    <a:pt x="251602" y="152818"/>
                  </a:lnTo>
                  <a:lnTo>
                    <a:pt x="244887" y="128324"/>
                  </a:lnTo>
                  <a:lnTo>
                    <a:pt x="224726" y="85867"/>
                  </a:lnTo>
                  <a:lnTo>
                    <a:pt x="197033" y="49852"/>
                  </a:lnTo>
                  <a:lnTo>
                    <a:pt x="159325" y="21146"/>
                  </a:lnTo>
                  <a:lnTo>
                    <a:pt x="117166" y="5847"/>
                  </a:lnTo>
                  <a:lnTo>
                    <a:pt x="75886" y="0"/>
                  </a:lnTo>
                  <a:lnTo>
                    <a:pt x="41664" y="577"/>
                  </a:lnTo>
                  <a:lnTo>
                    <a:pt x="29681" y="3969"/>
                  </a:lnTo>
                  <a:lnTo>
                    <a:pt x="0" y="278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7" name="SMARTInkShape-3841"/>
            <p:cNvSpPr/>
            <p:nvPr>
              <p:custDataLst>
                <p:tags r:id="rId71"/>
              </p:custDataLst>
            </p:nvPr>
          </p:nvSpPr>
          <p:spPr bwMode="auto">
            <a:xfrm>
              <a:off x="735218" y="4008698"/>
              <a:ext cx="340644" cy="543300"/>
            </a:xfrm>
            <a:custGeom>
              <a:avLst/>
              <a:gdLst/>
              <a:ahLst/>
              <a:cxnLst/>
              <a:rect l="0" t="0" r="0" b="0"/>
              <a:pathLst>
                <a:path w="340644" h="543300">
                  <a:moveTo>
                    <a:pt x="296340" y="63240"/>
                  </a:moveTo>
                  <a:lnTo>
                    <a:pt x="296340" y="63240"/>
                  </a:lnTo>
                  <a:lnTo>
                    <a:pt x="296340" y="21694"/>
                  </a:lnTo>
                  <a:lnTo>
                    <a:pt x="296340" y="12683"/>
                  </a:lnTo>
                  <a:lnTo>
                    <a:pt x="290625" y="6675"/>
                  </a:lnTo>
                  <a:lnTo>
                    <a:pt x="269035" y="0"/>
                  </a:lnTo>
                  <a:lnTo>
                    <a:pt x="230229" y="7193"/>
                  </a:lnTo>
                  <a:lnTo>
                    <a:pt x="206546" y="14445"/>
                  </a:lnTo>
                  <a:lnTo>
                    <a:pt x="180280" y="27852"/>
                  </a:lnTo>
                  <a:lnTo>
                    <a:pt x="152291" y="45363"/>
                  </a:lnTo>
                  <a:lnTo>
                    <a:pt x="123155" y="65609"/>
                  </a:lnTo>
                  <a:lnTo>
                    <a:pt x="96111" y="89584"/>
                  </a:lnTo>
                  <a:lnTo>
                    <a:pt x="70461" y="116045"/>
                  </a:lnTo>
                  <a:lnTo>
                    <a:pt x="45742" y="144163"/>
                  </a:lnTo>
                  <a:lnTo>
                    <a:pt x="27357" y="171481"/>
                  </a:lnTo>
                  <a:lnTo>
                    <a:pt x="13195" y="198265"/>
                  </a:lnTo>
                  <a:lnTo>
                    <a:pt x="1849" y="224694"/>
                  </a:lnTo>
                  <a:lnTo>
                    <a:pt x="0" y="245171"/>
                  </a:lnTo>
                  <a:lnTo>
                    <a:pt x="4482" y="261680"/>
                  </a:lnTo>
                  <a:lnTo>
                    <a:pt x="13186" y="275543"/>
                  </a:lnTo>
                  <a:lnTo>
                    <a:pt x="50796" y="293487"/>
                  </a:lnTo>
                  <a:lnTo>
                    <a:pt x="75494" y="299605"/>
                  </a:lnTo>
                  <a:lnTo>
                    <a:pt x="104342" y="302731"/>
                  </a:lnTo>
                  <a:lnTo>
                    <a:pt x="135956" y="303863"/>
                  </a:lnTo>
                  <a:lnTo>
                    <a:pt x="169415" y="303665"/>
                  </a:lnTo>
                  <a:lnTo>
                    <a:pt x="199340" y="301628"/>
                  </a:lnTo>
                  <a:lnTo>
                    <a:pt x="226911" y="298365"/>
                  </a:lnTo>
                  <a:lnTo>
                    <a:pt x="252911" y="294285"/>
                  </a:lnTo>
                  <a:lnTo>
                    <a:pt x="294055" y="283992"/>
                  </a:lnTo>
                  <a:lnTo>
                    <a:pt x="297674" y="279940"/>
                  </a:lnTo>
                  <a:lnTo>
                    <a:pt x="297229" y="275334"/>
                  </a:lnTo>
                  <a:lnTo>
                    <a:pt x="294075" y="270358"/>
                  </a:lnTo>
                  <a:lnTo>
                    <a:pt x="253230" y="249703"/>
                  </a:lnTo>
                  <a:lnTo>
                    <a:pt x="231405" y="244699"/>
                  </a:lnTo>
                  <a:lnTo>
                    <a:pt x="206377" y="241362"/>
                  </a:lnTo>
                  <a:lnTo>
                    <a:pt x="179215" y="239138"/>
                  </a:lnTo>
                  <a:lnTo>
                    <a:pt x="154439" y="243370"/>
                  </a:lnTo>
                  <a:lnTo>
                    <a:pt x="131254" y="251906"/>
                  </a:lnTo>
                  <a:lnTo>
                    <a:pt x="90571" y="278536"/>
                  </a:lnTo>
                  <a:lnTo>
                    <a:pt x="59789" y="315772"/>
                  </a:lnTo>
                  <a:lnTo>
                    <a:pt x="52914" y="336369"/>
                  </a:lnTo>
                  <a:lnTo>
                    <a:pt x="51189" y="357721"/>
                  </a:lnTo>
                  <a:lnTo>
                    <a:pt x="52896" y="379575"/>
                  </a:lnTo>
                  <a:lnTo>
                    <a:pt x="61654" y="398908"/>
                  </a:lnTo>
                  <a:lnTo>
                    <a:pt x="91705" y="433088"/>
                  </a:lnTo>
                  <a:lnTo>
                    <a:pt x="115149" y="445060"/>
                  </a:lnTo>
                  <a:lnTo>
                    <a:pt x="143161" y="453994"/>
                  </a:lnTo>
                  <a:lnTo>
                    <a:pt x="174218" y="460902"/>
                  </a:lnTo>
                  <a:lnTo>
                    <a:pt x="204448" y="462651"/>
                  </a:lnTo>
                  <a:lnTo>
                    <a:pt x="234126" y="460958"/>
                  </a:lnTo>
                  <a:lnTo>
                    <a:pt x="263436" y="456973"/>
                  </a:lnTo>
                  <a:lnTo>
                    <a:pt x="287739" y="450506"/>
                  </a:lnTo>
                  <a:lnTo>
                    <a:pt x="327442" y="433160"/>
                  </a:lnTo>
                  <a:lnTo>
                    <a:pt x="337077" y="425106"/>
                  </a:lnTo>
                  <a:lnTo>
                    <a:pt x="340643" y="417831"/>
                  </a:lnTo>
                  <a:lnTo>
                    <a:pt x="340163" y="411076"/>
                  </a:lnTo>
                  <a:lnTo>
                    <a:pt x="330317" y="410383"/>
                  </a:lnTo>
                  <a:lnTo>
                    <a:pt x="293978" y="419773"/>
                  </a:lnTo>
                  <a:lnTo>
                    <a:pt x="270000" y="430469"/>
                  </a:lnTo>
                  <a:lnTo>
                    <a:pt x="243538" y="444266"/>
                  </a:lnTo>
                  <a:lnTo>
                    <a:pt x="215418" y="460132"/>
                  </a:lnTo>
                  <a:lnTo>
                    <a:pt x="174015" y="493001"/>
                  </a:lnTo>
                  <a:lnTo>
                    <a:pt x="124890" y="54329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8" name="SMARTInkShape-3842"/>
            <p:cNvSpPr/>
            <p:nvPr>
              <p:custDataLst>
                <p:tags r:id="rId72"/>
              </p:custDataLst>
            </p:nvPr>
          </p:nvSpPr>
          <p:spPr bwMode="auto">
            <a:xfrm>
              <a:off x="1066305" y="4149652"/>
              <a:ext cx="139041" cy="299198"/>
            </a:xfrm>
            <a:custGeom>
              <a:avLst/>
              <a:gdLst/>
              <a:ahLst/>
              <a:cxnLst/>
              <a:rect l="0" t="0" r="0" b="0"/>
              <a:pathLst>
                <a:path w="139041" h="299198">
                  <a:moveTo>
                    <a:pt x="16688" y="25155"/>
                  </a:moveTo>
                  <a:lnTo>
                    <a:pt x="16688" y="25155"/>
                  </a:lnTo>
                  <a:lnTo>
                    <a:pt x="0" y="0"/>
                  </a:lnTo>
                  <a:lnTo>
                    <a:pt x="27008" y="8298"/>
                  </a:lnTo>
                  <a:lnTo>
                    <a:pt x="59962" y="28733"/>
                  </a:lnTo>
                  <a:lnTo>
                    <a:pt x="102217" y="60400"/>
                  </a:lnTo>
                  <a:lnTo>
                    <a:pt x="124233" y="89397"/>
                  </a:lnTo>
                  <a:lnTo>
                    <a:pt x="135923" y="121335"/>
                  </a:lnTo>
                  <a:lnTo>
                    <a:pt x="139040" y="137852"/>
                  </a:lnTo>
                  <a:lnTo>
                    <a:pt x="134884" y="168905"/>
                  </a:lnTo>
                  <a:lnTo>
                    <a:pt x="120654" y="199534"/>
                  </a:lnTo>
                  <a:lnTo>
                    <a:pt x="95280" y="232197"/>
                  </a:lnTo>
                  <a:lnTo>
                    <a:pt x="53415" y="269064"/>
                  </a:lnTo>
                  <a:lnTo>
                    <a:pt x="18086" y="297419"/>
                  </a:lnTo>
                  <a:lnTo>
                    <a:pt x="12858" y="299057"/>
                  </a:lnTo>
                  <a:lnTo>
                    <a:pt x="8419" y="299197"/>
                  </a:lnTo>
                  <a:lnTo>
                    <a:pt x="9270" y="293574"/>
                  </a:lnTo>
                  <a:lnTo>
                    <a:pt x="33833" y="2480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85" name="SMARTInkShape-Group1233"/>
          <p:cNvGrpSpPr/>
          <p:nvPr/>
        </p:nvGrpSpPr>
        <p:grpSpPr>
          <a:xfrm>
            <a:off x="928688" y="1958952"/>
            <a:ext cx="532093" cy="577019"/>
            <a:chOff x="928688" y="1958952"/>
            <a:chExt cx="532093" cy="577019"/>
          </a:xfrm>
        </p:grpSpPr>
        <p:sp>
          <p:nvSpPr>
            <p:cNvPr id="780" name="SMARTInkShape-3843"/>
            <p:cNvSpPr/>
            <p:nvPr>
              <p:custDataLst>
                <p:tags r:id="rId65"/>
              </p:custDataLst>
            </p:nvPr>
          </p:nvSpPr>
          <p:spPr bwMode="auto">
            <a:xfrm>
              <a:off x="1048866" y="2125980"/>
              <a:ext cx="51273" cy="189578"/>
            </a:xfrm>
            <a:custGeom>
              <a:avLst/>
              <a:gdLst/>
              <a:ahLst/>
              <a:cxnLst/>
              <a:rect l="0" t="0" r="0" b="0"/>
              <a:pathLst>
                <a:path w="51273" h="189578">
                  <a:moveTo>
                    <a:pt x="42699" y="0"/>
                  </a:moveTo>
                  <a:lnTo>
                    <a:pt x="42699" y="0"/>
                  </a:lnTo>
                  <a:lnTo>
                    <a:pt x="29047" y="4551"/>
                  </a:lnTo>
                  <a:lnTo>
                    <a:pt x="19804" y="11865"/>
                  </a:lnTo>
                  <a:lnTo>
                    <a:pt x="12521" y="22418"/>
                  </a:lnTo>
                  <a:lnTo>
                    <a:pt x="6109" y="36634"/>
                  </a:lnTo>
                  <a:lnTo>
                    <a:pt x="1695" y="69804"/>
                  </a:lnTo>
                  <a:lnTo>
                    <a:pt x="387" y="109794"/>
                  </a:lnTo>
                  <a:lnTo>
                    <a:pt x="0" y="147255"/>
                  </a:lnTo>
                  <a:lnTo>
                    <a:pt x="4436" y="173383"/>
                  </a:lnTo>
                  <a:lnTo>
                    <a:pt x="8618" y="179406"/>
                  </a:lnTo>
                  <a:lnTo>
                    <a:pt x="20884" y="188638"/>
                  </a:lnTo>
                  <a:lnTo>
                    <a:pt x="27203" y="189577"/>
                  </a:lnTo>
                  <a:lnTo>
                    <a:pt x="33321" y="188297"/>
                  </a:lnTo>
                  <a:lnTo>
                    <a:pt x="51272" y="18002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1" name="SMARTInkShape-3844"/>
            <p:cNvSpPr/>
            <p:nvPr>
              <p:custDataLst>
                <p:tags r:id="rId66"/>
              </p:custDataLst>
            </p:nvPr>
          </p:nvSpPr>
          <p:spPr bwMode="auto">
            <a:xfrm>
              <a:off x="971550" y="2160375"/>
              <a:ext cx="149566" cy="191147"/>
            </a:xfrm>
            <a:custGeom>
              <a:avLst/>
              <a:gdLst/>
              <a:ahLst/>
              <a:cxnLst/>
              <a:rect l="0" t="0" r="0" b="0"/>
              <a:pathLst>
                <a:path w="149566" h="191147">
                  <a:moveTo>
                    <a:pt x="0" y="8467"/>
                  </a:moveTo>
                  <a:lnTo>
                    <a:pt x="0" y="8467"/>
                  </a:lnTo>
                  <a:lnTo>
                    <a:pt x="0" y="1086"/>
                  </a:lnTo>
                  <a:lnTo>
                    <a:pt x="37516" y="0"/>
                  </a:lnTo>
                  <a:lnTo>
                    <a:pt x="71547" y="4477"/>
                  </a:lnTo>
                  <a:lnTo>
                    <a:pt x="110311" y="11836"/>
                  </a:lnTo>
                  <a:lnTo>
                    <a:pt x="138306" y="24600"/>
                  </a:lnTo>
                  <a:lnTo>
                    <a:pt x="143639" y="30652"/>
                  </a:lnTo>
                  <a:lnTo>
                    <a:pt x="149565" y="44997"/>
                  </a:lnTo>
                  <a:lnTo>
                    <a:pt x="144578" y="63438"/>
                  </a:lnTo>
                  <a:lnTo>
                    <a:pt x="139248" y="73689"/>
                  </a:lnTo>
                  <a:lnTo>
                    <a:pt x="104441" y="106321"/>
                  </a:lnTo>
                  <a:lnTo>
                    <a:pt x="74041" y="131333"/>
                  </a:lnTo>
                  <a:lnTo>
                    <a:pt x="32416" y="167109"/>
                  </a:lnTo>
                  <a:lnTo>
                    <a:pt x="7065" y="188187"/>
                  </a:lnTo>
                  <a:lnTo>
                    <a:pt x="1852" y="191146"/>
                  </a:lnTo>
                  <a:lnTo>
                    <a:pt x="282" y="189308"/>
                  </a:lnTo>
                  <a:lnTo>
                    <a:pt x="8573" y="1627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2" name="SMARTInkShape-3845"/>
            <p:cNvSpPr/>
            <p:nvPr>
              <p:custDataLst>
                <p:tags r:id="rId67"/>
              </p:custDataLst>
            </p:nvPr>
          </p:nvSpPr>
          <p:spPr bwMode="auto">
            <a:xfrm>
              <a:off x="928688" y="1958952"/>
              <a:ext cx="532093" cy="577019"/>
            </a:xfrm>
            <a:custGeom>
              <a:avLst/>
              <a:gdLst/>
              <a:ahLst/>
              <a:cxnLst/>
              <a:rect l="0" t="0" r="0" b="0"/>
              <a:pathLst>
                <a:path w="532093" h="577019">
                  <a:moveTo>
                    <a:pt x="128587" y="64158"/>
                  </a:moveTo>
                  <a:lnTo>
                    <a:pt x="128587" y="64158"/>
                  </a:lnTo>
                  <a:lnTo>
                    <a:pt x="113825" y="56777"/>
                  </a:lnTo>
                  <a:lnTo>
                    <a:pt x="112078" y="57332"/>
                  </a:lnTo>
                  <a:lnTo>
                    <a:pt x="107597" y="60489"/>
                  </a:lnTo>
                  <a:lnTo>
                    <a:pt x="82302" y="96730"/>
                  </a:lnTo>
                  <a:lnTo>
                    <a:pt x="61533" y="137309"/>
                  </a:lnTo>
                  <a:lnTo>
                    <a:pt x="50208" y="171917"/>
                  </a:lnTo>
                  <a:lnTo>
                    <a:pt x="45854" y="193147"/>
                  </a:lnTo>
                  <a:lnTo>
                    <a:pt x="41999" y="215873"/>
                  </a:lnTo>
                  <a:lnTo>
                    <a:pt x="40382" y="238644"/>
                  </a:lnTo>
                  <a:lnTo>
                    <a:pt x="40256" y="261444"/>
                  </a:lnTo>
                  <a:lnTo>
                    <a:pt x="41125" y="284265"/>
                  </a:lnTo>
                  <a:lnTo>
                    <a:pt x="43609" y="307098"/>
                  </a:lnTo>
                  <a:lnTo>
                    <a:pt x="47170" y="329941"/>
                  </a:lnTo>
                  <a:lnTo>
                    <a:pt x="51449" y="352789"/>
                  </a:lnTo>
                  <a:lnTo>
                    <a:pt x="58112" y="374689"/>
                  </a:lnTo>
                  <a:lnTo>
                    <a:pt x="75675" y="416801"/>
                  </a:lnTo>
                  <a:lnTo>
                    <a:pt x="98720" y="457744"/>
                  </a:lnTo>
                  <a:lnTo>
                    <a:pt x="125790" y="495307"/>
                  </a:lnTo>
                  <a:lnTo>
                    <a:pt x="156872" y="524703"/>
                  </a:lnTo>
                  <a:lnTo>
                    <a:pt x="189735" y="547927"/>
                  </a:lnTo>
                  <a:lnTo>
                    <a:pt x="224344" y="565869"/>
                  </a:lnTo>
                  <a:lnTo>
                    <a:pt x="261951" y="577018"/>
                  </a:lnTo>
                  <a:lnTo>
                    <a:pt x="300890" y="574988"/>
                  </a:lnTo>
                  <a:lnTo>
                    <a:pt x="340421" y="563609"/>
                  </a:lnTo>
                  <a:lnTo>
                    <a:pt x="380216" y="545851"/>
                  </a:lnTo>
                  <a:lnTo>
                    <a:pt x="417587" y="520179"/>
                  </a:lnTo>
                  <a:lnTo>
                    <a:pt x="452294" y="488766"/>
                  </a:lnTo>
                  <a:lnTo>
                    <a:pt x="483594" y="452580"/>
                  </a:lnTo>
                  <a:lnTo>
                    <a:pt x="495751" y="431691"/>
                  </a:lnTo>
                  <a:lnTo>
                    <a:pt x="505761" y="409193"/>
                  </a:lnTo>
                  <a:lnTo>
                    <a:pt x="514339" y="385621"/>
                  </a:lnTo>
                  <a:lnTo>
                    <a:pt x="521010" y="361334"/>
                  </a:lnTo>
                  <a:lnTo>
                    <a:pt x="526410" y="336570"/>
                  </a:lnTo>
                  <a:lnTo>
                    <a:pt x="530962" y="311489"/>
                  </a:lnTo>
                  <a:lnTo>
                    <a:pt x="532092" y="286195"/>
                  </a:lnTo>
                  <a:lnTo>
                    <a:pt x="530941" y="260760"/>
                  </a:lnTo>
                  <a:lnTo>
                    <a:pt x="528268" y="235231"/>
                  </a:lnTo>
                  <a:lnTo>
                    <a:pt x="523628" y="209639"/>
                  </a:lnTo>
                  <a:lnTo>
                    <a:pt x="517678" y="184006"/>
                  </a:lnTo>
                  <a:lnTo>
                    <a:pt x="510853" y="158344"/>
                  </a:lnTo>
                  <a:lnTo>
                    <a:pt x="500589" y="134568"/>
                  </a:lnTo>
                  <a:lnTo>
                    <a:pt x="488031" y="112051"/>
                  </a:lnTo>
                  <a:lnTo>
                    <a:pt x="456932" y="71156"/>
                  </a:lnTo>
                  <a:lnTo>
                    <a:pt x="417711" y="37106"/>
                  </a:lnTo>
                  <a:lnTo>
                    <a:pt x="392774" y="24216"/>
                  </a:lnTo>
                  <a:lnTo>
                    <a:pt x="364719" y="13717"/>
                  </a:lnTo>
                  <a:lnTo>
                    <a:pt x="334586" y="4813"/>
                  </a:lnTo>
                  <a:lnTo>
                    <a:pt x="302115" y="782"/>
                  </a:lnTo>
                  <a:lnTo>
                    <a:pt x="268085" y="0"/>
                  </a:lnTo>
                  <a:lnTo>
                    <a:pt x="233015" y="1383"/>
                  </a:lnTo>
                  <a:lnTo>
                    <a:pt x="199158" y="8021"/>
                  </a:lnTo>
                  <a:lnTo>
                    <a:pt x="166110" y="18161"/>
                  </a:lnTo>
                  <a:lnTo>
                    <a:pt x="133600" y="30636"/>
                  </a:lnTo>
                  <a:lnTo>
                    <a:pt x="106211" y="44667"/>
                  </a:lnTo>
                  <a:lnTo>
                    <a:pt x="82237" y="59737"/>
                  </a:lnTo>
                  <a:lnTo>
                    <a:pt x="44170" y="90768"/>
                  </a:lnTo>
                  <a:lnTo>
                    <a:pt x="13934" y="130251"/>
                  </a:lnTo>
                  <a:lnTo>
                    <a:pt x="0" y="14988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3" name="SMARTInkShape-3846"/>
            <p:cNvSpPr/>
            <p:nvPr>
              <p:custDataLst>
                <p:tags r:id="rId68"/>
              </p:custDataLst>
            </p:nvPr>
          </p:nvSpPr>
          <p:spPr bwMode="auto">
            <a:xfrm>
              <a:off x="1119180" y="2160270"/>
              <a:ext cx="65725" cy="91153"/>
            </a:xfrm>
            <a:custGeom>
              <a:avLst/>
              <a:gdLst/>
              <a:ahLst/>
              <a:cxnLst/>
              <a:rect l="0" t="0" r="0" b="0"/>
              <a:pathLst>
                <a:path w="65725" h="91153">
                  <a:moveTo>
                    <a:pt x="23820" y="51435"/>
                  </a:moveTo>
                  <a:lnTo>
                    <a:pt x="23820" y="51435"/>
                  </a:lnTo>
                  <a:lnTo>
                    <a:pt x="14719" y="51435"/>
                  </a:lnTo>
                  <a:lnTo>
                    <a:pt x="7710" y="48895"/>
                  </a:lnTo>
                  <a:lnTo>
                    <a:pt x="0" y="44054"/>
                  </a:lnTo>
                  <a:lnTo>
                    <a:pt x="3216" y="52317"/>
                  </a:lnTo>
                  <a:lnTo>
                    <a:pt x="21095" y="86896"/>
                  </a:lnTo>
                  <a:lnTo>
                    <a:pt x="26736" y="91008"/>
                  </a:lnTo>
                  <a:lnTo>
                    <a:pt x="30527" y="91152"/>
                  </a:lnTo>
                  <a:lnTo>
                    <a:pt x="39818" y="88772"/>
                  </a:lnTo>
                  <a:lnTo>
                    <a:pt x="50298" y="79459"/>
                  </a:lnTo>
                  <a:lnTo>
                    <a:pt x="55760" y="72975"/>
                  </a:lnTo>
                  <a:lnTo>
                    <a:pt x="61828" y="58151"/>
                  </a:lnTo>
                  <a:lnTo>
                    <a:pt x="65724" y="25351"/>
                  </a:lnTo>
                  <a:lnTo>
                    <a:pt x="63186" y="18806"/>
                  </a:lnTo>
                  <a:lnTo>
                    <a:pt x="4096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4" name="SMARTInkShape-3847"/>
            <p:cNvSpPr/>
            <p:nvPr>
              <p:custDataLst>
                <p:tags r:id="rId69"/>
              </p:custDataLst>
            </p:nvPr>
          </p:nvSpPr>
          <p:spPr bwMode="auto">
            <a:xfrm>
              <a:off x="1101345" y="2314575"/>
              <a:ext cx="126741" cy="177782"/>
            </a:xfrm>
            <a:custGeom>
              <a:avLst/>
              <a:gdLst/>
              <a:ahLst/>
              <a:cxnLst/>
              <a:rect l="0" t="0" r="0" b="0"/>
              <a:pathLst>
                <a:path w="126741" h="177782">
                  <a:moveTo>
                    <a:pt x="50228" y="0"/>
                  </a:moveTo>
                  <a:lnTo>
                    <a:pt x="50228" y="0"/>
                  </a:lnTo>
                  <a:lnTo>
                    <a:pt x="54778" y="0"/>
                  </a:lnTo>
                  <a:lnTo>
                    <a:pt x="66710" y="4551"/>
                  </a:lnTo>
                  <a:lnTo>
                    <a:pt x="74381" y="11865"/>
                  </a:lnTo>
                  <a:lnTo>
                    <a:pt x="96870" y="45377"/>
                  </a:lnTo>
                  <a:lnTo>
                    <a:pt x="116450" y="84246"/>
                  </a:lnTo>
                  <a:lnTo>
                    <a:pt x="124141" y="111004"/>
                  </a:lnTo>
                  <a:lnTo>
                    <a:pt x="126740" y="141095"/>
                  </a:lnTo>
                  <a:lnTo>
                    <a:pt x="122016" y="153514"/>
                  </a:lnTo>
                  <a:lnTo>
                    <a:pt x="118089" y="159493"/>
                  </a:lnTo>
                  <a:lnTo>
                    <a:pt x="106106" y="168675"/>
                  </a:lnTo>
                  <a:lnTo>
                    <a:pt x="98910" y="172458"/>
                  </a:lnTo>
                  <a:lnTo>
                    <a:pt x="66028" y="177781"/>
                  </a:lnTo>
                  <a:lnTo>
                    <a:pt x="44867" y="173946"/>
                  </a:lnTo>
                  <a:lnTo>
                    <a:pt x="26890" y="164939"/>
                  </a:lnTo>
                  <a:lnTo>
                    <a:pt x="12551" y="151411"/>
                  </a:lnTo>
                  <a:lnTo>
                    <a:pt x="4907" y="138414"/>
                  </a:lnTo>
                  <a:lnTo>
                    <a:pt x="0" y="114548"/>
                  </a:lnTo>
                  <a:lnTo>
                    <a:pt x="4409" y="102980"/>
                  </a:lnTo>
                  <a:lnTo>
                    <a:pt x="30012" y="66513"/>
                  </a:lnTo>
                  <a:lnTo>
                    <a:pt x="67373" y="2571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790" name="SMARTInkShape-Group1234"/>
          <p:cNvGrpSpPr/>
          <p:nvPr/>
        </p:nvGrpSpPr>
        <p:grpSpPr>
          <a:xfrm>
            <a:off x="4743947" y="1743107"/>
            <a:ext cx="734256" cy="656354"/>
            <a:chOff x="4743947" y="1743107"/>
            <a:chExt cx="734256" cy="656354"/>
          </a:xfrm>
        </p:grpSpPr>
        <p:sp>
          <p:nvSpPr>
            <p:cNvPr id="786" name="SMARTInkShape-3848"/>
            <p:cNvSpPr/>
            <p:nvPr>
              <p:custDataLst>
                <p:tags r:id="rId61"/>
              </p:custDataLst>
            </p:nvPr>
          </p:nvSpPr>
          <p:spPr bwMode="auto">
            <a:xfrm>
              <a:off x="5125463" y="2032730"/>
              <a:ext cx="52708" cy="48699"/>
            </a:xfrm>
            <a:custGeom>
              <a:avLst/>
              <a:gdLst/>
              <a:ahLst/>
              <a:cxnLst/>
              <a:rect l="0" t="0" r="0" b="0"/>
              <a:pathLst>
                <a:path w="52708" h="48699">
                  <a:moveTo>
                    <a:pt x="46612" y="7525"/>
                  </a:moveTo>
                  <a:lnTo>
                    <a:pt x="46612" y="7525"/>
                  </a:lnTo>
                  <a:lnTo>
                    <a:pt x="38816" y="14369"/>
                  </a:lnTo>
                  <a:lnTo>
                    <a:pt x="6813" y="38987"/>
                  </a:lnTo>
                  <a:lnTo>
                    <a:pt x="983" y="44685"/>
                  </a:lnTo>
                  <a:lnTo>
                    <a:pt x="0" y="46586"/>
                  </a:lnTo>
                  <a:lnTo>
                    <a:pt x="297" y="47853"/>
                  </a:lnTo>
                  <a:lnTo>
                    <a:pt x="1448" y="48698"/>
                  </a:lnTo>
                  <a:lnTo>
                    <a:pt x="7807" y="47097"/>
                  </a:lnTo>
                  <a:lnTo>
                    <a:pt x="12169" y="45336"/>
                  </a:lnTo>
                  <a:lnTo>
                    <a:pt x="37797" y="22931"/>
                  </a:lnTo>
                  <a:lnTo>
                    <a:pt x="52707" y="2486"/>
                  </a:lnTo>
                  <a:lnTo>
                    <a:pt x="52580" y="1308"/>
                  </a:lnTo>
                  <a:lnTo>
                    <a:pt x="51543" y="523"/>
                  </a:lnTo>
                  <a:lnTo>
                    <a:pt x="49899" y="0"/>
                  </a:lnTo>
                  <a:lnTo>
                    <a:pt x="29467" y="75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7" name="SMARTInkShape-3849"/>
            <p:cNvSpPr/>
            <p:nvPr>
              <p:custDataLst>
                <p:tags r:id="rId62"/>
              </p:custDataLst>
            </p:nvPr>
          </p:nvSpPr>
          <p:spPr bwMode="auto">
            <a:xfrm>
              <a:off x="4743947" y="1743107"/>
              <a:ext cx="734256" cy="656354"/>
            </a:xfrm>
            <a:custGeom>
              <a:avLst/>
              <a:gdLst/>
              <a:ahLst/>
              <a:cxnLst/>
              <a:rect l="0" t="0" r="0" b="0"/>
              <a:pathLst>
                <a:path w="734256" h="656354">
                  <a:moveTo>
                    <a:pt x="273823" y="125698"/>
                  </a:moveTo>
                  <a:lnTo>
                    <a:pt x="273823" y="125698"/>
                  </a:lnTo>
                  <a:lnTo>
                    <a:pt x="273823" y="116596"/>
                  </a:lnTo>
                  <a:lnTo>
                    <a:pt x="276363" y="109588"/>
                  </a:lnTo>
                  <a:lnTo>
                    <a:pt x="278374" y="106385"/>
                  </a:lnTo>
                  <a:lnTo>
                    <a:pt x="278762" y="104250"/>
                  </a:lnTo>
                  <a:lnTo>
                    <a:pt x="278068" y="102827"/>
                  </a:lnTo>
                  <a:lnTo>
                    <a:pt x="267539" y="94464"/>
                  </a:lnTo>
                  <a:lnTo>
                    <a:pt x="262140" y="92766"/>
                  </a:lnTo>
                  <a:lnTo>
                    <a:pt x="220910" y="91487"/>
                  </a:lnTo>
                  <a:lnTo>
                    <a:pt x="187806" y="93964"/>
                  </a:lnTo>
                  <a:lnTo>
                    <a:pt x="146149" y="106985"/>
                  </a:lnTo>
                  <a:lnTo>
                    <a:pt x="114300" y="131959"/>
                  </a:lnTo>
                  <a:lnTo>
                    <a:pt x="82753" y="169385"/>
                  </a:lnTo>
                  <a:lnTo>
                    <a:pt x="67936" y="187977"/>
                  </a:lnTo>
                  <a:lnTo>
                    <a:pt x="47931" y="224267"/>
                  </a:lnTo>
                  <a:lnTo>
                    <a:pt x="25282" y="261478"/>
                  </a:lnTo>
                  <a:lnTo>
                    <a:pt x="12231" y="291772"/>
                  </a:lnTo>
                  <a:lnTo>
                    <a:pt x="5159" y="321746"/>
                  </a:lnTo>
                  <a:lnTo>
                    <a:pt x="2017" y="351896"/>
                  </a:lnTo>
                  <a:lnTo>
                    <a:pt x="620" y="384345"/>
                  </a:lnTo>
                  <a:lnTo>
                    <a:pt x="0" y="417817"/>
                  </a:lnTo>
                  <a:lnTo>
                    <a:pt x="676" y="449839"/>
                  </a:lnTo>
                  <a:lnTo>
                    <a:pt x="6413" y="489286"/>
                  </a:lnTo>
                  <a:lnTo>
                    <a:pt x="16049" y="525104"/>
                  </a:lnTo>
                  <a:lnTo>
                    <a:pt x="36156" y="558895"/>
                  </a:lnTo>
                  <a:lnTo>
                    <a:pt x="68550" y="596395"/>
                  </a:lnTo>
                  <a:lnTo>
                    <a:pt x="87341" y="613027"/>
                  </a:lnTo>
                  <a:lnTo>
                    <a:pt x="124695" y="632148"/>
                  </a:lnTo>
                  <a:lnTo>
                    <a:pt x="151981" y="640664"/>
                  </a:lnTo>
                  <a:lnTo>
                    <a:pt x="185065" y="647624"/>
                  </a:lnTo>
                  <a:lnTo>
                    <a:pt x="221993" y="652940"/>
                  </a:lnTo>
                  <a:lnTo>
                    <a:pt x="260630" y="655303"/>
                  </a:lnTo>
                  <a:lnTo>
                    <a:pt x="297486" y="656353"/>
                  </a:lnTo>
                  <a:lnTo>
                    <a:pt x="333870" y="655867"/>
                  </a:lnTo>
                  <a:lnTo>
                    <a:pt x="372266" y="652476"/>
                  </a:lnTo>
                  <a:lnTo>
                    <a:pt x="406475" y="647794"/>
                  </a:lnTo>
                  <a:lnTo>
                    <a:pt x="437555" y="642538"/>
                  </a:lnTo>
                  <a:lnTo>
                    <a:pt x="467243" y="637027"/>
                  </a:lnTo>
                  <a:lnTo>
                    <a:pt x="506181" y="619468"/>
                  </a:lnTo>
                  <a:lnTo>
                    <a:pt x="546399" y="591617"/>
                  </a:lnTo>
                  <a:lnTo>
                    <a:pt x="583927" y="559235"/>
                  </a:lnTo>
                  <a:lnTo>
                    <a:pt x="619176" y="530061"/>
                  </a:lnTo>
                  <a:lnTo>
                    <a:pt x="653751" y="498768"/>
                  </a:lnTo>
                  <a:lnTo>
                    <a:pt x="680940" y="459000"/>
                  </a:lnTo>
                  <a:lnTo>
                    <a:pt x="702743" y="420881"/>
                  </a:lnTo>
                  <a:lnTo>
                    <a:pt x="720739" y="379424"/>
                  </a:lnTo>
                  <a:lnTo>
                    <a:pt x="731574" y="336977"/>
                  </a:lnTo>
                  <a:lnTo>
                    <a:pt x="734255" y="294238"/>
                  </a:lnTo>
                  <a:lnTo>
                    <a:pt x="728488" y="251413"/>
                  </a:lnTo>
                  <a:lnTo>
                    <a:pt x="713233" y="208561"/>
                  </a:lnTo>
                  <a:lnTo>
                    <a:pt x="684477" y="165702"/>
                  </a:lnTo>
                  <a:lnTo>
                    <a:pt x="644312" y="122840"/>
                  </a:lnTo>
                  <a:lnTo>
                    <a:pt x="609618" y="94265"/>
                  </a:lnTo>
                  <a:lnTo>
                    <a:pt x="571972" y="68231"/>
                  </a:lnTo>
                  <a:lnTo>
                    <a:pt x="531111" y="44912"/>
                  </a:lnTo>
                  <a:lnTo>
                    <a:pt x="508213" y="34693"/>
                  </a:lnTo>
                  <a:lnTo>
                    <a:pt x="484377" y="25023"/>
                  </a:lnTo>
                  <a:lnTo>
                    <a:pt x="458959" y="17624"/>
                  </a:lnTo>
                  <a:lnTo>
                    <a:pt x="432489" y="11739"/>
                  </a:lnTo>
                  <a:lnTo>
                    <a:pt x="405319" y="6863"/>
                  </a:lnTo>
                  <a:lnTo>
                    <a:pt x="377679" y="3612"/>
                  </a:lnTo>
                  <a:lnTo>
                    <a:pt x="349727" y="1445"/>
                  </a:lnTo>
                  <a:lnTo>
                    <a:pt x="321569" y="0"/>
                  </a:lnTo>
                  <a:lnTo>
                    <a:pt x="296128" y="942"/>
                  </a:lnTo>
                  <a:lnTo>
                    <a:pt x="272501" y="3475"/>
                  </a:lnTo>
                  <a:lnTo>
                    <a:pt x="250082" y="7068"/>
                  </a:lnTo>
                  <a:lnTo>
                    <a:pt x="207391" y="18681"/>
                  </a:lnTo>
                  <a:lnTo>
                    <a:pt x="167145" y="34320"/>
                  </a:lnTo>
                  <a:lnTo>
                    <a:pt x="130208" y="53971"/>
                  </a:lnTo>
                  <a:lnTo>
                    <a:pt x="99822" y="75404"/>
                  </a:lnTo>
                  <a:lnTo>
                    <a:pt x="59510" y="10855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8" name="SMARTInkShape-3850"/>
            <p:cNvSpPr/>
            <p:nvPr>
              <p:custDataLst>
                <p:tags r:id="rId63"/>
              </p:custDataLst>
            </p:nvPr>
          </p:nvSpPr>
          <p:spPr bwMode="auto">
            <a:xfrm>
              <a:off x="5151571" y="2134657"/>
              <a:ext cx="54795" cy="134137"/>
            </a:xfrm>
            <a:custGeom>
              <a:avLst/>
              <a:gdLst/>
              <a:ahLst/>
              <a:cxnLst/>
              <a:rect l="0" t="0" r="0" b="0"/>
              <a:pathLst>
                <a:path w="54795" h="134137">
                  <a:moveTo>
                    <a:pt x="11931" y="8468"/>
                  </a:moveTo>
                  <a:lnTo>
                    <a:pt x="11931" y="8468"/>
                  </a:lnTo>
                  <a:lnTo>
                    <a:pt x="11931" y="0"/>
                  </a:lnTo>
                  <a:lnTo>
                    <a:pt x="7381" y="41083"/>
                  </a:lnTo>
                  <a:lnTo>
                    <a:pt x="0" y="77081"/>
                  </a:lnTo>
                  <a:lnTo>
                    <a:pt x="882" y="108808"/>
                  </a:lnTo>
                  <a:lnTo>
                    <a:pt x="7339" y="122278"/>
                  </a:lnTo>
                  <a:lnTo>
                    <a:pt x="15605" y="130488"/>
                  </a:lnTo>
                  <a:lnTo>
                    <a:pt x="22454" y="134136"/>
                  </a:lnTo>
                  <a:lnTo>
                    <a:pt x="25614" y="133205"/>
                  </a:lnTo>
                  <a:lnTo>
                    <a:pt x="31665" y="127089"/>
                  </a:lnTo>
                  <a:lnTo>
                    <a:pt x="54794" y="856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9" name="SMARTInkShape-3851"/>
            <p:cNvSpPr/>
            <p:nvPr>
              <p:custDataLst>
                <p:tags r:id="rId64"/>
              </p:custDataLst>
            </p:nvPr>
          </p:nvSpPr>
          <p:spPr bwMode="auto">
            <a:xfrm>
              <a:off x="4887193" y="1941019"/>
              <a:ext cx="259165" cy="361568"/>
            </a:xfrm>
            <a:custGeom>
              <a:avLst/>
              <a:gdLst/>
              <a:ahLst/>
              <a:cxnLst/>
              <a:rect l="0" t="0" r="0" b="0"/>
              <a:pathLst>
                <a:path w="259165" h="361568">
                  <a:moveTo>
                    <a:pt x="1989" y="4938"/>
                  </a:moveTo>
                  <a:lnTo>
                    <a:pt x="1989" y="4938"/>
                  </a:lnTo>
                  <a:lnTo>
                    <a:pt x="1989" y="388"/>
                  </a:lnTo>
                  <a:lnTo>
                    <a:pt x="2942" y="0"/>
                  </a:lnTo>
                  <a:lnTo>
                    <a:pt x="6540" y="2108"/>
                  </a:lnTo>
                  <a:lnTo>
                    <a:pt x="7881" y="4004"/>
                  </a:lnTo>
                  <a:lnTo>
                    <a:pt x="9370" y="8651"/>
                  </a:lnTo>
                  <a:lnTo>
                    <a:pt x="7865" y="50171"/>
                  </a:lnTo>
                  <a:lnTo>
                    <a:pt x="5553" y="72667"/>
                  </a:lnTo>
                  <a:lnTo>
                    <a:pt x="10560" y="110202"/>
                  </a:lnTo>
                  <a:lnTo>
                    <a:pt x="18816" y="130780"/>
                  </a:lnTo>
                  <a:lnTo>
                    <a:pt x="26542" y="138363"/>
                  </a:lnTo>
                  <a:lnTo>
                    <a:pt x="47827" y="149328"/>
                  </a:lnTo>
                  <a:lnTo>
                    <a:pt x="70622" y="152297"/>
                  </a:lnTo>
                  <a:lnTo>
                    <a:pt x="82035" y="151755"/>
                  </a:lnTo>
                  <a:lnTo>
                    <a:pt x="116300" y="137339"/>
                  </a:lnTo>
                  <a:lnTo>
                    <a:pt x="146032" y="114971"/>
                  </a:lnTo>
                  <a:lnTo>
                    <a:pt x="159035" y="96069"/>
                  </a:lnTo>
                  <a:lnTo>
                    <a:pt x="169172" y="69088"/>
                  </a:lnTo>
                  <a:lnTo>
                    <a:pt x="173366" y="32570"/>
                  </a:lnTo>
                  <a:lnTo>
                    <a:pt x="180224" y="75112"/>
                  </a:lnTo>
                  <a:lnTo>
                    <a:pt x="181659" y="112674"/>
                  </a:lnTo>
                  <a:lnTo>
                    <a:pt x="177357" y="150102"/>
                  </a:lnTo>
                  <a:lnTo>
                    <a:pt x="170049" y="191354"/>
                  </a:lnTo>
                  <a:lnTo>
                    <a:pt x="166402" y="233739"/>
                  </a:lnTo>
                  <a:lnTo>
                    <a:pt x="160771" y="271909"/>
                  </a:lnTo>
                  <a:lnTo>
                    <a:pt x="153070" y="307349"/>
                  </a:lnTo>
                  <a:lnTo>
                    <a:pt x="140206" y="332878"/>
                  </a:lnTo>
                  <a:lnTo>
                    <a:pt x="119777" y="352507"/>
                  </a:lnTo>
                  <a:lnTo>
                    <a:pt x="103871" y="359439"/>
                  </a:lnTo>
                  <a:lnTo>
                    <a:pt x="87275" y="361567"/>
                  </a:lnTo>
                  <a:lnTo>
                    <a:pt x="70373" y="359337"/>
                  </a:lnTo>
                  <a:lnTo>
                    <a:pt x="27681" y="338146"/>
                  </a:lnTo>
                  <a:lnTo>
                    <a:pt x="12456" y="326386"/>
                  </a:lnTo>
                  <a:lnTo>
                    <a:pt x="2514" y="311634"/>
                  </a:lnTo>
                  <a:lnTo>
                    <a:pt x="0" y="298093"/>
                  </a:lnTo>
                  <a:lnTo>
                    <a:pt x="663" y="291815"/>
                  </a:lnTo>
                  <a:lnTo>
                    <a:pt x="6480" y="279759"/>
                  </a:lnTo>
                  <a:lnTo>
                    <a:pt x="25737" y="256497"/>
                  </a:lnTo>
                  <a:lnTo>
                    <a:pt x="51359" y="243834"/>
                  </a:lnTo>
                  <a:lnTo>
                    <a:pt x="88259" y="236913"/>
                  </a:lnTo>
                  <a:lnTo>
                    <a:pt x="120155" y="229987"/>
                  </a:lnTo>
                  <a:lnTo>
                    <a:pt x="153736" y="222856"/>
                  </a:lnTo>
                  <a:lnTo>
                    <a:pt x="187815" y="220319"/>
                  </a:lnTo>
                  <a:lnTo>
                    <a:pt x="221091" y="218615"/>
                  </a:lnTo>
                  <a:lnTo>
                    <a:pt x="259164" y="21067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805" name="SMARTInkShape-Group1235"/>
          <p:cNvGrpSpPr/>
          <p:nvPr/>
        </p:nvGrpSpPr>
        <p:grpSpPr>
          <a:xfrm>
            <a:off x="3106103" y="849608"/>
            <a:ext cx="2262745" cy="2885794"/>
            <a:chOff x="3106103" y="849608"/>
            <a:chExt cx="2262745" cy="2885794"/>
          </a:xfrm>
        </p:grpSpPr>
        <p:sp>
          <p:nvSpPr>
            <p:cNvPr id="791" name="SMARTInkShape-3852"/>
            <p:cNvSpPr/>
            <p:nvPr>
              <p:custDataLst>
                <p:tags r:id="rId47"/>
              </p:custDataLst>
            </p:nvPr>
          </p:nvSpPr>
          <p:spPr bwMode="auto">
            <a:xfrm>
              <a:off x="4830009" y="3231832"/>
              <a:ext cx="204572" cy="417184"/>
            </a:xfrm>
            <a:custGeom>
              <a:avLst/>
              <a:gdLst/>
              <a:ahLst/>
              <a:cxnLst/>
              <a:rect l="0" t="0" r="0" b="0"/>
              <a:pathLst>
                <a:path w="204572" h="417184">
                  <a:moveTo>
                    <a:pt x="42029" y="0"/>
                  </a:moveTo>
                  <a:lnTo>
                    <a:pt x="42029" y="0"/>
                  </a:lnTo>
                  <a:lnTo>
                    <a:pt x="39488" y="33056"/>
                  </a:lnTo>
                  <a:lnTo>
                    <a:pt x="35244" y="73295"/>
                  </a:lnTo>
                  <a:lnTo>
                    <a:pt x="33298" y="105918"/>
                  </a:lnTo>
                  <a:lnTo>
                    <a:pt x="29258" y="142642"/>
                  </a:lnTo>
                  <a:lnTo>
                    <a:pt x="34448" y="176110"/>
                  </a:lnTo>
                  <a:lnTo>
                    <a:pt x="47232" y="204954"/>
                  </a:lnTo>
                  <a:lnTo>
                    <a:pt x="65614" y="227298"/>
                  </a:lnTo>
                  <a:lnTo>
                    <a:pt x="89023" y="241674"/>
                  </a:lnTo>
                  <a:lnTo>
                    <a:pt x="101933" y="246841"/>
                  </a:lnTo>
                  <a:lnTo>
                    <a:pt x="128978" y="244962"/>
                  </a:lnTo>
                  <a:lnTo>
                    <a:pt x="142856" y="240461"/>
                  </a:lnTo>
                  <a:lnTo>
                    <a:pt x="163359" y="225299"/>
                  </a:lnTo>
                  <a:lnTo>
                    <a:pt x="178821" y="203956"/>
                  </a:lnTo>
                  <a:lnTo>
                    <a:pt x="196330" y="161714"/>
                  </a:lnTo>
                  <a:lnTo>
                    <a:pt x="202364" y="125174"/>
                  </a:lnTo>
                  <a:lnTo>
                    <a:pt x="204571" y="91485"/>
                  </a:lnTo>
                  <a:lnTo>
                    <a:pt x="203729" y="91470"/>
                  </a:lnTo>
                  <a:lnTo>
                    <a:pt x="200256" y="96533"/>
                  </a:lnTo>
                  <a:lnTo>
                    <a:pt x="197108" y="136791"/>
                  </a:lnTo>
                  <a:lnTo>
                    <a:pt x="196678" y="166524"/>
                  </a:lnTo>
                  <a:lnTo>
                    <a:pt x="196487" y="203868"/>
                  </a:lnTo>
                  <a:lnTo>
                    <a:pt x="195449" y="243961"/>
                  </a:lnTo>
                  <a:lnTo>
                    <a:pt x="191813" y="280830"/>
                  </a:lnTo>
                  <a:lnTo>
                    <a:pt x="187022" y="311186"/>
                  </a:lnTo>
                  <a:lnTo>
                    <a:pt x="176430" y="349696"/>
                  </a:lnTo>
                  <a:lnTo>
                    <a:pt x="171634" y="361718"/>
                  </a:lnTo>
                  <a:lnTo>
                    <a:pt x="153606" y="382696"/>
                  </a:lnTo>
                  <a:lnTo>
                    <a:pt x="129718" y="399640"/>
                  </a:lnTo>
                  <a:lnTo>
                    <a:pt x="89495" y="413581"/>
                  </a:lnTo>
                  <a:lnTo>
                    <a:pt x="48366" y="417183"/>
                  </a:lnTo>
                  <a:lnTo>
                    <a:pt x="23573" y="414650"/>
                  </a:lnTo>
                  <a:lnTo>
                    <a:pt x="7473" y="407809"/>
                  </a:lnTo>
                  <a:lnTo>
                    <a:pt x="1846" y="403318"/>
                  </a:lnTo>
                  <a:lnTo>
                    <a:pt x="0" y="396514"/>
                  </a:lnTo>
                  <a:lnTo>
                    <a:pt x="3029" y="378793"/>
                  </a:lnTo>
                  <a:lnTo>
                    <a:pt x="29098" y="342846"/>
                  </a:lnTo>
                  <a:lnTo>
                    <a:pt x="62433" y="311134"/>
                  </a:lnTo>
                  <a:lnTo>
                    <a:pt x="85069" y="300207"/>
                  </a:lnTo>
                  <a:lnTo>
                    <a:pt x="121774" y="288976"/>
                  </a:lnTo>
                  <a:lnTo>
                    <a:pt x="157732" y="278663"/>
                  </a:lnTo>
                  <a:lnTo>
                    <a:pt x="187761" y="2743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92" name="SMARTInkShape-3853"/>
            <p:cNvSpPr/>
            <p:nvPr>
              <p:custDataLst>
                <p:tags r:id="rId48"/>
              </p:custDataLst>
            </p:nvPr>
          </p:nvSpPr>
          <p:spPr bwMode="auto">
            <a:xfrm>
              <a:off x="4563428" y="1217295"/>
              <a:ext cx="260480" cy="265748"/>
            </a:xfrm>
            <a:custGeom>
              <a:avLst/>
              <a:gdLst/>
              <a:ahLst/>
              <a:cxnLst/>
              <a:rect l="0" t="0" r="0" b="0"/>
              <a:pathLst>
                <a:path w="260480" h="265748">
                  <a:moveTo>
                    <a:pt x="0" y="0"/>
                  </a:moveTo>
                  <a:lnTo>
                    <a:pt x="0" y="0"/>
                  </a:lnTo>
                  <a:lnTo>
                    <a:pt x="0" y="4551"/>
                  </a:lnTo>
                  <a:lnTo>
                    <a:pt x="13652" y="21033"/>
                  </a:lnTo>
                  <a:lnTo>
                    <a:pt x="35595" y="30938"/>
                  </a:lnTo>
                  <a:lnTo>
                    <a:pt x="66302" y="39468"/>
                  </a:lnTo>
                  <a:lnTo>
                    <a:pt x="105350" y="49609"/>
                  </a:lnTo>
                  <a:lnTo>
                    <a:pt x="148105" y="63006"/>
                  </a:lnTo>
                  <a:lnTo>
                    <a:pt x="190601" y="79437"/>
                  </a:lnTo>
                  <a:lnTo>
                    <a:pt x="228539" y="99441"/>
                  </a:lnTo>
                  <a:lnTo>
                    <a:pt x="251750" y="128651"/>
                  </a:lnTo>
                  <a:lnTo>
                    <a:pt x="259273" y="145775"/>
                  </a:lnTo>
                  <a:lnTo>
                    <a:pt x="260479" y="166716"/>
                  </a:lnTo>
                  <a:lnTo>
                    <a:pt x="257472" y="190201"/>
                  </a:lnTo>
                  <a:lnTo>
                    <a:pt x="247782" y="232171"/>
                  </a:lnTo>
                  <a:lnTo>
                    <a:pt x="240029" y="26574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93" name="SMARTInkShape-3854"/>
            <p:cNvSpPr/>
            <p:nvPr>
              <p:custDataLst>
                <p:tags r:id="rId49"/>
              </p:custDataLst>
            </p:nvPr>
          </p:nvSpPr>
          <p:spPr bwMode="auto">
            <a:xfrm>
              <a:off x="3106103" y="1140142"/>
              <a:ext cx="1643704" cy="2203134"/>
            </a:xfrm>
            <a:custGeom>
              <a:avLst/>
              <a:gdLst/>
              <a:ahLst/>
              <a:cxnLst/>
              <a:rect l="0" t="0" r="0" b="0"/>
              <a:pathLst>
                <a:path w="1643704" h="2203134">
                  <a:moveTo>
                    <a:pt x="0" y="2203133"/>
                  </a:moveTo>
                  <a:lnTo>
                    <a:pt x="0" y="2203133"/>
                  </a:lnTo>
                  <a:lnTo>
                    <a:pt x="35595" y="2176863"/>
                  </a:lnTo>
                  <a:lnTo>
                    <a:pt x="65350" y="2150500"/>
                  </a:lnTo>
                  <a:lnTo>
                    <a:pt x="100799" y="2113383"/>
                  </a:lnTo>
                  <a:lnTo>
                    <a:pt x="120539" y="2091865"/>
                  </a:lnTo>
                  <a:lnTo>
                    <a:pt x="141319" y="2068946"/>
                  </a:lnTo>
                  <a:lnTo>
                    <a:pt x="162793" y="2045095"/>
                  </a:lnTo>
                  <a:lnTo>
                    <a:pt x="184728" y="2019669"/>
                  </a:lnTo>
                  <a:lnTo>
                    <a:pt x="206972" y="1993194"/>
                  </a:lnTo>
                  <a:lnTo>
                    <a:pt x="229421" y="1966018"/>
                  </a:lnTo>
                  <a:lnTo>
                    <a:pt x="253912" y="1934566"/>
                  </a:lnTo>
                  <a:lnTo>
                    <a:pt x="279765" y="1900264"/>
                  </a:lnTo>
                  <a:lnTo>
                    <a:pt x="306525" y="1864060"/>
                  </a:lnTo>
                  <a:lnTo>
                    <a:pt x="337700" y="1824684"/>
                  </a:lnTo>
                  <a:lnTo>
                    <a:pt x="371818" y="1783194"/>
                  </a:lnTo>
                  <a:lnTo>
                    <a:pt x="407898" y="1740293"/>
                  </a:lnTo>
                  <a:lnTo>
                    <a:pt x="447192" y="1694548"/>
                  </a:lnTo>
                  <a:lnTo>
                    <a:pt x="488628" y="1646907"/>
                  </a:lnTo>
                  <a:lnTo>
                    <a:pt x="531492" y="1598001"/>
                  </a:lnTo>
                  <a:lnTo>
                    <a:pt x="578165" y="1547299"/>
                  </a:lnTo>
                  <a:lnTo>
                    <a:pt x="627378" y="1495400"/>
                  </a:lnTo>
                  <a:lnTo>
                    <a:pt x="678285" y="1442703"/>
                  </a:lnTo>
                  <a:lnTo>
                    <a:pt x="729367" y="1387570"/>
                  </a:lnTo>
                  <a:lnTo>
                    <a:pt x="780568" y="1330812"/>
                  </a:lnTo>
                  <a:lnTo>
                    <a:pt x="831846" y="1272970"/>
                  </a:lnTo>
                  <a:lnTo>
                    <a:pt x="882224" y="1214407"/>
                  </a:lnTo>
                  <a:lnTo>
                    <a:pt x="932001" y="1155362"/>
                  </a:lnTo>
                  <a:lnTo>
                    <a:pt x="981379" y="1095997"/>
                  </a:lnTo>
                  <a:lnTo>
                    <a:pt x="1028585" y="1038322"/>
                  </a:lnTo>
                  <a:lnTo>
                    <a:pt x="1074343" y="981775"/>
                  </a:lnTo>
                  <a:lnTo>
                    <a:pt x="1119136" y="925979"/>
                  </a:lnTo>
                  <a:lnTo>
                    <a:pt x="1161381" y="870685"/>
                  </a:lnTo>
                  <a:lnTo>
                    <a:pt x="1201926" y="815724"/>
                  </a:lnTo>
                  <a:lnTo>
                    <a:pt x="1241339" y="760986"/>
                  </a:lnTo>
                  <a:lnTo>
                    <a:pt x="1279997" y="707349"/>
                  </a:lnTo>
                  <a:lnTo>
                    <a:pt x="1318151" y="654446"/>
                  </a:lnTo>
                  <a:lnTo>
                    <a:pt x="1355970" y="602033"/>
                  </a:lnTo>
                  <a:lnTo>
                    <a:pt x="1391660" y="550898"/>
                  </a:lnTo>
                  <a:lnTo>
                    <a:pt x="1425930" y="500615"/>
                  </a:lnTo>
                  <a:lnTo>
                    <a:pt x="1459255" y="450901"/>
                  </a:lnTo>
                  <a:lnTo>
                    <a:pt x="1489092" y="404423"/>
                  </a:lnTo>
                  <a:lnTo>
                    <a:pt x="1516602" y="360103"/>
                  </a:lnTo>
                  <a:lnTo>
                    <a:pt x="1542563" y="317222"/>
                  </a:lnTo>
                  <a:lnTo>
                    <a:pt x="1564633" y="278156"/>
                  </a:lnTo>
                  <a:lnTo>
                    <a:pt x="1584108" y="241635"/>
                  </a:lnTo>
                  <a:lnTo>
                    <a:pt x="1601855" y="206810"/>
                  </a:lnTo>
                  <a:lnTo>
                    <a:pt x="1615591" y="175974"/>
                  </a:lnTo>
                  <a:lnTo>
                    <a:pt x="1626653" y="147796"/>
                  </a:lnTo>
                  <a:lnTo>
                    <a:pt x="1635932" y="121391"/>
                  </a:lnTo>
                  <a:lnTo>
                    <a:pt x="1643703" y="79352"/>
                  </a:lnTo>
                  <a:lnTo>
                    <a:pt x="1642723" y="36529"/>
                  </a:lnTo>
                  <a:lnTo>
                    <a:pt x="1637102" y="6363"/>
                  </a:lnTo>
                  <a:lnTo>
                    <a:pt x="1635279" y="4242"/>
                  </a:lnTo>
                  <a:lnTo>
                    <a:pt x="162877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94" name="SMARTInkShape-3855"/>
            <p:cNvSpPr/>
            <p:nvPr>
              <p:custDataLst>
                <p:tags r:id="rId50"/>
              </p:custDataLst>
            </p:nvPr>
          </p:nvSpPr>
          <p:spPr bwMode="auto">
            <a:xfrm>
              <a:off x="4983480" y="1508760"/>
              <a:ext cx="13277" cy="68581"/>
            </a:xfrm>
            <a:custGeom>
              <a:avLst/>
              <a:gdLst/>
              <a:ahLst/>
              <a:cxnLst/>
              <a:rect l="0" t="0" r="0" b="0"/>
              <a:pathLst>
                <a:path w="13277" h="68581">
                  <a:moveTo>
                    <a:pt x="0" y="0"/>
                  </a:moveTo>
                  <a:lnTo>
                    <a:pt x="0" y="0"/>
                  </a:lnTo>
                  <a:lnTo>
                    <a:pt x="7381" y="0"/>
                  </a:lnTo>
                  <a:lnTo>
                    <a:pt x="12770" y="4551"/>
                  </a:lnTo>
                  <a:lnTo>
                    <a:pt x="13276" y="8749"/>
                  </a:lnTo>
                  <a:lnTo>
                    <a:pt x="9380" y="48565"/>
                  </a:lnTo>
                  <a:lnTo>
                    <a:pt x="8572" y="6858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95" name="SMARTInkShape-3856"/>
            <p:cNvSpPr/>
            <p:nvPr>
              <p:custDataLst>
                <p:tags r:id="rId51"/>
              </p:custDataLst>
            </p:nvPr>
          </p:nvSpPr>
          <p:spPr bwMode="auto">
            <a:xfrm>
              <a:off x="3358338" y="1114425"/>
              <a:ext cx="1311164" cy="154306"/>
            </a:xfrm>
            <a:custGeom>
              <a:avLst/>
              <a:gdLst/>
              <a:ahLst/>
              <a:cxnLst/>
              <a:rect l="0" t="0" r="0" b="0"/>
              <a:pathLst>
                <a:path w="1311164" h="154306">
                  <a:moveTo>
                    <a:pt x="4940" y="154305"/>
                  </a:moveTo>
                  <a:lnTo>
                    <a:pt x="4940" y="154305"/>
                  </a:lnTo>
                  <a:lnTo>
                    <a:pt x="389" y="154305"/>
                  </a:lnTo>
                  <a:lnTo>
                    <a:pt x="0" y="152400"/>
                  </a:lnTo>
                  <a:lnTo>
                    <a:pt x="4101" y="139543"/>
                  </a:lnTo>
                  <a:lnTo>
                    <a:pt x="18343" y="133315"/>
                  </a:lnTo>
                  <a:lnTo>
                    <a:pt x="58865" y="129988"/>
                  </a:lnTo>
                  <a:lnTo>
                    <a:pt x="79942" y="130474"/>
                  </a:lnTo>
                  <a:lnTo>
                    <a:pt x="104471" y="131750"/>
                  </a:lnTo>
                  <a:lnTo>
                    <a:pt x="131301" y="133553"/>
                  </a:lnTo>
                  <a:lnTo>
                    <a:pt x="164428" y="134756"/>
                  </a:lnTo>
                  <a:lnTo>
                    <a:pt x="201753" y="135557"/>
                  </a:lnTo>
                  <a:lnTo>
                    <a:pt x="241876" y="136091"/>
                  </a:lnTo>
                  <a:lnTo>
                    <a:pt x="287675" y="135495"/>
                  </a:lnTo>
                  <a:lnTo>
                    <a:pt x="337257" y="134145"/>
                  </a:lnTo>
                  <a:lnTo>
                    <a:pt x="389362" y="132293"/>
                  </a:lnTo>
                  <a:lnTo>
                    <a:pt x="446006" y="129152"/>
                  </a:lnTo>
                  <a:lnTo>
                    <a:pt x="505677" y="125154"/>
                  </a:lnTo>
                  <a:lnTo>
                    <a:pt x="567364" y="120584"/>
                  </a:lnTo>
                  <a:lnTo>
                    <a:pt x="632302" y="115632"/>
                  </a:lnTo>
                  <a:lnTo>
                    <a:pt x="699406" y="110425"/>
                  </a:lnTo>
                  <a:lnTo>
                    <a:pt x="767955" y="105049"/>
                  </a:lnTo>
                  <a:lnTo>
                    <a:pt x="833656" y="100513"/>
                  </a:lnTo>
                  <a:lnTo>
                    <a:pt x="897460" y="96536"/>
                  </a:lnTo>
                  <a:lnTo>
                    <a:pt x="959998" y="92932"/>
                  </a:lnTo>
                  <a:lnTo>
                    <a:pt x="1016930" y="89577"/>
                  </a:lnTo>
                  <a:lnTo>
                    <a:pt x="1070125" y="86388"/>
                  </a:lnTo>
                  <a:lnTo>
                    <a:pt x="1120829" y="83310"/>
                  </a:lnTo>
                  <a:lnTo>
                    <a:pt x="1163203" y="80305"/>
                  </a:lnTo>
                  <a:lnTo>
                    <a:pt x="1200025" y="77349"/>
                  </a:lnTo>
                  <a:lnTo>
                    <a:pt x="1233146" y="74426"/>
                  </a:lnTo>
                  <a:lnTo>
                    <a:pt x="1258084" y="71525"/>
                  </a:lnTo>
                  <a:lnTo>
                    <a:pt x="1293412" y="65761"/>
                  </a:lnTo>
                  <a:lnTo>
                    <a:pt x="1303024" y="61938"/>
                  </a:lnTo>
                  <a:lnTo>
                    <a:pt x="1308479" y="57485"/>
                  </a:lnTo>
                  <a:lnTo>
                    <a:pt x="1311163" y="52611"/>
                  </a:lnTo>
                  <a:lnTo>
                    <a:pt x="1311048" y="47456"/>
                  </a:lnTo>
                  <a:lnTo>
                    <a:pt x="1305839" y="36649"/>
                  </a:lnTo>
                  <a:lnTo>
                    <a:pt x="1273669"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96" name="SMARTInkShape-3857"/>
            <p:cNvSpPr/>
            <p:nvPr>
              <p:custDataLst>
                <p:tags r:id="rId52"/>
              </p:custDataLst>
            </p:nvPr>
          </p:nvSpPr>
          <p:spPr bwMode="auto">
            <a:xfrm>
              <a:off x="4477703" y="972326"/>
              <a:ext cx="329452" cy="313550"/>
            </a:xfrm>
            <a:custGeom>
              <a:avLst/>
              <a:gdLst/>
              <a:ahLst/>
              <a:cxnLst/>
              <a:rect l="0" t="0" r="0" b="0"/>
              <a:pathLst>
                <a:path w="329452" h="313550">
                  <a:moveTo>
                    <a:pt x="0" y="4939"/>
                  </a:moveTo>
                  <a:lnTo>
                    <a:pt x="0" y="4939"/>
                  </a:lnTo>
                  <a:lnTo>
                    <a:pt x="0" y="388"/>
                  </a:lnTo>
                  <a:lnTo>
                    <a:pt x="952" y="0"/>
                  </a:lnTo>
                  <a:lnTo>
                    <a:pt x="30134" y="17753"/>
                  </a:lnTo>
                  <a:lnTo>
                    <a:pt x="67368" y="37621"/>
                  </a:lnTo>
                  <a:lnTo>
                    <a:pt x="90632" y="49587"/>
                  </a:lnTo>
                  <a:lnTo>
                    <a:pt x="114714" y="62327"/>
                  </a:lnTo>
                  <a:lnTo>
                    <a:pt x="139340" y="75583"/>
                  </a:lnTo>
                  <a:lnTo>
                    <a:pt x="164331" y="89182"/>
                  </a:lnTo>
                  <a:lnTo>
                    <a:pt x="189564" y="103011"/>
                  </a:lnTo>
                  <a:lnTo>
                    <a:pt x="214958" y="116993"/>
                  </a:lnTo>
                  <a:lnTo>
                    <a:pt x="240460" y="131077"/>
                  </a:lnTo>
                  <a:lnTo>
                    <a:pt x="281496" y="154345"/>
                  </a:lnTo>
                  <a:lnTo>
                    <a:pt x="311799" y="174212"/>
                  </a:lnTo>
                  <a:lnTo>
                    <a:pt x="328442" y="192566"/>
                  </a:lnTo>
                  <a:lnTo>
                    <a:pt x="329451" y="201461"/>
                  </a:lnTo>
                  <a:lnTo>
                    <a:pt x="326314" y="210249"/>
                  </a:lnTo>
                  <a:lnTo>
                    <a:pt x="320413" y="218965"/>
                  </a:lnTo>
                  <a:lnTo>
                    <a:pt x="288456" y="238809"/>
                  </a:lnTo>
                  <a:lnTo>
                    <a:pt x="266598" y="249435"/>
                  </a:lnTo>
                  <a:lnTo>
                    <a:pt x="237740" y="261281"/>
                  </a:lnTo>
                  <a:lnTo>
                    <a:pt x="204213" y="273941"/>
                  </a:lnTo>
                  <a:lnTo>
                    <a:pt x="167575" y="287144"/>
                  </a:lnTo>
                  <a:lnTo>
                    <a:pt x="94297" y="313549"/>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97" name="SMARTInkShape-3858"/>
            <p:cNvSpPr/>
            <p:nvPr>
              <p:custDataLst>
                <p:tags r:id="rId53"/>
              </p:custDataLst>
            </p:nvPr>
          </p:nvSpPr>
          <p:spPr bwMode="auto">
            <a:xfrm>
              <a:off x="4812030" y="849608"/>
              <a:ext cx="526665" cy="514090"/>
            </a:xfrm>
            <a:custGeom>
              <a:avLst/>
              <a:gdLst/>
              <a:ahLst/>
              <a:cxnLst/>
              <a:rect l="0" t="0" r="0" b="0"/>
              <a:pathLst>
                <a:path w="526665" h="514090">
                  <a:moveTo>
                    <a:pt x="145733" y="213382"/>
                  </a:moveTo>
                  <a:lnTo>
                    <a:pt x="145733" y="213382"/>
                  </a:lnTo>
                  <a:lnTo>
                    <a:pt x="145733" y="176106"/>
                  </a:lnTo>
                  <a:lnTo>
                    <a:pt x="145733" y="168529"/>
                  </a:lnTo>
                  <a:lnTo>
                    <a:pt x="138113" y="152490"/>
                  </a:lnTo>
                  <a:lnTo>
                    <a:pt x="132080" y="144212"/>
                  </a:lnTo>
                  <a:lnTo>
                    <a:pt x="117757" y="135015"/>
                  </a:lnTo>
                  <a:lnTo>
                    <a:pt x="109937" y="132562"/>
                  </a:lnTo>
                  <a:lnTo>
                    <a:pt x="91088" y="134917"/>
                  </a:lnTo>
                  <a:lnTo>
                    <a:pt x="80728" y="138212"/>
                  </a:lnTo>
                  <a:lnTo>
                    <a:pt x="61597" y="152033"/>
                  </a:lnTo>
                  <a:lnTo>
                    <a:pt x="52495" y="161053"/>
                  </a:lnTo>
                  <a:lnTo>
                    <a:pt x="37301" y="188854"/>
                  </a:lnTo>
                  <a:lnTo>
                    <a:pt x="27056" y="222483"/>
                  </a:lnTo>
                  <a:lnTo>
                    <a:pt x="25677" y="256480"/>
                  </a:lnTo>
                  <a:lnTo>
                    <a:pt x="35859" y="293179"/>
                  </a:lnTo>
                  <a:lnTo>
                    <a:pt x="48323" y="331715"/>
                  </a:lnTo>
                  <a:lnTo>
                    <a:pt x="50687" y="371067"/>
                  </a:lnTo>
                  <a:lnTo>
                    <a:pt x="61262" y="405702"/>
                  </a:lnTo>
                  <a:lnTo>
                    <a:pt x="79615" y="436970"/>
                  </a:lnTo>
                  <a:lnTo>
                    <a:pt x="117675" y="478491"/>
                  </a:lnTo>
                  <a:lnTo>
                    <a:pt x="148503" y="496626"/>
                  </a:lnTo>
                  <a:lnTo>
                    <a:pt x="181254" y="508496"/>
                  </a:lnTo>
                  <a:lnTo>
                    <a:pt x="217717" y="514089"/>
                  </a:lnTo>
                  <a:lnTo>
                    <a:pt x="239442" y="512913"/>
                  </a:lnTo>
                  <a:lnTo>
                    <a:pt x="262498" y="510224"/>
                  </a:lnTo>
                  <a:lnTo>
                    <a:pt x="303356" y="497077"/>
                  </a:lnTo>
                  <a:lnTo>
                    <a:pt x="341517" y="476629"/>
                  </a:lnTo>
                  <a:lnTo>
                    <a:pt x="380703" y="448490"/>
                  </a:lnTo>
                  <a:lnTo>
                    <a:pt x="420344" y="416935"/>
                  </a:lnTo>
                  <a:lnTo>
                    <a:pt x="457329" y="383860"/>
                  </a:lnTo>
                  <a:lnTo>
                    <a:pt x="486468" y="350110"/>
                  </a:lnTo>
                  <a:lnTo>
                    <a:pt x="507038" y="316060"/>
                  </a:lnTo>
                  <a:lnTo>
                    <a:pt x="520625" y="280924"/>
                  </a:lnTo>
                  <a:lnTo>
                    <a:pt x="526664" y="243083"/>
                  </a:lnTo>
                  <a:lnTo>
                    <a:pt x="521727" y="201500"/>
                  </a:lnTo>
                  <a:lnTo>
                    <a:pt x="516411" y="179743"/>
                  </a:lnTo>
                  <a:lnTo>
                    <a:pt x="507152" y="156666"/>
                  </a:lnTo>
                  <a:lnTo>
                    <a:pt x="495263" y="132709"/>
                  </a:lnTo>
                  <a:lnTo>
                    <a:pt x="481623" y="108165"/>
                  </a:lnTo>
                  <a:lnTo>
                    <a:pt x="441067" y="65654"/>
                  </a:lnTo>
                  <a:lnTo>
                    <a:pt x="416917" y="46317"/>
                  </a:lnTo>
                  <a:lnTo>
                    <a:pt x="388435" y="30568"/>
                  </a:lnTo>
                  <a:lnTo>
                    <a:pt x="357065" y="17211"/>
                  </a:lnTo>
                  <a:lnTo>
                    <a:pt x="323767" y="5449"/>
                  </a:lnTo>
                  <a:lnTo>
                    <a:pt x="287283" y="465"/>
                  </a:lnTo>
                  <a:lnTo>
                    <a:pt x="248672" y="0"/>
                  </a:lnTo>
                  <a:lnTo>
                    <a:pt x="208644" y="2547"/>
                  </a:lnTo>
                  <a:lnTo>
                    <a:pt x="172432" y="9008"/>
                  </a:lnTo>
                  <a:lnTo>
                    <a:pt x="138768" y="18078"/>
                  </a:lnTo>
                  <a:lnTo>
                    <a:pt x="106799" y="28887"/>
                  </a:lnTo>
                  <a:lnTo>
                    <a:pt x="80725" y="40855"/>
                  </a:lnTo>
                  <a:lnTo>
                    <a:pt x="39052" y="66853"/>
                  </a:lnTo>
                  <a:lnTo>
                    <a:pt x="0" y="9336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98" name="SMARTInkShape-3859"/>
            <p:cNvSpPr/>
            <p:nvPr>
              <p:custDataLst>
                <p:tags r:id="rId54"/>
              </p:custDataLst>
            </p:nvPr>
          </p:nvSpPr>
          <p:spPr bwMode="auto">
            <a:xfrm>
              <a:off x="4992052" y="2417445"/>
              <a:ext cx="34292" cy="102871"/>
            </a:xfrm>
            <a:custGeom>
              <a:avLst/>
              <a:gdLst/>
              <a:ahLst/>
              <a:cxnLst/>
              <a:rect l="0" t="0" r="0" b="0"/>
              <a:pathLst>
                <a:path w="34292" h="102871">
                  <a:moveTo>
                    <a:pt x="0" y="0"/>
                  </a:moveTo>
                  <a:lnTo>
                    <a:pt x="0" y="0"/>
                  </a:lnTo>
                  <a:lnTo>
                    <a:pt x="9102" y="31856"/>
                  </a:lnTo>
                  <a:lnTo>
                    <a:pt x="23864" y="74420"/>
                  </a:lnTo>
                  <a:lnTo>
                    <a:pt x="34291" y="10287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99" name="SMARTInkShape-3860"/>
            <p:cNvSpPr/>
            <p:nvPr>
              <p:custDataLst>
                <p:tags r:id="rId55"/>
              </p:custDataLst>
            </p:nvPr>
          </p:nvSpPr>
          <p:spPr bwMode="auto">
            <a:xfrm>
              <a:off x="4896489" y="1028700"/>
              <a:ext cx="146653" cy="256017"/>
            </a:xfrm>
            <a:custGeom>
              <a:avLst/>
              <a:gdLst/>
              <a:ahLst/>
              <a:cxnLst/>
              <a:rect l="0" t="0" r="0" b="0"/>
              <a:pathLst>
                <a:path w="146653" h="256017">
                  <a:moveTo>
                    <a:pt x="18411" y="0"/>
                  </a:moveTo>
                  <a:lnTo>
                    <a:pt x="18411" y="0"/>
                  </a:lnTo>
                  <a:lnTo>
                    <a:pt x="22962" y="4551"/>
                  </a:lnTo>
                  <a:lnTo>
                    <a:pt x="31181" y="44015"/>
                  </a:lnTo>
                  <a:lnTo>
                    <a:pt x="48380" y="76428"/>
                  </a:lnTo>
                  <a:lnTo>
                    <a:pt x="59035" y="89848"/>
                  </a:lnTo>
                  <a:lnTo>
                    <a:pt x="66449" y="93236"/>
                  </a:lnTo>
                  <a:lnTo>
                    <a:pt x="84846" y="94461"/>
                  </a:lnTo>
                  <a:lnTo>
                    <a:pt x="112074" y="85244"/>
                  </a:lnTo>
                  <a:lnTo>
                    <a:pt x="133687" y="65898"/>
                  </a:lnTo>
                  <a:lnTo>
                    <a:pt x="141082" y="50243"/>
                  </a:lnTo>
                  <a:lnTo>
                    <a:pt x="146652" y="7840"/>
                  </a:lnTo>
                  <a:lnTo>
                    <a:pt x="145815" y="5227"/>
                  </a:lnTo>
                  <a:lnTo>
                    <a:pt x="144304" y="3484"/>
                  </a:lnTo>
                  <a:lnTo>
                    <a:pt x="142345" y="2323"/>
                  </a:lnTo>
                  <a:lnTo>
                    <a:pt x="141039" y="3454"/>
                  </a:lnTo>
                  <a:lnTo>
                    <a:pt x="139587" y="9790"/>
                  </a:lnTo>
                  <a:lnTo>
                    <a:pt x="138579" y="46692"/>
                  </a:lnTo>
                  <a:lnTo>
                    <a:pt x="138471" y="80827"/>
                  </a:lnTo>
                  <a:lnTo>
                    <a:pt x="138440" y="121104"/>
                  </a:lnTo>
                  <a:lnTo>
                    <a:pt x="135890" y="158120"/>
                  </a:lnTo>
                  <a:lnTo>
                    <a:pt x="126495" y="196228"/>
                  </a:lnTo>
                  <a:lnTo>
                    <a:pt x="109174" y="222606"/>
                  </a:lnTo>
                  <a:lnTo>
                    <a:pt x="81392" y="243969"/>
                  </a:lnTo>
                  <a:lnTo>
                    <a:pt x="49031" y="253262"/>
                  </a:lnTo>
                  <a:lnTo>
                    <a:pt x="19864" y="256016"/>
                  </a:lnTo>
                  <a:lnTo>
                    <a:pt x="12712" y="254497"/>
                  </a:lnTo>
                  <a:lnTo>
                    <a:pt x="2225" y="247730"/>
                  </a:lnTo>
                  <a:lnTo>
                    <a:pt x="0" y="242306"/>
                  </a:lnTo>
                  <a:lnTo>
                    <a:pt x="69" y="228659"/>
                  </a:lnTo>
                  <a:lnTo>
                    <a:pt x="10894" y="210529"/>
                  </a:lnTo>
                  <a:lnTo>
                    <a:pt x="28405" y="191676"/>
                  </a:lnTo>
                  <a:lnTo>
                    <a:pt x="68151" y="161510"/>
                  </a:lnTo>
                  <a:lnTo>
                    <a:pt x="108352" y="132868"/>
                  </a:lnTo>
                  <a:lnTo>
                    <a:pt x="129854" y="120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0" name="SMARTInkShape-3861"/>
            <p:cNvSpPr/>
            <p:nvPr>
              <p:custDataLst>
                <p:tags r:id="rId56"/>
              </p:custDataLst>
            </p:nvPr>
          </p:nvSpPr>
          <p:spPr bwMode="auto">
            <a:xfrm>
              <a:off x="5086350" y="1140142"/>
              <a:ext cx="11933" cy="111444"/>
            </a:xfrm>
            <a:custGeom>
              <a:avLst/>
              <a:gdLst/>
              <a:ahLst/>
              <a:cxnLst/>
              <a:rect l="0" t="0" r="0" b="0"/>
              <a:pathLst>
                <a:path w="11933" h="111444">
                  <a:moveTo>
                    <a:pt x="0" y="0"/>
                  </a:moveTo>
                  <a:lnTo>
                    <a:pt x="0" y="0"/>
                  </a:lnTo>
                  <a:lnTo>
                    <a:pt x="4551" y="0"/>
                  </a:lnTo>
                  <a:lnTo>
                    <a:pt x="9325" y="10160"/>
                  </a:lnTo>
                  <a:lnTo>
                    <a:pt x="11932" y="18204"/>
                  </a:lnTo>
                  <a:lnTo>
                    <a:pt x="11049" y="47727"/>
                  </a:lnTo>
                  <a:lnTo>
                    <a:pt x="4756" y="85156"/>
                  </a:lnTo>
                  <a:lnTo>
                    <a:pt x="0" y="1114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1" name="SMARTInkShape-3862"/>
            <p:cNvSpPr/>
            <p:nvPr>
              <p:custDataLst>
                <p:tags r:id="rId57"/>
              </p:custDataLst>
            </p:nvPr>
          </p:nvSpPr>
          <p:spPr bwMode="auto">
            <a:xfrm>
              <a:off x="5052413" y="3490230"/>
              <a:ext cx="162526" cy="165930"/>
            </a:xfrm>
            <a:custGeom>
              <a:avLst/>
              <a:gdLst/>
              <a:ahLst/>
              <a:cxnLst/>
              <a:rect l="0" t="0" r="0" b="0"/>
              <a:pathLst>
                <a:path w="162526" h="165930">
                  <a:moveTo>
                    <a:pt x="68227" y="15922"/>
                  </a:moveTo>
                  <a:lnTo>
                    <a:pt x="68227" y="15922"/>
                  </a:lnTo>
                  <a:lnTo>
                    <a:pt x="55209" y="2904"/>
                  </a:lnTo>
                  <a:lnTo>
                    <a:pt x="47835" y="611"/>
                  </a:lnTo>
                  <a:lnTo>
                    <a:pt x="43203" y="0"/>
                  </a:lnTo>
                  <a:lnTo>
                    <a:pt x="35515" y="1861"/>
                  </a:lnTo>
                  <a:lnTo>
                    <a:pt x="23292" y="10804"/>
                  </a:lnTo>
                  <a:lnTo>
                    <a:pt x="18267" y="15367"/>
                  </a:lnTo>
                  <a:lnTo>
                    <a:pt x="12686" y="28058"/>
                  </a:lnTo>
                  <a:lnTo>
                    <a:pt x="0" y="68590"/>
                  </a:lnTo>
                  <a:lnTo>
                    <a:pt x="122" y="89813"/>
                  </a:lnTo>
                  <a:lnTo>
                    <a:pt x="15722" y="131271"/>
                  </a:lnTo>
                  <a:lnTo>
                    <a:pt x="31239" y="148468"/>
                  </a:lnTo>
                  <a:lnTo>
                    <a:pt x="49883" y="160557"/>
                  </a:lnTo>
                  <a:lnTo>
                    <a:pt x="67694" y="165929"/>
                  </a:lnTo>
                  <a:lnTo>
                    <a:pt x="90215" y="160697"/>
                  </a:lnTo>
                  <a:lnTo>
                    <a:pt x="127130" y="141686"/>
                  </a:lnTo>
                  <a:lnTo>
                    <a:pt x="162525" y="1187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2" name="SMARTInkShape-3863"/>
            <p:cNvSpPr/>
            <p:nvPr>
              <p:custDataLst>
                <p:tags r:id="rId58"/>
              </p:custDataLst>
            </p:nvPr>
          </p:nvSpPr>
          <p:spPr bwMode="auto">
            <a:xfrm>
              <a:off x="4789292" y="2949534"/>
              <a:ext cx="579556" cy="785868"/>
            </a:xfrm>
            <a:custGeom>
              <a:avLst/>
              <a:gdLst/>
              <a:ahLst/>
              <a:cxnLst/>
              <a:rect l="0" t="0" r="0" b="0"/>
              <a:pathLst>
                <a:path w="579556" h="785868">
                  <a:moveTo>
                    <a:pt x="99890" y="102276"/>
                  </a:moveTo>
                  <a:lnTo>
                    <a:pt x="99890" y="102276"/>
                  </a:lnTo>
                  <a:lnTo>
                    <a:pt x="58369" y="142092"/>
                  </a:lnTo>
                  <a:lnTo>
                    <a:pt x="40281" y="180113"/>
                  </a:lnTo>
                  <a:lnTo>
                    <a:pt x="29582" y="217833"/>
                  </a:lnTo>
                  <a:lnTo>
                    <a:pt x="25396" y="241226"/>
                  </a:lnTo>
                  <a:lnTo>
                    <a:pt x="21652" y="266347"/>
                  </a:lnTo>
                  <a:lnTo>
                    <a:pt x="17252" y="293572"/>
                  </a:lnTo>
                  <a:lnTo>
                    <a:pt x="12413" y="322199"/>
                  </a:lnTo>
                  <a:lnTo>
                    <a:pt x="7282" y="351761"/>
                  </a:lnTo>
                  <a:lnTo>
                    <a:pt x="3862" y="382899"/>
                  </a:lnTo>
                  <a:lnTo>
                    <a:pt x="1581" y="415088"/>
                  </a:lnTo>
                  <a:lnTo>
                    <a:pt x="61" y="447978"/>
                  </a:lnTo>
                  <a:lnTo>
                    <a:pt x="0" y="481334"/>
                  </a:lnTo>
                  <a:lnTo>
                    <a:pt x="912" y="515001"/>
                  </a:lnTo>
                  <a:lnTo>
                    <a:pt x="2472" y="548876"/>
                  </a:lnTo>
                  <a:lnTo>
                    <a:pt x="7323" y="580032"/>
                  </a:lnTo>
                  <a:lnTo>
                    <a:pt x="14366" y="609375"/>
                  </a:lnTo>
                  <a:lnTo>
                    <a:pt x="22872" y="637509"/>
                  </a:lnTo>
                  <a:lnTo>
                    <a:pt x="36162" y="663886"/>
                  </a:lnTo>
                  <a:lnTo>
                    <a:pt x="52642" y="689090"/>
                  </a:lnTo>
                  <a:lnTo>
                    <a:pt x="71249" y="713513"/>
                  </a:lnTo>
                  <a:lnTo>
                    <a:pt x="93179" y="732652"/>
                  </a:lnTo>
                  <a:lnTo>
                    <a:pt x="117324" y="748269"/>
                  </a:lnTo>
                  <a:lnTo>
                    <a:pt x="142945" y="761538"/>
                  </a:lnTo>
                  <a:lnTo>
                    <a:pt x="170504" y="771337"/>
                  </a:lnTo>
                  <a:lnTo>
                    <a:pt x="199353" y="778821"/>
                  </a:lnTo>
                  <a:lnTo>
                    <a:pt x="229064" y="784764"/>
                  </a:lnTo>
                  <a:lnTo>
                    <a:pt x="258396" y="785867"/>
                  </a:lnTo>
                  <a:lnTo>
                    <a:pt x="287476" y="783746"/>
                  </a:lnTo>
                  <a:lnTo>
                    <a:pt x="316388" y="779474"/>
                  </a:lnTo>
                  <a:lnTo>
                    <a:pt x="344234" y="769959"/>
                  </a:lnTo>
                  <a:lnTo>
                    <a:pt x="371371" y="756948"/>
                  </a:lnTo>
                  <a:lnTo>
                    <a:pt x="398035" y="741607"/>
                  </a:lnTo>
                  <a:lnTo>
                    <a:pt x="423431" y="720901"/>
                  </a:lnTo>
                  <a:lnTo>
                    <a:pt x="447982" y="696620"/>
                  </a:lnTo>
                  <a:lnTo>
                    <a:pt x="471969" y="669956"/>
                  </a:lnTo>
                  <a:lnTo>
                    <a:pt x="494628" y="637892"/>
                  </a:lnTo>
                  <a:lnTo>
                    <a:pt x="516402" y="602228"/>
                  </a:lnTo>
                  <a:lnTo>
                    <a:pt x="537584" y="564165"/>
                  </a:lnTo>
                  <a:lnTo>
                    <a:pt x="553611" y="527359"/>
                  </a:lnTo>
                  <a:lnTo>
                    <a:pt x="566201" y="491392"/>
                  </a:lnTo>
                  <a:lnTo>
                    <a:pt x="576499" y="455984"/>
                  </a:lnTo>
                  <a:lnTo>
                    <a:pt x="579555" y="420949"/>
                  </a:lnTo>
                  <a:lnTo>
                    <a:pt x="577782" y="386162"/>
                  </a:lnTo>
                  <a:lnTo>
                    <a:pt x="572789" y="351541"/>
                  </a:lnTo>
                  <a:lnTo>
                    <a:pt x="561842" y="317030"/>
                  </a:lnTo>
                  <a:lnTo>
                    <a:pt x="546923" y="282593"/>
                  </a:lnTo>
                  <a:lnTo>
                    <a:pt x="529357" y="248205"/>
                  </a:lnTo>
                  <a:lnTo>
                    <a:pt x="506217" y="215754"/>
                  </a:lnTo>
                  <a:lnTo>
                    <a:pt x="479360" y="184596"/>
                  </a:lnTo>
                  <a:lnTo>
                    <a:pt x="450025" y="154298"/>
                  </a:lnTo>
                  <a:lnTo>
                    <a:pt x="419038" y="126480"/>
                  </a:lnTo>
                  <a:lnTo>
                    <a:pt x="386951" y="100314"/>
                  </a:lnTo>
                  <a:lnTo>
                    <a:pt x="354129" y="75251"/>
                  </a:lnTo>
                  <a:lnTo>
                    <a:pt x="319865" y="54732"/>
                  </a:lnTo>
                  <a:lnTo>
                    <a:pt x="284640" y="37242"/>
                  </a:lnTo>
                  <a:lnTo>
                    <a:pt x="248774" y="21773"/>
                  </a:lnTo>
                  <a:lnTo>
                    <a:pt x="214386" y="11460"/>
                  </a:lnTo>
                  <a:lnTo>
                    <a:pt x="180984" y="4584"/>
                  </a:lnTo>
                  <a:lnTo>
                    <a:pt x="148238" y="0"/>
                  </a:lnTo>
                  <a:lnTo>
                    <a:pt x="117835" y="1707"/>
                  </a:lnTo>
                  <a:lnTo>
                    <a:pt x="88993" y="7608"/>
                  </a:lnTo>
                  <a:lnTo>
                    <a:pt x="61193" y="16304"/>
                  </a:lnTo>
                  <a:lnTo>
                    <a:pt x="5593" y="3369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3" name="SMARTInkShape-3864"/>
            <p:cNvSpPr/>
            <p:nvPr>
              <p:custDataLst>
                <p:tags r:id="rId59"/>
              </p:custDataLst>
            </p:nvPr>
          </p:nvSpPr>
          <p:spPr bwMode="auto">
            <a:xfrm>
              <a:off x="5009198" y="2820353"/>
              <a:ext cx="8573" cy="51436"/>
            </a:xfrm>
            <a:custGeom>
              <a:avLst/>
              <a:gdLst/>
              <a:ahLst/>
              <a:cxnLst/>
              <a:rect l="0" t="0" r="0" b="0"/>
              <a:pathLst>
                <a:path w="8573" h="51436">
                  <a:moveTo>
                    <a:pt x="0" y="0"/>
                  </a:moveTo>
                  <a:lnTo>
                    <a:pt x="0" y="0"/>
                  </a:lnTo>
                  <a:lnTo>
                    <a:pt x="952" y="25470"/>
                  </a:lnTo>
                  <a:lnTo>
                    <a:pt x="8572" y="5143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4" name="SMARTInkShape-3865"/>
            <p:cNvSpPr/>
            <p:nvPr>
              <p:custDataLst>
                <p:tags r:id="rId60"/>
              </p:custDataLst>
            </p:nvPr>
          </p:nvSpPr>
          <p:spPr bwMode="auto">
            <a:xfrm>
              <a:off x="4970356" y="1903095"/>
              <a:ext cx="13125" cy="154306"/>
            </a:xfrm>
            <a:custGeom>
              <a:avLst/>
              <a:gdLst/>
              <a:ahLst/>
              <a:cxnLst/>
              <a:rect l="0" t="0" r="0" b="0"/>
              <a:pathLst>
                <a:path w="13125" h="154306">
                  <a:moveTo>
                    <a:pt x="4551" y="0"/>
                  </a:moveTo>
                  <a:lnTo>
                    <a:pt x="4551" y="0"/>
                  </a:lnTo>
                  <a:lnTo>
                    <a:pt x="0" y="36407"/>
                  </a:lnTo>
                  <a:lnTo>
                    <a:pt x="307" y="66981"/>
                  </a:lnTo>
                  <a:lnTo>
                    <a:pt x="3617" y="96444"/>
                  </a:lnTo>
                  <a:lnTo>
                    <a:pt x="9883" y="135044"/>
                  </a:lnTo>
                  <a:lnTo>
                    <a:pt x="13124" y="15430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814" name="SMARTInkShape-Group1236"/>
          <p:cNvGrpSpPr/>
          <p:nvPr/>
        </p:nvGrpSpPr>
        <p:grpSpPr>
          <a:xfrm>
            <a:off x="1196818" y="1167052"/>
            <a:ext cx="1884195" cy="2210514"/>
            <a:chOff x="1196818" y="1167052"/>
            <a:chExt cx="1884195" cy="2210514"/>
          </a:xfrm>
        </p:grpSpPr>
        <p:sp>
          <p:nvSpPr>
            <p:cNvPr id="806" name="SMARTInkShape-3866"/>
            <p:cNvSpPr/>
            <p:nvPr>
              <p:custDataLst>
                <p:tags r:id="rId39"/>
              </p:custDataLst>
            </p:nvPr>
          </p:nvSpPr>
          <p:spPr bwMode="auto">
            <a:xfrm>
              <a:off x="1469108" y="1243013"/>
              <a:ext cx="1602706" cy="49433"/>
            </a:xfrm>
            <a:custGeom>
              <a:avLst/>
              <a:gdLst/>
              <a:ahLst/>
              <a:cxnLst/>
              <a:rect l="0" t="0" r="0" b="0"/>
              <a:pathLst>
                <a:path w="1602706" h="49433">
                  <a:moveTo>
                    <a:pt x="8220" y="42862"/>
                  </a:moveTo>
                  <a:lnTo>
                    <a:pt x="8220" y="42862"/>
                  </a:lnTo>
                  <a:lnTo>
                    <a:pt x="3669" y="38311"/>
                  </a:lnTo>
                  <a:lnTo>
                    <a:pt x="1434" y="33537"/>
                  </a:lnTo>
                  <a:lnTo>
                    <a:pt x="0" y="27262"/>
                  </a:lnTo>
                  <a:lnTo>
                    <a:pt x="835" y="26747"/>
                  </a:lnTo>
                  <a:lnTo>
                    <a:pt x="4302" y="26175"/>
                  </a:lnTo>
                  <a:lnTo>
                    <a:pt x="5608" y="25070"/>
                  </a:lnTo>
                  <a:lnTo>
                    <a:pt x="7876" y="18376"/>
                  </a:lnTo>
                  <a:lnTo>
                    <a:pt x="47145" y="17217"/>
                  </a:lnTo>
                  <a:lnTo>
                    <a:pt x="74097" y="17177"/>
                  </a:lnTo>
                  <a:lnTo>
                    <a:pt x="112746" y="19699"/>
                  </a:lnTo>
                  <a:lnTo>
                    <a:pt x="135054" y="21705"/>
                  </a:lnTo>
                  <a:lnTo>
                    <a:pt x="159451" y="24947"/>
                  </a:lnTo>
                  <a:lnTo>
                    <a:pt x="185240" y="29014"/>
                  </a:lnTo>
                  <a:lnTo>
                    <a:pt x="211958" y="33630"/>
                  </a:lnTo>
                  <a:lnTo>
                    <a:pt x="243106" y="37660"/>
                  </a:lnTo>
                  <a:lnTo>
                    <a:pt x="277205" y="41299"/>
                  </a:lnTo>
                  <a:lnTo>
                    <a:pt x="313273" y="44677"/>
                  </a:lnTo>
                  <a:lnTo>
                    <a:pt x="353511" y="46930"/>
                  </a:lnTo>
                  <a:lnTo>
                    <a:pt x="396529" y="48431"/>
                  </a:lnTo>
                  <a:lnTo>
                    <a:pt x="441400" y="49432"/>
                  </a:lnTo>
                  <a:lnTo>
                    <a:pt x="489412" y="49147"/>
                  </a:lnTo>
                  <a:lnTo>
                    <a:pt x="539517" y="48005"/>
                  </a:lnTo>
                  <a:lnTo>
                    <a:pt x="591018" y="46290"/>
                  </a:lnTo>
                  <a:lnTo>
                    <a:pt x="644402" y="45148"/>
                  </a:lnTo>
                  <a:lnTo>
                    <a:pt x="699041" y="44386"/>
                  </a:lnTo>
                  <a:lnTo>
                    <a:pt x="754517" y="43878"/>
                  </a:lnTo>
                  <a:lnTo>
                    <a:pt x="810551" y="42587"/>
                  </a:lnTo>
                  <a:lnTo>
                    <a:pt x="866957" y="40773"/>
                  </a:lnTo>
                  <a:lnTo>
                    <a:pt x="923611" y="38612"/>
                  </a:lnTo>
                  <a:lnTo>
                    <a:pt x="979478" y="36219"/>
                  </a:lnTo>
                  <a:lnTo>
                    <a:pt x="1034820" y="33671"/>
                  </a:lnTo>
                  <a:lnTo>
                    <a:pt x="1089813" y="31019"/>
                  </a:lnTo>
                  <a:lnTo>
                    <a:pt x="1142667" y="30204"/>
                  </a:lnTo>
                  <a:lnTo>
                    <a:pt x="1194095" y="30614"/>
                  </a:lnTo>
                  <a:lnTo>
                    <a:pt x="1244573" y="31839"/>
                  </a:lnTo>
                  <a:lnTo>
                    <a:pt x="1290608" y="32656"/>
                  </a:lnTo>
                  <a:lnTo>
                    <a:pt x="1333680" y="33200"/>
                  </a:lnTo>
                  <a:lnTo>
                    <a:pt x="1374777" y="33563"/>
                  </a:lnTo>
                  <a:lnTo>
                    <a:pt x="1411700" y="34758"/>
                  </a:lnTo>
                  <a:lnTo>
                    <a:pt x="1445841" y="36507"/>
                  </a:lnTo>
                  <a:lnTo>
                    <a:pt x="1478126" y="38625"/>
                  </a:lnTo>
                  <a:lnTo>
                    <a:pt x="1505365" y="40037"/>
                  </a:lnTo>
                  <a:lnTo>
                    <a:pt x="1529239" y="40979"/>
                  </a:lnTo>
                  <a:lnTo>
                    <a:pt x="1566243" y="42025"/>
                  </a:lnTo>
                  <a:lnTo>
                    <a:pt x="1601226" y="42829"/>
                  </a:lnTo>
                  <a:lnTo>
                    <a:pt x="1601719" y="41888"/>
                  </a:lnTo>
                  <a:lnTo>
                    <a:pt x="160270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7" name="SMARTInkShape-3867"/>
            <p:cNvSpPr/>
            <p:nvPr>
              <p:custDataLst>
                <p:tags r:id="rId40"/>
              </p:custDataLst>
            </p:nvPr>
          </p:nvSpPr>
          <p:spPr bwMode="auto">
            <a:xfrm>
              <a:off x="2746058" y="1167052"/>
              <a:ext cx="289105" cy="315991"/>
            </a:xfrm>
            <a:custGeom>
              <a:avLst/>
              <a:gdLst/>
              <a:ahLst/>
              <a:cxnLst/>
              <a:rect l="0" t="0" r="0" b="0"/>
              <a:pathLst>
                <a:path w="289105" h="315991">
                  <a:moveTo>
                    <a:pt x="111442" y="7380"/>
                  </a:moveTo>
                  <a:lnTo>
                    <a:pt x="111442" y="7380"/>
                  </a:lnTo>
                  <a:lnTo>
                    <a:pt x="96680" y="0"/>
                  </a:lnTo>
                  <a:lnTo>
                    <a:pt x="137368" y="27188"/>
                  </a:lnTo>
                  <a:lnTo>
                    <a:pt x="170453" y="51032"/>
                  </a:lnTo>
                  <a:lnTo>
                    <a:pt x="210948" y="77147"/>
                  </a:lnTo>
                  <a:lnTo>
                    <a:pt x="242344" y="97760"/>
                  </a:lnTo>
                  <a:lnTo>
                    <a:pt x="278498" y="135336"/>
                  </a:lnTo>
                  <a:lnTo>
                    <a:pt x="287924" y="160135"/>
                  </a:lnTo>
                  <a:lnTo>
                    <a:pt x="289104" y="172082"/>
                  </a:lnTo>
                  <a:lnTo>
                    <a:pt x="270096" y="200596"/>
                  </a:lnTo>
                  <a:lnTo>
                    <a:pt x="231485" y="231367"/>
                  </a:lnTo>
                  <a:lnTo>
                    <a:pt x="203853" y="246239"/>
                  </a:lnTo>
                  <a:lnTo>
                    <a:pt x="173049" y="260917"/>
                  </a:lnTo>
                  <a:lnTo>
                    <a:pt x="140131" y="273560"/>
                  </a:lnTo>
                  <a:lnTo>
                    <a:pt x="105803" y="284846"/>
                  </a:lnTo>
                  <a:lnTo>
                    <a:pt x="70535" y="295228"/>
                  </a:lnTo>
                  <a:lnTo>
                    <a:pt x="0" y="31599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8" name="SMARTInkShape-3868"/>
            <p:cNvSpPr/>
            <p:nvPr>
              <p:custDataLst>
                <p:tags r:id="rId41"/>
              </p:custDataLst>
            </p:nvPr>
          </p:nvSpPr>
          <p:spPr bwMode="auto">
            <a:xfrm>
              <a:off x="1566686" y="1285875"/>
              <a:ext cx="1400163" cy="1988018"/>
            </a:xfrm>
            <a:custGeom>
              <a:avLst/>
              <a:gdLst/>
              <a:ahLst/>
              <a:cxnLst/>
              <a:rect l="0" t="0" r="0" b="0"/>
              <a:pathLst>
                <a:path w="1400163" h="1988018">
                  <a:moveTo>
                    <a:pt x="4939" y="0"/>
                  </a:moveTo>
                  <a:lnTo>
                    <a:pt x="4939" y="0"/>
                  </a:lnTo>
                  <a:lnTo>
                    <a:pt x="388" y="0"/>
                  </a:lnTo>
                  <a:lnTo>
                    <a:pt x="0" y="1905"/>
                  </a:lnTo>
                  <a:lnTo>
                    <a:pt x="12177" y="37993"/>
                  </a:lnTo>
                  <a:lnTo>
                    <a:pt x="27192" y="75180"/>
                  </a:lnTo>
                  <a:lnTo>
                    <a:pt x="41499" y="105804"/>
                  </a:lnTo>
                  <a:lnTo>
                    <a:pt x="59923" y="146084"/>
                  </a:lnTo>
                  <a:lnTo>
                    <a:pt x="70170" y="168827"/>
                  </a:lnTo>
                  <a:lnTo>
                    <a:pt x="81764" y="193514"/>
                  </a:lnTo>
                  <a:lnTo>
                    <a:pt x="94255" y="219496"/>
                  </a:lnTo>
                  <a:lnTo>
                    <a:pt x="107346" y="246343"/>
                  </a:lnTo>
                  <a:lnTo>
                    <a:pt x="122740" y="275672"/>
                  </a:lnTo>
                  <a:lnTo>
                    <a:pt x="139671" y="306653"/>
                  </a:lnTo>
                  <a:lnTo>
                    <a:pt x="157625" y="338738"/>
                  </a:lnTo>
                  <a:lnTo>
                    <a:pt x="178167" y="371558"/>
                  </a:lnTo>
                  <a:lnTo>
                    <a:pt x="200435" y="404868"/>
                  </a:lnTo>
                  <a:lnTo>
                    <a:pt x="223852" y="438504"/>
                  </a:lnTo>
                  <a:lnTo>
                    <a:pt x="248988" y="472359"/>
                  </a:lnTo>
                  <a:lnTo>
                    <a:pt x="275271" y="506358"/>
                  </a:lnTo>
                  <a:lnTo>
                    <a:pt x="302318" y="540455"/>
                  </a:lnTo>
                  <a:lnTo>
                    <a:pt x="331779" y="574616"/>
                  </a:lnTo>
                  <a:lnTo>
                    <a:pt x="362850" y="608819"/>
                  </a:lnTo>
                  <a:lnTo>
                    <a:pt x="394994" y="643052"/>
                  </a:lnTo>
                  <a:lnTo>
                    <a:pt x="427853" y="676351"/>
                  </a:lnTo>
                  <a:lnTo>
                    <a:pt x="461189" y="709028"/>
                  </a:lnTo>
                  <a:lnTo>
                    <a:pt x="494843" y="741291"/>
                  </a:lnTo>
                  <a:lnTo>
                    <a:pt x="527757" y="774229"/>
                  </a:lnTo>
                  <a:lnTo>
                    <a:pt x="560177" y="807617"/>
                  </a:lnTo>
                  <a:lnTo>
                    <a:pt x="592267" y="841306"/>
                  </a:lnTo>
                  <a:lnTo>
                    <a:pt x="622234" y="875196"/>
                  </a:lnTo>
                  <a:lnTo>
                    <a:pt x="650784" y="909219"/>
                  </a:lnTo>
                  <a:lnTo>
                    <a:pt x="678390" y="943331"/>
                  </a:lnTo>
                  <a:lnTo>
                    <a:pt x="705366" y="976550"/>
                  </a:lnTo>
                  <a:lnTo>
                    <a:pt x="731923" y="1009173"/>
                  </a:lnTo>
                  <a:lnTo>
                    <a:pt x="758200" y="1041400"/>
                  </a:lnTo>
                  <a:lnTo>
                    <a:pt x="782386" y="1074314"/>
                  </a:lnTo>
                  <a:lnTo>
                    <a:pt x="805177" y="1107687"/>
                  </a:lnTo>
                  <a:lnTo>
                    <a:pt x="827038" y="1141365"/>
                  </a:lnTo>
                  <a:lnTo>
                    <a:pt x="848280" y="1174295"/>
                  </a:lnTo>
                  <a:lnTo>
                    <a:pt x="869109" y="1206726"/>
                  </a:lnTo>
                  <a:lnTo>
                    <a:pt x="889662" y="1238824"/>
                  </a:lnTo>
                  <a:lnTo>
                    <a:pt x="910032" y="1269747"/>
                  </a:lnTo>
                  <a:lnTo>
                    <a:pt x="930280" y="1299888"/>
                  </a:lnTo>
                  <a:lnTo>
                    <a:pt x="950445" y="1329507"/>
                  </a:lnTo>
                  <a:lnTo>
                    <a:pt x="968651" y="1357826"/>
                  </a:lnTo>
                  <a:lnTo>
                    <a:pt x="985552" y="1385277"/>
                  </a:lnTo>
                  <a:lnTo>
                    <a:pt x="1001581" y="1412150"/>
                  </a:lnTo>
                  <a:lnTo>
                    <a:pt x="1018934" y="1438639"/>
                  </a:lnTo>
                  <a:lnTo>
                    <a:pt x="1037171" y="1464870"/>
                  </a:lnTo>
                  <a:lnTo>
                    <a:pt x="1055996" y="1490930"/>
                  </a:lnTo>
                  <a:lnTo>
                    <a:pt x="1074261" y="1516876"/>
                  </a:lnTo>
                  <a:lnTo>
                    <a:pt x="1092153" y="1542746"/>
                  </a:lnTo>
                  <a:lnTo>
                    <a:pt x="1109796" y="1568564"/>
                  </a:lnTo>
                  <a:lnTo>
                    <a:pt x="1126320" y="1592445"/>
                  </a:lnTo>
                  <a:lnTo>
                    <a:pt x="1142099" y="1615032"/>
                  </a:lnTo>
                  <a:lnTo>
                    <a:pt x="1157381" y="1636758"/>
                  </a:lnTo>
                  <a:lnTo>
                    <a:pt x="1184520" y="1678678"/>
                  </a:lnTo>
                  <a:lnTo>
                    <a:pt x="1209282" y="1717629"/>
                  </a:lnTo>
                  <a:lnTo>
                    <a:pt x="1232988" y="1750816"/>
                  </a:lnTo>
                  <a:lnTo>
                    <a:pt x="1253683" y="1783980"/>
                  </a:lnTo>
                  <a:lnTo>
                    <a:pt x="1272407" y="1815865"/>
                  </a:lnTo>
                  <a:lnTo>
                    <a:pt x="1299013" y="1855236"/>
                  </a:lnTo>
                  <a:lnTo>
                    <a:pt x="1324041" y="1890078"/>
                  </a:lnTo>
                  <a:lnTo>
                    <a:pt x="1350047" y="1927935"/>
                  </a:lnTo>
                  <a:lnTo>
                    <a:pt x="1373403" y="1969654"/>
                  </a:lnTo>
                  <a:lnTo>
                    <a:pt x="1383400" y="1979667"/>
                  </a:lnTo>
                  <a:lnTo>
                    <a:pt x="1391654" y="1984752"/>
                  </a:lnTo>
                  <a:lnTo>
                    <a:pt x="1400162" y="1988017"/>
                  </a:lnTo>
                  <a:lnTo>
                    <a:pt x="1398786" y="1983383"/>
                  </a:lnTo>
                  <a:lnTo>
                    <a:pt x="1385111" y="1945957"/>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9" name="SMARTInkShape-3869"/>
            <p:cNvSpPr/>
            <p:nvPr>
              <p:custDataLst>
                <p:tags r:id="rId42"/>
              </p:custDataLst>
            </p:nvPr>
          </p:nvSpPr>
          <p:spPr bwMode="auto">
            <a:xfrm>
              <a:off x="2583180" y="2923222"/>
              <a:ext cx="339275" cy="300039"/>
            </a:xfrm>
            <a:custGeom>
              <a:avLst/>
              <a:gdLst/>
              <a:ahLst/>
              <a:cxnLst/>
              <a:rect l="0" t="0" r="0" b="0"/>
              <a:pathLst>
                <a:path w="339275" h="300039">
                  <a:moveTo>
                    <a:pt x="171450" y="0"/>
                  </a:moveTo>
                  <a:lnTo>
                    <a:pt x="171450" y="0"/>
                  </a:lnTo>
                  <a:lnTo>
                    <a:pt x="180552" y="0"/>
                  </a:lnTo>
                  <a:lnTo>
                    <a:pt x="187560" y="2541"/>
                  </a:lnTo>
                  <a:lnTo>
                    <a:pt x="190763" y="4551"/>
                  </a:lnTo>
                  <a:lnTo>
                    <a:pt x="199820" y="16483"/>
                  </a:lnTo>
                  <a:lnTo>
                    <a:pt x="221703" y="57872"/>
                  </a:lnTo>
                  <a:lnTo>
                    <a:pt x="244171" y="99767"/>
                  </a:lnTo>
                  <a:lnTo>
                    <a:pt x="277678" y="136547"/>
                  </a:lnTo>
                  <a:lnTo>
                    <a:pt x="318225" y="173098"/>
                  </a:lnTo>
                  <a:lnTo>
                    <a:pt x="334742" y="190142"/>
                  </a:lnTo>
                  <a:lnTo>
                    <a:pt x="339274" y="198173"/>
                  </a:lnTo>
                  <a:lnTo>
                    <a:pt x="338578" y="201648"/>
                  </a:lnTo>
                  <a:lnTo>
                    <a:pt x="332724" y="208049"/>
                  </a:lnTo>
                  <a:lnTo>
                    <a:pt x="302790" y="220872"/>
                  </a:lnTo>
                  <a:lnTo>
                    <a:pt x="272368" y="230246"/>
                  </a:lnTo>
                  <a:lnTo>
                    <a:pt x="251112" y="235412"/>
                  </a:lnTo>
                  <a:lnTo>
                    <a:pt x="226463" y="240762"/>
                  </a:lnTo>
                  <a:lnTo>
                    <a:pt x="199553" y="246233"/>
                  </a:lnTo>
                  <a:lnTo>
                    <a:pt x="171135" y="252738"/>
                  </a:lnTo>
                  <a:lnTo>
                    <a:pt x="141713" y="259932"/>
                  </a:lnTo>
                  <a:lnTo>
                    <a:pt x="111620" y="267586"/>
                  </a:lnTo>
                  <a:lnTo>
                    <a:pt x="85844" y="274593"/>
                  </a:lnTo>
                  <a:lnTo>
                    <a:pt x="62944" y="281170"/>
                  </a:lnTo>
                  <a:lnTo>
                    <a:pt x="27975" y="291652"/>
                  </a:lnTo>
                  <a:lnTo>
                    <a:pt x="0" y="30003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0" name="SMARTInkShape-3870"/>
            <p:cNvSpPr/>
            <p:nvPr>
              <p:custDataLst>
                <p:tags r:id="rId43"/>
              </p:custDataLst>
            </p:nvPr>
          </p:nvSpPr>
          <p:spPr bwMode="auto">
            <a:xfrm>
              <a:off x="1258076" y="3220254"/>
              <a:ext cx="1664408" cy="58185"/>
            </a:xfrm>
            <a:custGeom>
              <a:avLst/>
              <a:gdLst/>
              <a:ahLst/>
              <a:cxnLst/>
              <a:rect l="0" t="0" r="0" b="0"/>
              <a:pathLst>
                <a:path w="1664408" h="58185">
                  <a:moveTo>
                    <a:pt x="4939" y="20151"/>
                  </a:moveTo>
                  <a:lnTo>
                    <a:pt x="4939" y="20151"/>
                  </a:lnTo>
                  <a:lnTo>
                    <a:pt x="388" y="15600"/>
                  </a:lnTo>
                  <a:lnTo>
                    <a:pt x="0" y="13307"/>
                  </a:lnTo>
                  <a:lnTo>
                    <a:pt x="694" y="10826"/>
                  </a:lnTo>
                  <a:lnTo>
                    <a:pt x="2109" y="8219"/>
                  </a:lnTo>
                  <a:lnTo>
                    <a:pt x="13202" y="0"/>
                  </a:lnTo>
                  <a:lnTo>
                    <a:pt x="42207" y="634"/>
                  </a:lnTo>
                  <a:lnTo>
                    <a:pt x="75160" y="4491"/>
                  </a:lnTo>
                  <a:lnTo>
                    <a:pt x="117111" y="9381"/>
                  </a:lnTo>
                  <a:lnTo>
                    <a:pt x="141633" y="12018"/>
                  </a:lnTo>
                  <a:lnTo>
                    <a:pt x="167506" y="14729"/>
                  </a:lnTo>
                  <a:lnTo>
                    <a:pt x="197137" y="17489"/>
                  </a:lnTo>
                  <a:lnTo>
                    <a:pt x="229274" y="20281"/>
                  </a:lnTo>
                  <a:lnTo>
                    <a:pt x="263080" y="23095"/>
                  </a:lnTo>
                  <a:lnTo>
                    <a:pt x="301811" y="24972"/>
                  </a:lnTo>
                  <a:lnTo>
                    <a:pt x="343824" y="26222"/>
                  </a:lnTo>
                  <a:lnTo>
                    <a:pt x="388024" y="27056"/>
                  </a:lnTo>
                  <a:lnTo>
                    <a:pt x="434637" y="27612"/>
                  </a:lnTo>
                  <a:lnTo>
                    <a:pt x="482857" y="27982"/>
                  </a:lnTo>
                  <a:lnTo>
                    <a:pt x="532148" y="28229"/>
                  </a:lnTo>
                  <a:lnTo>
                    <a:pt x="583107" y="27442"/>
                  </a:lnTo>
                  <a:lnTo>
                    <a:pt x="635177" y="25964"/>
                  </a:lnTo>
                  <a:lnTo>
                    <a:pt x="687988" y="24026"/>
                  </a:lnTo>
                  <a:lnTo>
                    <a:pt x="740340" y="21782"/>
                  </a:lnTo>
                  <a:lnTo>
                    <a:pt x="792386" y="19333"/>
                  </a:lnTo>
                  <a:lnTo>
                    <a:pt x="844229" y="16748"/>
                  </a:lnTo>
                  <a:lnTo>
                    <a:pt x="894983" y="15025"/>
                  </a:lnTo>
                  <a:lnTo>
                    <a:pt x="945012" y="13876"/>
                  </a:lnTo>
                  <a:lnTo>
                    <a:pt x="994557" y="13110"/>
                  </a:lnTo>
                  <a:lnTo>
                    <a:pt x="1041874" y="11647"/>
                  </a:lnTo>
                  <a:lnTo>
                    <a:pt x="1087707" y="9719"/>
                  </a:lnTo>
                  <a:lnTo>
                    <a:pt x="1132549" y="7482"/>
                  </a:lnTo>
                  <a:lnTo>
                    <a:pt x="1175779" y="5989"/>
                  </a:lnTo>
                  <a:lnTo>
                    <a:pt x="1217934" y="4995"/>
                  </a:lnTo>
                  <a:lnTo>
                    <a:pt x="1259372" y="4332"/>
                  </a:lnTo>
                  <a:lnTo>
                    <a:pt x="1300333" y="4843"/>
                  </a:lnTo>
                  <a:lnTo>
                    <a:pt x="1340975" y="6135"/>
                  </a:lnTo>
                  <a:lnTo>
                    <a:pt x="1381405" y="7950"/>
                  </a:lnTo>
                  <a:lnTo>
                    <a:pt x="1418835" y="10112"/>
                  </a:lnTo>
                  <a:lnTo>
                    <a:pt x="1454267" y="12506"/>
                  </a:lnTo>
                  <a:lnTo>
                    <a:pt x="1488365" y="15054"/>
                  </a:lnTo>
                  <a:lnTo>
                    <a:pt x="1518717" y="18658"/>
                  </a:lnTo>
                  <a:lnTo>
                    <a:pt x="1546572" y="22965"/>
                  </a:lnTo>
                  <a:lnTo>
                    <a:pt x="1572762" y="27743"/>
                  </a:lnTo>
                  <a:lnTo>
                    <a:pt x="1612022" y="35590"/>
                  </a:lnTo>
                  <a:lnTo>
                    <a:pt x="1654618" y="48389"/>
                  </a:lnTo>
                  <a:lnTo>
                    <a:pt x="1662054" y="54291"/>
                  </a:lnTo>
                  <a:lnTo>
                    <a:pt x="1664037" y="57199"/>
                  </a:lnTo>
                  <a:lnTo>
                    <a:pt x="1664407" y="58184"/>
                  </a:lnTo>
                  <a:lnTo>
                    <a:pt x="1663701" y="57889"/>
                  </a:lnTo>
                  <a:lnTo>
                    <a:pt x="1642287" y="4586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1" name="SMARTInkShape-3871"/>
            <p:cNvSpPr/>
            <p:nvPr>
              <p:custDataLst>
                <p:tags r:id="rId44"/>
              </p:custDataLst>
            </p:nvPr>
          </p:nvSpPr>
          <p:spPr bwMode="auto">
            <a:xfrm>
              <a:off x="2574608" y="3106257"/>
              <a:ext cx="269642" cy="271309"/>
            </a:xfrm>
            <a:custGeom>
              <a:avLst/>
              <a:gdLst/>
              <a:ahLst/>
              <a:cxnLst/>
              <a:rect l="0" t="0" r="0" b="0"/>
              <a:pathLst>
                <a:path w="269642" h="271309">
                  <a:moveTo>
                    <a:pt x="77152" y="31278"/>
                  </a:moveTo>
                  <a:lnTo>
                    <a:pt x="77152" y="31278"/>
                  </a:lnTo>
                  <a:lnTo>
                    <a:pt x="77152" y="0"/>
                  </a:lnTo>
                  <a:lnTo>
                    <a:pt x="77152" y="2454"/>
                  </a:lnTo>
                  <a:lnTo>
                    <a:pt x="82232" y="6720"/>
                  </a:lnTo>
                  <a:lnTo>
                    <a:pt x="89887" y="12743"/>
                  </a:lnTo>
                  <a:lnTo>
                    <a:pt x="102410" y="26844"/>
                  </a:lnTo>
                  <a:lnTo>
                    <a:pt x="141866" y="48676"/>
                  </a:lnTo>
                  <a:lnTo>
                    <a:pt x="183957" y="65643"/>
                  </a:lnTo>
                  <a:lnTo>
                    <a:pt x="214156" y="77984"/>
                  </a:lnTo>
                  <a:lnTo>
                    <a:pt x="250672" y="100044"/>
                  </a:lnTo>
                  <a:lnTo>
                    <a:pt x="267302" y="112958"/>
                  </a:lnTo>
                  <a:lnTo>
                    <a:pt x="269641" y="120021"/>
                  </a:lnTo>
                  <a:lnTo>
                    <a:pt x="268343" y="127588"/>
                  </a:lnTo>
                  <a:lnTo>
                    <a:pt x="264620" y="135490"/>
                  </a:lnTo>
                  <a:lnTo>
                    <a:pt x="227525" y="160263"/>
                  </a:lnTo>
                  <a:lnTo>
                    <a:pt x="205975" y="171560"/>
                  </a:lnTo>
                  <a:lnTo>
                    <a:pt x="180179" y="184807"/>
                  </a:lnTo>
                  <a:lnTo>
                    <a:pt x="151552" y="199353"/>
                  </a:lnTo>
                  <a:lnTo>
                    <a:pt x="121990" y="213813"/>
                  </a:lnTo>
                  <a:lnTo>
                    <a:pt x="91804" y="228215"/>
                  </a:lnTo>
                  <a:lnTo>
                    <a:pt x="61202" y="242580"/>
                  </a:lnTo>
                  <a:lnTo>
                    <a:pt x="0" y="2713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2" name="SMARTInkShape-3872"/>
            <p:cNvSpPr/>
            <p:nvPr>
              <p:custDataLst>
                <p:tags r:id="rId45"/>
              </p:custDataLst>
            </p:nvPr>
          </p:nvSpPr>
          <p:spPr bwMode="auto">
            <a:xfrm>
              <a:off x="2881819" y="1371600"/>
              <a:ext cx="199194" cy="351473"/>
            </a:xfrm>
            <a:custGeom>
              <a:avLst/>
              <a:gdLst/>
              <a:ahLst/>
              <a:cxnLst/>
              <a:rect l="0" t="0" r="0" b="0"/>
              <a:pathLst>
                <a:path w="199194" h="351473">
                  <a:moveTo>
                    <a:pt x="27116" y="0"/>
                  </a:moveTo>
                  <a:lnTo>
                    <a:pt x="27116" y="0"/>
                  </a:lnTo>
                  <a:lnTo>
                    <a:pt x="3253" y="11932"/>
                  </a:lnTo>
                  <a:lnTo>
                    <a:pt x="729" y="15574"/>
                  </a:lnTo>
                  <a:lnTo>
                    <a:pt x="0" y="19908"/>
                  </a:lnTo>
                  <a:lnTo>
                    <a:pt x="466" y="24702"/>
                  </a:lnTo>
                  <a:lnTo>
                    <a:pt x="6064" y="35109"/>
                  </a:lnTo>
                  <a:lnTo>
                    <a:pt x="10224" y="40551"/>
                  </a:lnTo>
                  <a:lnTo>
                    <a:pt x="43383" y="57312"/>
                  </a:lnTo>
                  <a:lnTo>
                    <a:pt x="81018" y="71192"/>
                  </a:lnTo>
                  <a:lnTo>
                    <a:pt x="123463" y="87838"/>
                  </a:lnTo>
                  <a:lnTo>
                    <a:pt x="161377" y="107937"/>
                  </a:lnTo>
                  <a:lnTo>
                    <a:pt x="196649" y="140672"/>
                  </a:lnTo>
                  <a:lnTo>
                    <a:pt x="199193" y="154741"/>
                  </a:lnTo>
                  <a:lnTo>
                    <a:pt x="191859" y="188154"/>
                  </a:lnTo>
                  <a:lnTo>
                    <a:pt x="163200" y="225229"/>
                  </a:lnTo>
                  <a:lnTo>
                    <a:pt x="120936" y="264884"/>
                  </a:lnTo>
                  <a:lnTo>
                    <a:pt x="96330" y="286127"/>
                  </a:lnTo>
                  <a:lnTo>
                    <a:pt x="70401" y="307909"/>
                  </a:lnTo>
                  <a:lnTo>
                    <a:pt x="18544" y="35147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3" name="SMARTInkShape-3873"/>
            <p:cNvSpPr/>
            <p:nvPr>
              <p:custDataLst>
                <p:tags r:id="rId46"/>
              </p:custDataLst>
            </p:nvPr>
          </p:nvSpPr>
          <p:spPr bwMode="auto">
            <a:xfrm>
              <a:off x="1196818" y="1397317"/>
              <a:ext cx="1765563" cy="1748791"/>
            </a:xfrm>
            <a:custGeom>
              <a:avLst/>
              <a:gdLst/>
              <a:ahLst/>
              <a:cxnLst/>
              <a:rect l="0" t="0" r="0" b="0"/>
              <a:pathLst>
                <a:path w="1765563" h="1748791">
                  <a:moveTo>
                    <a:pt x="14762" y="1748790"/>
                  </a:moveTo>
                  <a:lnTo>
                    <a:pt x="14762" y="1748790"/>
                  </a:lnTo>
                  <a:lnTo>
                    <a:pt x="5661" y="1748790"/>
                  </a:lnTo>
                  <a:lnTo>
                    <a:pt x="2979" y="1747838"/>
                  </a:lnTo>
                  <a:lnTo>
                    <a:pt x="1192" y="1746250"/>
                  </a:lnTo>
                  <a:lnTo>
                    <a:pt x="0" y="1744239"/>
                  </a:lnTo>
                  <a:lnTo>
                    <a:pt x="2063" y="1740994"/>
                  </a:lnTo>
                  <a:lnTo>
                    <a:pt x="33526" y="1711937"/>
                  </a:lnTo>
                  <a:lnTo>
                    <a:pt x="67869" y="1680024"/>
                  </a:lnTo>
                  <a:lnTo>
                    <a:pt x="93029" y="1658178"/>
                  </a:lnTo>
                  <a:lnTo>
                    <a:pt x="121233" y="1634090"/>
                  </a:lnTo>
                  <a:lnTo>
                    <a:pt x="154323" y="1605649"/>
                  </a:lnTo>
                  <a:lnTo>
                    <a:pt x="190670" y="1574305"/>
                  </a:lnTo>
                  <a:lnTo>
                    <a:pt x="229189" y="1541027"/>
                  </a:lnTo>
                  <a:lnTo>
                    <a:pt x="272966" y="1503601"/>
                  </a:lnTo>
                  <a:lnTo>
                    <a:pt x="320248" y="1463411"/>
                  </a:lnTo>
                  <a:lnTo>
                    <a:pt x="369867" y="1421378"/>
                  </a:lnTo>
                  <a:lnTo>
                    <a:pt x="423901" y="1378115"/>
                  </a:lnTo>
                  <a:lnTo>
                    <a:pt x="480879" y="1334034"/>
                  </a:lnTo>
                  <a:lnTo>
                    <a:pt x="539819" y="1289406"/>
                  </a:lnTo>
                  <a:lnTo>
                    <a:pt x="601020" y="1241556"/>
                  </a:lnTo>
                  <a:lnTo>
                    <a:pt x="663728" y="1191559"/>
                  </a:lnTo>
                  <a:lnTo>
                    <a:pt x="727441" y="1140131"/>
                  </a:lnTo>
                  <a:lnTo>
                    <a:pt x="792776" y="1086795"/>
                  </a:lnTo>
                  <a:lnTo>
                    <a:pt x="859193" y="1032187"/>
                  </a:lnTo>
                  <a:lnTo>
                    <a:pt x="926331" y="976733"/>
                  </a:lnTo>
                  <a:lnTo>
                    <a:pt x="992997" y="921665"/>
                  </a:lnTo>
                  <a:lnTo>
                    <a:pt x="1059349" y="866856"/>
                  </a:lnTo>
                  <a:lnTo>
                    <a:pt x="1125491" y="812219"/>
                  </a:lnTo>
                  <a:lnTo>
                    <a:pt x="1189588" y="757697"/>
                  </a:lnTo>
                  <a:lnTo>
                    <a:pt x="1252322" y="703251"/>
                  </a:lnTo>
                  <a:lnTo>
                    <a:pt x="1314147" y="648857"/>
                  </a:lnTo>
                  <a:lnTo>
                    <a:pt x="1370604" y="597354"/>
                  </a:lnTo>
                  <a:lnTo>
                    <a:pt x="1423481" y="547779"/>
                  </a:lnTo>
                  <a:lnTo>
                    <a:pt x="1473973" y="499489"/>
                  </a:lnTo>
                  <a:lnTo>
                    <a:pt x="1518112" y="453960"/>
                  </a:lnTo>
                  <a:lnTo>
                    <a:pt x="1558015" y="410273"/>
                  </a:lnTo>
                  <a:lnTo>
                    <a:pt x="1595095" y="367813"/>
                  </a:lnTo>
                  <a:lnTo>
                    <a:pt x="1626482" y="329029"/>
                  </a:lnTo>
                  <a:lnTo>
                    <a:pt x="1654075" y="292695"/>
                  </a:lnTo>
                  <a:lnTo>
                    <a:pt x="1679137" y="257995"/>
                  </a:lnTo>
                  <a:lnTo>
                    <a:pt x="1697750" y="228194"/>
                  </a:lnTo>
                  <a:lnTo>
                    <a:pt x="1712064" y="201660"/>
                  </a:lnTo>
                  <a:lnTo>
                    <a:pt x="1723512" y="177302"/>
                  </a:lnTo>
                  <a:lnTo>
                    <a:pt x="1741311" y="137539"/>
                  </a:lnTo>
                  <a:lnTo>
                    <a:pt x="1754620" y="105896"/>
                  </a:lnTo>
                  <a:lnTo>
                    <a:pt x="1765562" y="72969"/>
                  </a:lnTo>
                  <a:lnTo>
                    <a:pt x="1765081" y="57514"/>
                  </a:lnTo>
                  <a:lnTo>
                    <a:pt x="1759151" y="44294"/>
                  </a:lnTo>
                  <a:lnTo>
                    <a:pt x="1737835" y="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819" name="SMARTInkShape-Group1237"/>
          <p:cNvGrpSpPr/>
          <p:nvPr/>
        </p:nvGrpSpPr>
        <p:grpSpPr>
          <a:xfrm>
            <a:off x="2874348" y="2477453"/>
            <a:ext cx="544939" cy="1061312"/>
            <a:chOff x="2874348" y="2477453"/>
            <a:chExt cx="544939" cy="1061312"/>
          </a:xfrm>
        </p:grpSpPr>
        <p:sp>
          <p:nvSpPr>
            <p:cNvPr id="815" name="SMARTInkShape-3874"/>
            <p:cNvSpPr/>
            <p:nvPr>
              <p:custDataLst>
                <p:tags r:id="rId35"/>
              </p:custDataLst>
            </p:nvPr>
          </p:nvSpPr>
          <p:spPr bwMode="auto">
            <a:xfrm>
              <a:off x="3097677" y="3291840"/>
              <a:ext cx="154159" cy="120016"/>
            </a:xfrm>
            <a:custGeom>
              <a:avLst/>
              <a:gdLst/>
              <a:ahLst/>
              <a:cxnLst/>
              <a:rect l="0" t="0" r="0" b="0"/>
              <a:pathLst>
                <a:path w="154159" h="120016">
                  <a:moveTo>
                    <a:pt x="25570" y="0"/>
                  </a:moveTo>
                  <a:lnTo>
                    <a:pt x="25570" y="0"/>
                  </a:lnTo>
                  <a:lnTo>
                    <a:pt x="30121" y="4551"/>
                  </a:lnTo>
                  <a:lnTo>
                    <a:pt x="32356" y="9325"/>
                  </a:lnTo>
                  <a:lnTo>
                    <a:pt x="32951" y="11932"/>
                  </a:lnTo>
                  <a:lnTo>
                    <a:pt x="19451" y="52928"/>
                  </a:lnTo>
                  <a:lnTo>
                    <a:pt x="5515" y="89943"/>
                  </a:lnTo>
                  <a:lnTo>
                    <a:pt x="599" y="112198"/>
                  </a:lnTo>
                  <a:lnTo>
                    <a:pt x="350" y="111946"/>
                  </a:lnTo>
                  <a:lnTo>
                    <a:pt x="0" y="102490"/>
                  </a:lnTo>
                  <a:lnTo>
                    <a:pt x="4998" y="92858"/>
                  </a:lnTo>
                  <a:lnTo>
                    <a:pt x="12617" y="80323"/>
                  </a:lnTo>
                  <a:lnTo>
                    <a:pt x="24167" y="53750"/>
                  </a:lnTo>
                  <a:lnTo>
                    <a:pt x="42935" y="34870"/>
                  </a:lnTo>
                  <a:lnTo>
                    <a:pt x="55375" y="28429"/>
                  </a:lnTo>
                  <a:lnTo>
                    <a:pt x="61994" y="26923"/>
                  </a:lnTo>
                  <a:lnTo>
                    <a:pt x="64140" y="28426"/>
                  </a:lnTo>
                  <a:lnTo>
                    <a:pt x="66525" y="35176"/>
                  </a:lnTo>
                  <a:lnTo>
                    <a:pt x="60884" y="73432"/>
                  </a:lnTo>
                  <a:lnTo>
                    <a:pt x="55613" y="91185"/>
                  </a:lnTo>
                  <a:lnTo>
                    <a:pt x="53219" y="95080"/>
                  </a:lnTo>
                  <a:lnTo>
                    <a:pt x="48019" y="99407"/>
                  </a:lnTo>
                  <a:lnTo>
                    <a:pt x="39736" y="101844"/>
                  </a:lnTo>
                  <a:lnTo>
                    <a:pt x="37872" y="100281"/>
                  </a:lnTo>
                  <a:lnTo>
                    <a:pt x="35800" y="93464"/>
                  </a:lnTo>
                  <a:lnTo>
                    <a:pt x="39959" y="81545"/>
                  </a:lnTo>
                  <a:lnTo>
                    <a:pt x="62703" y="46058"/>
                  </a:lnTo>
                  <a:lnTo>
                    <a:pt x="86420" y="22643"/>
                  </a:lnTo>
                  <a:lnTo>
                    <a:pt x="111545" y="8190"/>
                  </a:lnTo>
                  <a:lnTo>
                    <a:pt x="123471" y="6180"/>
                  </a:lnTo>
                  <a:lnTo>
                    <a:pt x="127985" y="6978"/>
                  </a:lnTo>
                  <a:lnTo>
                    <a:pt x="130995" y="9414"/>
                  </a:lnTo>
                  <a:lnTo>
                    <a:pt x="134338" y="17201"/>
                  </a:lnTo>
                  <a:lnTo>
                    <a:pt x="130593" y="51411"/>
                  </a:lnTo>
                  <a:lnTo>
                    <a:pt x="129397" y="72697"/>
                  </a:lnTo>
                  <a:lnTo>
                    <a:pt x="133946" y="89777"/>
                  </a:lnTo>
                  <a:lnTo>
                    <a:pt x="154158" y="12001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6" name="SMARTInkShape-3875"/>
            <p:cNvSpPr/>
            <p:nvPr>
              <p:custDataLst>
                <p:tags r:id="rId36"/>
              </p:custDataLst>
            </p:nvPr>
          </p:nvSpPr>
          <p:spPr bwMode="auto">
            <a:xfrm>
              <a:off x="2918982" y="3189656"/>
              <a:ext cx="220898" cy="219909"/>
            </a:xfrm>
            <a:custGeom>
              <a:avLst/>
              <a:gdLst/>
              <a:ahLst/>
              <a:cxnLst/>
              <a:rect l="0" t="0" r="0" b="0"/>
              <a:pathLst>
                <a:path w="220898" h="219909">
                  <a:moveTo>
                    <a:pt x="41388" y="16459"/>
                  </a:moveTo>
                  <a:lnTo>
                    <a:pt x="41388" y="16459"/>
                  </a:lnTo>
                  <a:lnTo>
                    <a:pt x="53320" y="4527"/>
                  </a:lnTo>
                  <a:lnTo>
                    <a:pt x="63836" y="1631"/>
                  </a:lnTo>
                  <a:lnTo>
                    <a:pt x="93442" y="0"/>
                  </a:lnTo>
                  <a:lnTo>
                    <a:pt x="135869" y="2057"/>
                  </a:lnTo>
                  <a:lnTo>
                    <a:pt x="176062" y="11239"/>
                  </a:lnTo>
                  <a:lnTo>
                    <a:pt x="207022" y="26025"/>
                  </a:lnTo>
                  <a:lnTo>
                    <a:pt x="214676" y="31409"/>
                  </a:lnTo>
                  <a:lnTo>
                    <a:pt x="218826" y="37856"/>
                  </a:lnTo>
                  <a:lnTo>
                    <a:pt x="220897" y="52639"/>
                  </a:lnTo>
                  <a:lnTo>
                    <a:pt x="208482" y="71274"/>
                  </a:lnTo>
                  <a:lnTo>
                    <a:pt x="169637" y="105725"/>
                  </a:lnTo>
                  <a:lnTo>
                    <a:pt x="134583" y="131380"/>
                  </a:lnTo>
                  <a:lnTo>
                    <a:pt x="96778" y="155482"/>
                  </a:lnTo>
                  <a:lnTo>
                    <a:pt x="60291" y="173815"/>
                  </a:lnTo>
                  <a:lnTo>
                    <a:pt x="17779" y="194845"/>
                  </a:lnTo>
                  <a:lnTo>
                    <a:pt x="3273" y="206232"/>
                  </a:lnTo>
                  <a:lnTo>
                    <a:pt x="738" y="210602"/>
                  </a:lnTo>
                  <a:lnTo>
                    <a:pt x="0" y="214467"/>
                  </a:lnTo>
                  <a:lnTo>
                    <a:pt x="4271" y="217045"/>
                  </a:lnTo>
                  <a:lnTo>
                    <a:pt x="21717" y="219908"/>
                  </a:lnTo>
                  <a:lnTo>
                    <a:pt x="62864" y="212419"/>
                  </a:lnTo>
                  <a:lnTo>
                    <a:pt x="94748" y="203247"/>
                  </a:lnTo>
                  <a:lnTo>
                    <a:pt x="127016" y="192821"/>
                  </a:lnTo>
                  <a:lnTo>
                    <a:pt x="169100" y="176241"/>
                  </a:lnTo>
                  <a:lnTo>
                    <a:pt x="212838" y="14504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7" name="SMARTInkShape-3876"/>
            <p:cNvSpPr/>
            <p:nvPr>
              <p:custDataLst>
                <p:tags r:id="rId37"/>
              </p:custDataLst>
            </p:nvPr>
          </p:nvSpPr>
          <p:spPr bwMode="auto">
            <a:xfrm>
              <a:off x="2874348" y="3027986"/>
              <a:ext cx="544939" cy="510779"/>
            </a:xfrm>
            <a:custGeom>
              <a:avLst/>
              <a:gdLst/>
              <a:ahLst/>
              <a:cxnLst/>
              <a:rect l="0" t="0" r="0" b="0"/>
              <a:pathLst>
                <a:path w="544939" h="510779">
                  <a:moveTo>
                    <a:pt x="206037" y="100977"/>
                  </a:moveTo>
                  <a:lnTo>
                    <a:pt x="206037" y="100977"/>
                  </a:lnTo>
                  <a:lnTo>
                    <a:pt x="217969" y="60631"/>
                  </a:lnTo>
                  <a:lnTo>
                    <a:pt x="221637" y="33142"/>
                  </a:lnTo>
                  <a:lnTo>
                    <a:pt x="217415" y="18123"/>
                  </a:lnTo>
                  <a:lnTo>
                    <a:pt x="213622" y="11451"/>
                  </a:lnTo>
                  <a:lnTo>
                    <a:pt x="209189" y="7003"/>
                  </a:lnTo>
                  <a:lnTo>
                    <a:pt x="199183" y="2060"/>
                  </a:lnTo>
                  <a:lnTo>
                    <a:pt x="169187" y="8379"/>
                  </a:lnTo>
                  <a:lnTo>
                    <a:pt x="141082" y="24897"/>
                  </a:lnTo>
                  <a:lnTo>
                    <a:pt x="109540" y="51923"/>
                  </a:lnTo>
                  <a:lnTo>
                    <a:pt x="76472" y="92510"/>
                  </a:lnTo>
                  <a:lnTo>
                    <a:pt x="60605" y="115335"/>
                  </a:lnTo>
                  <a:lnTo>
                    <a:pt x="45265" y="139124"/>
                  </a:lnTo>
                  <a:lnTo>
                    <a:pt x="30276" y="163555"/>
                  </a:lnTo>
                  <a:lnTo>
                    <a:pt x="19330" y="189368"/>
                  </a:lnTo>
                  <a:lnTo>
                    <a:pt x="11081" y="216102"/>
                  </a:lnTo>
                  <a:lnTo>
                    <a:pt x="4629" y="243449"/>
                  </a:lnTo>
                  <a:lnTo>
                    <a:pt x="1280" y="272158"/>
                  </a:lnTo>
                  <a:lnTo>
                    <a:pt x="0" y="301775"/>
                  </a:lnTo>
                  <a:lnTo>
                    <a:pt x="99" y="331997"/>
                  </a:lnTo>
                  <a:lnTo>
                    <a:pt x="3022" y="358813"/>
                  </a:lnTo>
                  <a:lnTo>
                    <a:pt x="7829" y="383357"/>
                  </a:lnTo>
                  <a:lnTo>
                    <a:pt x="13891" y="406388"/>
                  </a:lnTo>
                  <a:lnTo>
                    <a:pt x="35866" y="447217"/>
                  </a:lnTo>
                  <a:lnTo>
                    <a:pt x="49727" y="466106"/>
                  </a:lnTo>
                  <a:lnTo>
                    <a:pt x="90529" y="492174"/>
                  </a:lnTo>
                  <a:lnTo>
                    <a:pt x="114744" y="501792"/>
                  </a:lnTo>
                  <a:lnTo>
                    <a:pt x="142317" y="507252"/>
                  </a:lnTo>
                  <a:lnTo>
                    <a:pt x="172130" y="509939"/>
                  </a:lnTo>
                  <a:lnTo>
                    <a:pt x="203435" y="510778"/>
                  </a:lnTo>
                  <a:lnTo>
                    <a:pt x="234782" y="507528"/>
                  </a:lnTo>
                  <a:lnTo>
                    <a:pt x="266158" y="501550"/>
                  </a:lnTo>
                  <a:lnTo>
                    <a:pt x="297553" y="493756"/>
                  </a:lnTo>
                  <a:lnTo>
                    <a:pt x="328007" y="483797"/>
                  </a:lnTo>
                  <a:lnTo>
                    <a:pt x="357836" y="472395"/>
                  </a:lnTo>
                  <a:lnTo>
                    <a:pt x="387246" y="460031"/>
                  </a:lnTo>
                  <a:lnTo>
                    <a:pt x="414473" y="443216"/>
                  </a:lnTo>
                  <a:lnTo>
                    <a:pt x="440245" y="423434"/>
                  </a:lnTo>
                  <a:lnTo>
                    <a:pt x="465045" y="401673"/>
                  </a:lnTo>
                  <a:lnTo>
                    <a:pt x="485390" y="377641"/>
                  </a:lnTo>
                  <a:lnTo>
                    <a:pt x="502762" y="352095"/>
                  </a:lnTo>
                  <a:lnTo>
                    <a:pt x="518153" y="325538"/>
                  </a:lnTo>
                  <a:lnTo>
                    <a:pt x="529367" y="298309"/>
                  </a:lnTo>
                  <a:lnTo>
                    <a:pt x="537796" y="270632"/>
                  </a:lnTo>
                  <a:lnTo>
                    <a:pt x="544367" y="242655"/>
                  </a:lnTo>
                  <a:lnTo>
                    <a:pt x="544938" y="213526"/>
                  </a:lnTo>
                  <a:lnTo>
                    <a:pt x="541508" y="183630"/>
                  </a:lnTo>
                  <a:lnTo>
                    <a:pt x="535412" y="153221"/>
                  </a:lnTo>
                  <a:lnTo>
                    <a:pt x="522776" y="126281"/>
                  </a:lnTo>
                  <a:lnTo>
                    <a:pt x="505778" y="101654"/>
                  </a:lnTo>
                  <a:lnTo>
                    <a:pt x="485874" y="78568"/>
                  </a:lnTo>
                  <a:lnTo>
                    <a:pt x="461176" y="59367"/>
                  </a:lnTo>
                  <a:lnTo>
                    <a:pt x="433280" y="42757"/>
                  </a:lnTo>
                  <a:lnTo>
                    <a:pt x="403252" y="27874"/>
                  </a:lnTo>
                  <a:lnTo>
                    <a:pt x="369899" y="16999"/>
                  </a:lnTo>
                  <a:lnTo>
                    <a:pt x="334328" y="8796"/>
                  </a:lnTo>
                  <a:lnTo>
                    <a:pt x="297280" y="2376"/>
                  </a:lnTo>
                  <a:lnTo>
                    <a:pt x="263055" y="0"/>
                  </a:lnTo>
                  <a:lnTo>
                    <a:pt x="230714" y="321"/>
                  </a:lnTo>
                  <a:lnTo>
                    <a:pt x="199628" y="2440"/>
                  </a:lnTo>
                  <a:lnTo>
                    <a:pt x="173190" y="8616"/>
                  </a:lnTo>
                  <a:lnTo>
                    <a:pt x="149849" y="17495"/>
                  </a:lnTo>
                  <a:lnTo>
                    <a:pt x="114390" y="35299"/>
                  </a:lnTo>
                  <a:lnTo>
                    <a:pt x="86022" y="4954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8" name="SMARTInkShape-3877"/>
            <p:cNvSpPr/>
            <p:nvPr>
              <p:custDataLst>
                <p:tags r:id="rId38"/>
              </p:custDataLst>
            </p:nvPr>
          </p:nvSpPr>
          <p:spPr bwMode="auto">
            <a:xfrm>
              <a:off x="3114675" y="2477453"/>
              <a:ext cx="35367" cy="317183"/>
            </a:xfrm>
            <a:custGeom>
              <a:avLst/>
              <a:gdLst/>
              <a:ahLst/>
              <a:cxnLst/>
              <a:rect l="0" t="0" r="0" b="0"/>
              <a:pathLst>
                <a:path w="35367" h="317183">
                  <a:moveTo>
                    <a:pt x="0" y="0"/>
                  </a:moveTo>
                  <a:lnTo>
                    <a:pt x="0" y="0"/>
                  </a:lnTo>
                  <a:lnTo>
                    <a:pt x="0" y="37300"/>
                  </a:lnTo>
                  <a:lnTo>
                    <a:pt x="1905" y="58487"/>
                  </a:lnTo>
                  <a:lnTo>
                    <a:pt x="12735" y="91836"/>
                  </a:lnTo>
                  <a:lnTo>
                    <a:pt x="23353" y="126799"/>
                  </a:lnTo>
                  <a:lnTo>
                    <a:pt x="35283" y="167851"/>
                  </a:lnTo>
                  <a:lnTo>
                    <a:pt x="35366" y="199377"/>
                  </a:lnTo>
                  <a:lnTo>
                    <a:pt x="32228" y="232439"/>
                  </a:lnTo>
                  <a:lnTo>
                    <a:pt x="26706" y="264278"/>
                  </a:lnTo>
                  <a:lnTo>
                    <a:pt x="8572" y="31718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825" name="SMARTInkShape-Group1238"/>
          <p:cNvGrpSpPr/>
          <p:nvPr/>
        </p:nvGrpSpPr>
        <p:grpSpPr>
          <a:xfrm>
            <a:off x="3057490" y="985334"/>
            <a:ext cx="540569" cy="1166364"/>
            <a:chOff x="3057490" y="985334"/>
            <a:chExt cx="540569" cy="1166364"/>
          </a:xfrm>
        </p:grpSpPr>
        <p:sp>
          <p:nvSpPr>
            <p:cNvPr id="820" name="SMARTInkShape-3878"/>
            <p:cNvSpPr/>
            <p:nvPr>
              <p:custDataLst>
                <p:tags r:id="rId30"/>
              </p:custDataLst>
            </p:nvPr>
          </p:nvSpPr>
          <p:spPr bwMode="auto">
            <a:xfrm>
              <a:off x="3341644" y="1321357"/>
              <a:ext cx="20443" cy="93107"/>
            </a:xfrm>
            <a:custGeom>
              <a:avLst/>
              <a:gdLst/>
              <a:ahLst/>
              <a:cxnLst/>
              <a:rect l="0" t="0" r="0" b="0"/>
              <a:pathLst>
                <a:path w="20443" h="93107">
                  <a:moveTo>
                    <a:pt x="13061" y="7381"/>
                  </a:moveTo>
                  <a:lnTo>
                    <a:pt x="13061" y="7381"/>
                  </a:lnTo>
                  <a:lnTo>
                    <a:pt x="13061" y="0"/>
                  </a:lnTo>
                  <a:lnTo>
                    <a:pt x="13061" y="3712"/>
                  </a:lnTo>
                  <a:lnTo>
                    <a:pt x="20442" y="30922"/>
                  </a:lnTo>
                  <a:lnTo>
                    <a:pt x="16024" y="44513"/>
                  </a:lnTo>
                  <a:lnTo>
                    <a:pt x="7907" y="65690"/>
                  </a:lnTo>
                  <a:lnTo>
                    <a:pt x="5055" y="77111"/>
                  </a:lnTo>
                  <a:lnTo>
                    <a:pt x="0" y="87943"/>
                  </a:lnTo>
                  <a:lnTo>
                    <a:pt x="543" y="89664"/>
                  </a:lnTo>
                  <a:lnTo>
                    <a:pt x="4489" y="9310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1" name="SMARTInkShape-3879"/>
            <p:cNvSpPr/>
            <p:nvPr>
              <p:custDataLst>
                <p:tags r:id="rId31"/>
              </p:custDataLst>
            </p:nvPr>
          </p:nvSpPr>
          <p:spPr bwMode="auto">
            <a:xfrm>
              <a:off x="3180739" y="1191577"/>
              <a:ext cx="184593" cy="196929"/>
            </a:xfrm>
            <a:custGeom>
              <a:avLst/>
              <a:gdLst/>
              <a:ahLst/>
              <a:cxnLst/>
              <a:rect l="0" t="0" r="0" b="0"/>
              <a:pathLst>
                <a:path w="184593" h="196929">
                  <a:moveTo>
                    <a:pt x="11089" y="0"/>
                  </a:moveTo>
                  <a:lnTo>
                    <a:pt x="11089" y="0"/>
                  </a:lnTo>
                  <a:lnTo>
                    <a:pt x="28033" y="2540"/>
                  </a:lnTo>
                  <a:lnTo>
                    <a:pt x="67035" y="11932"/>
                  </a:lnTo>
                  <a:lnTo>
                    <a:pt x="100161" y="20152"/>
                  </a:lnTo>
                  <a:lnTo>
                    <a:pt x="134106" y="33170"/>
                  </a:lnTo>
                  <a:lnTo>
                    <a:pt x="159192" y="49093"/>
                  </a:lnTo>
                  <a:lnTo>
                    <a:pt x="163165" y="54636"/>
                  </a:lnTo>
                  <a:lnTo>
                    <a:pt x="164860" y="60237"/>
                  </a:lnTo>
                  <a:lnTo>
                    <a:pt x="165038" y="65876"/>
                  </a:lnTo>
                  <a:lnTo>
                    <a:pt x="152535" y="79761"/>
                  </a:lnTo>
                  <a:lnTo>
                    <a:pt x="113641" y="106183"/>
                  </a:lnTo>
                  <a:lnTo>
                    <a:pt x="80480" y="126250"/>
                  </a:lnTo>
                  <a:lnTo>
                    <a:pt x="49867" y="144694"/>
                  </a:lnTo>
                  <a:lnTo>
                    <a:pt x="7954" y="171069"/>
                  </a:lnTo>
                  <a:lnTo>
                    <a:pt x="170" y="176043"/>
                  </a:lnTo>
                  <a:lnTo>
                    <a:pt x="0" y="179275"/>
                  </a:lnTo>
                  <a:lnTo>
                    <a:pt x="4890" y="187945"/>
                  </a:lnTo>
                  <a:lnTo>
                    <a:pt x="9814" y="191020"/>
                  </a:lnTo>
                  <a:lnTo>
                    <a:pt x="31348" y="195346"/>
                  </a:lnTo>
                  <a:lnTo>
                    <a:pt x="63341" y="196628"/>
                  </a:lnTo>
                  <a:lnTo>
                    <a:pt x="92414" y="196928"/>
                  </a:lnTo>
                  <a:lnTo>
                    <a:pt x="121846" y="194521"/>
                  </a:lnTo>
                  <a:lnTo>
                    <a:pt x="157571" y="187811"/>
                  </a:lnTo>
                  <a:lnTo>
                    <a:pt x="184190" y="181049"/>
                  </a:lnTo>
                  <a:lnTo>
                    <a:pt x="184592" y="180707"/>
                  </a:lnTo>
                  <a:lnTo>
                    <a:pt x="182499" y="180327"/>
                  </a:lnTo>
                  <a:lnTo>
                    <a:pt x="173966" y="18002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2" name="SMARTInkShape-3880"/>
            <p:cNvSpPr/>
            <p:nvPr>
              <p:custDataLst>
                <p:tags r:id="rId32"/>
              </p:custDataLst>
            </p:nvPr>
          </p:nvSpPr>
          <p:spPr bwMode="auto">
            <a:xfrm>
              <a:off x="3157538" y="2065972"/>
              <a:ext cx="8573" cy="85726"/>
            </a:xfrm>
            <a:custGeom>
              <a:avLst/>
              <a:gdLst/>
              <a:ahLst/>
              <a:cxnLst/>
              <a:rect l="0" t="0" r="0" b="0"/>
              <a:pathLst>
                <a:path w="8573" h="85726">
                  <a:moveTo>
                    <a:pt x="8572" y="0"/>
                  </a:moveTo>
                  <a:lnTo>
                    <a:pt x="8572" y="0"/>
                  </a:lnTo>
                  <a:lnTo>
                    <a:pt x="1787" y="34761"/>
                  </a:lnTo>
                  <a:lnTo>
                    <a:pt x="235" y="74357"/>
                  </a:lnTo>
                  <a:lnTo>
                    <a:pt x="0" y="8572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3" name="SMARTInkShape-3881"/>
            <p:cNvSpPr/>
            <p:nvPr>
              <p:custDataLst>
                <p:tags r:id="rId33"/>
              </p:custDataLst>
            </p:nvPr>
          </p:nvSpPr>
          <p:spPr bwMode="auto">
            <a:xfrm>
              <a:off x="3174683" y="1740217"/>
              <a:ext cx="8573" cy="25719"/>
            </a:xfrm>
            <a:custGeom>
              <a:avLst/>
              <a:gdLst/>
              <a:ahLst/>
              <a:cxnLst/>
              <a:rect l="0" t="0" r="0" b="0"/>
              <a:pathLst>
                <a:path w="8573" h="25719">
                  <a:moveTo>
                    <a:pt x="8572" y="0"/>
                  </a:moveTo>
                  <a:lnTo>
                    <a:pt x="8572" y="0"/>
                  </a:lnTo>
                  <a:lnTo>
                    <a:pt x="4021" y="4551"/>
                  </a:lnTo>
                  <a:lnTo>
                    <a:pt x="1787" y="11866"/>
                  </a:lnTo>
                  <a:lnTo>
                    <a:pt x="0" y="2571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4" name="SMARTInkShape-3882"/>
            <p:cNvSpPr/>
            <p:nvPr>
              <p:custDataLst>
                <p:tags r:id="rId34"/>
              </p:custDataLst>
            </p:nvPr>
          </p:nvSpPr>
          <p:spPr bwMode="auto">
            <a:xfrm>
              <a:off x="3057490" y="985334"/>
              <a:ext cx="540569" cy="541606"/>
            </a:xfrm>
            <a:custGeom>
              <a:avLst/>
              <a:gdLst/>
              <a:ahLst/>
              <a:cxnLst/>
              <a:rect l="0" t="0" r="0" b="0"/>
              <a:pathLst>
                <a:path w="540569" h="541606">
                  <a:moveTo>
                    <a:pt x="177200" y="154808"/>
                  </a:moveTo>
                  <a:lnTo>
                    <a:pt x="177200" y="154808"/>
                  </a:lnTo>
                  <a:lnTo>
                    <a:pt x="177200" y="150258"/>
                  </a:lnTo>
                  <a:lnTo>
                    <a:pt x="179740" y="145483"/>
                  </a:lnTo>
                  <a:lnTo>
                    <a:pt x="181751" y="142877"/>
                  </a:lnTo>
                  <a:lnTo>
                    <a:pt x="182139" y="140186"/>
                  </a:lnTo>
                  <a:lnTo>
                    <a:pt x="180030" y="134657"/>
                  </a:lnTo>
                  <a:lnTo>
                    <a:pt x="173488" y="126189"/>
                  </a:lnTo>
                  <a:lnTo>
                    <a:pt x="163167" y="123039"/>
                  </a:lnTo>
                  <a:lnTo>
                    <a:pt x="125999" y="120850"/>
                  </a:lnTo>
                  <a:lnTo>
                    <a:pt x="112851" y="120666"/>
                  </a:lnTo>
                  <a:lnTo>
                    <a:pt x="85638" y="129664"/>
                  </a:lnTo>
                  <a:lnTo>
                    <a:pt x="53445" y="153497"/>
                  </a:lnTo>
                  <a:lnTo>
                    <a:pt x="24327" y="193790"/>
                  </a:lnTo>
                  <a:lnTo>
                    <a:pt x="11466" y="225473"/>
                  </a:lnTo>
                  <a:lnTo>
                    <a:pt x="3528" y="258605"/>
                  </a:lnTo>
                  <a:lnTo>
                    <a:pt x="0" y="292380"/>
                  </a:lnTo>
                  <a:lnTo>
                    <a:pt x="972" y="326441"/>
                  </a:lnTo>
                  <a:lnTo>
                    <a:pt x="4579" y="358725"/>
                  </a:lnTo>
                  <a:lnTo>
                    <a:pt x="11965" y="399272"/>
                  </a:lnTo>
                  <a:lnTo>
                    <a:pt x="22091" y="440073"/>
                  </a:lnTo>
                  <a:lnTo>
                    <a:pt x="44247" y="476715"/>
                  </a:lnTo>
                  <a:lnTo>
                    <a:pt x="81080" y="509797"/>
                  </a:lnTo>
                  <a:lnTo>
                    <a:pt x="111620" y="525624"/>
                  </a:lnTo>
                  <a:lnTo>
                    <a:pt x="146783" y="536468"/>
                  </a:lnTo>
                  <a:lnTo>
                    <a:pt x="185589" y="541605"/>
                  </a:lnTo>
                  <a:lnTo>
                    <a:pt x="228236" y="537538"/>
                  </a:lnTo>
                  <a:lnTo>
                    <a:pt x="252182" y="531882"/>
                  </a:lnTo>
                  <a:lnTo>
                    <a:pt x="277670" y="524300"/>
                  </a:lnTo>
                  <a:lnTo>
                    <a:pt x="304188" y="515436"/>
                  </a:lnTo>
                  <a:lnTo>
                    <a:pt x="329486" y="503812"/>
                  </a:lnTo>
                  <a:lnTo>
                    <a:pt x="353972" y="490347"/>
                  </a:lnTo>
                  <a:lnTo>
                    <a:pt x="377915" y="475656"/>
                  </a:lnTo>
                  <a:lnTo>
                    <a:pt x="400545" y="460147"/>
                  </a:lnTo>
                  <a:lnTo>
                    <a:pt x="422300" y="444092"/>
                  </a:lnTo>
                  <a:lnTo>
                    <a:pt x="462346" y="411014"/>
                  </a:lnTo>
                  <a:lnTo>
                    <a:pt x="496019" y="377263"/>
                  </a:lnTo>
                  <a:lnTo>
                    <a:pt x="519240" y="340672"/>
                  </a:lnTo>
                  <a:lnTo>
                    <a:pt x="534006" y="301232"/>
                  </a:lnTo>
                  <a:lnTo>
                    <a:pt x="537942" y="280047"/>
                  </a:lnTo>
                  <a:lnTo>
                    <a:pt x="540568" y="258303"/>
                  </a:lnTo>
                  <a:lnTo>
                    <a:pt x="540412" y="236187"/>
                  </a:lnTo>
                  <a:lnTo>
                    <a:pt x="538404" y="213824"/>
                  </a:lnTo>
                  <a:lnTo>
                    <a:pt x="535160" y="191294"/>
                  </a:lnTo>
                  <a:lnTo>
                    <a:pt x="529188" y="168655"/>
                  </a:lnTo>
                  <a:lnTo>
                    <a:pt x="521396" y="145942"/>
                  </a:lnTo>
                  <a:lnTo>
                    <a:pt x="512391" y="123180"/>
                  </a:lnTo>
                  <a:lnTo>
                    <a:pt x="482067" y="82649"/>
                  </a:lnTo>
                  <a:lnTo>
                    <a:pt x="442236" y="47490"/>
                  </a:lnTo>
                  <a:lnTo>
                    <a:pt x="419613" y="32780"/>
                  </a:lnTo>
                  <a:lnTo>
                    <a:pt x="395959" y="19164"/>
                  </a:lnTo>
                  <a:lnTo>
                    <a:pt x="368759" y="10086"/>
                  </a:lnTo>
                  <a:lnTo>
                    <a:pt x="339196" y="4034"/>
                  </a:lnTo>
                  <a:lnTo>
                    <a:pt x="308057" y="0"/>
                  </a:lnTo>
                  <a:lnTo>
                    <a:pt x="275869" y="168"/>
                  </a:lnTo>
                  <a:lnTo>
                    <a:pt x="242979" y="3137"/>
                  </a:lnTo>
                  <a:lnTo>
                    <a:pt x="209623" y="7974"/>
                  </a:lnTo>
                  <a:lnTo>
                    <a:pt x="180718" y="16914"/>
                  </a:lnTo>
                  <a:lnTo>
                    <a:pt x="154780" y="28589"/>
                  </a:lnTo>
                  <a:lnTo>
                    <a:pt x="112943" y="57753"/>
                  </a:lnTo>
                  <a:lnTo>
                    <a:pt x="87999" y="92940"/>
                  </a:lnTo>
                  <a:lnTo>
                    <a:pt x="65757" y="129091"/>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837" name="SMARTInkShape-Group1239"/>
          <p:cNvGrpSpPr/>
          <p:nvPr/>
        </p:nvGrpSpPr>
        <p:grpSpPr>
          <a:xfrm>
            <a:off x="971211" y="1119099"/>
            <a:ext cx="653985" cy="2407101"/>
            <a:chOff x="971211" y="1119099"/>
            <a:chExt cx="653985" cy="2407101"/>
          </a:xfrm>
        </p:grpSpPr>
        <p:sp>
          <p:nvSpPr>
            <p:cNvPr id="826" name="SMARTInkShape-3883"/>
            <p:cNvSpPr/>
            <p:nvPr>
              <p:custDataLst>
                <p:tags r:id="rId19"/>
              </p:custDataLst>
            </p:nvPr>
          </p:nvSpPr>
          <p:spPr bwMode="auto">
            <a:xfrm>
              <a:off x="1148223" y="1119099"/>
              <a:ext cx="476973" cy="466739"/>
            </a:xfrm>
            <a:custGeom>
              <a:avLst/>
              <a:gdLst/>
              <a:ahLst/>
              <a:cxnLst/>
              <a:rect l="0" t="0" r="0" b="0"/>
              <a:pathLst>
                <a:path w="476973" h="466739">
                  <a:moveTo>
                    <a:pt x="226235" y="166776"/>
                  </a:moveTo>
                  <a:lnTo>
                    <a:pt x="226235" y="166776"/>
                  </a:lnTo>
                  <a:lnTo>
                    <a:pt x="206083" y="126474"/>
                  </a:lnTo>
                  <a:lnTo>
                    <a:pt x="202323" y="122763"/>
                  </a:lnTo>
                  <a:lnTo>
                    <a:pt x="193065" y="118640"/>
                  </a:lnTo>
                  <a:lnTo>
                    <a:pt x="180060" y="119347"/>
                  </a:lnTo>
                  <a:lnTo>
                    <a:pt x="139326" y="132113"/>
                  </a:lnTo>
                  <a:lnTo>
                    <a:pt x="99307" y="161162"/>
                  </a:lnTo>
                  <a:lnTo>
                    <a:pt x="68857" y="191586"/>
                  </a:lnTo>
                  <a:lnTo>
                    <a:pt x="39132" y="227333"/>
                  </a:lnTo>
                  <a:lnTo>
                    <a:pt x="16395" y="265445"/>
                  </a:lnTo>
                  <a:lnTo>
                    <a:pt x="4385" y="302069"/>
                  </a:lnTo>
                  <a:lnTo>
                    <a:pt x="0" y="336444"/>
                  </a:lnTo>
                  <a:lnTo>
                    <a:pt x="1226" y="367596"/>
                  </a:lnTo>
                  <a:lnTo>
                    <a:pt x="12566" y="394777"/>
                  </a:lnTo>
                  <a:lnTo>
                    <a:pt x="32211" y="418605"/>
                  </a:lnTo>
                  <a:lnTo>
                    <a:pt x="59992" y="438720"/>
                  </a:lnTo>
                  <a:lnTo>
                    <a:pt x="96469" y="454645"/>
                  </a:lnTo>
                  <a:lnTo>
                    <a:pt x="116864" y="461559"/>
                  </a:lnTo>
                  <a:lnTo>
                    <a:pt x="139986" y="465215"/>
                  </a:lnTo>
                  <a:lnTo>
                    <a:pt x="164926" y="466700"/>
                  </a:lnTo>
                  <a:lnTo>
                    <a:pt x="191077" y="466738"/>
                  </a:lnTo>
                  <a:lnTo>
                    <a:pt x="216131" y="464858"/>
                  </a:lnTo>
                  <a:lnTo>
                    <a:pt x="240454" y="461700"/>
                  </a:lnTo>
                  <a:lnTo>
                    <a:pt x="264289" y="457689"/>
                  </a:lnTo>
                  <a:lnTo>
                    <a:pt x="286847" y="453111"/>
                  </a:lnTo>
                  <a:lnTo>
                    <a:pt x="329691" y="442943"/>
                  </a:lnTo>
                  <a:lnTo>
                    <a:pt x="368418" y="426994"/>
                  </a:lnTo>
                  <a:lnTo>
                    <a:pt x="402775" y="407206"/>
                  </a:lnTo>
                  <a:lnTo>
                    <a:pt x="430744" y="385711"/>
                  </a:lnTo>
                  <a:lnTo>
                    <a:pt x="450795" y="353298"/>
                  </a:lnTo>
                  <a:lnTo>
                    <a:pt x="465104" y="311587"/>
                  </a:lnTo>
                  <a:lnTo>
                    <a:pt x="470254" y="287129"/>
                  </a:lnTo>
                  <a:lnTo>
                    <a:pt x="474639" y="261299"/>
                  </a:lnTo>
                  <a:lnTo>
                    <a:pt x="476610" y="233601"/>
                  </a:lnTo>
                  <a:lnTo>
                    <a:pt x="476972" y="204659"/>
                  </a:lnTo>
                  <a:lnTo>
                    <a:pt x="476260" y="174886"/>
                  </a:lnTo>
                  <a:lnTo>
                    <a:pt x="473881" y="147418"/>
                  </a:lnTo>
                  <a:lnTo>
                    <a:pt x="470389" y="121485"/>
                  </a:lnTo>
                  <a:lnTo>
                    <a:pt x="466157" y="96577"/>
                  </a:lnTo>
                  <a:lnTo>
                    <a:pt x="443674" y="56202"/>
                  </a:lnTo>
                  <a:lnTo>
                    <a:pt x="428344" y="38767"/>
                  </a:lnTo>
                  <a:lnTo>
                    <a:pt x="407647" y="25239"/>
                  </a:lnTo>
                  <a:lnTo>
                    <a:pt x="383371" y="14316"/>
                  </a:lnTo>
                  <a:lnTo>
                    <a:pt x="356710" y="5128"/>
                  </a:lnTo>
                  <a:lnTo>
                    <a:pt x="328458" y="908"/>
                  </a:lnTo>
                  <a:lnTo>
                    <a:pt x="299146" y="0"/>
                  </a:lnTo>
                  <a:lnTo>
                    <a:pt x="269127" y="1299"/>
                  </a:lnTo>
                  <a:lnTo>
                    <a:pt x="243400" y="5976"/>
                  </a:lnTo>
                  <a:lnTo>
                    <a:pt x="220533" y="12903"/>
                  </a:lnTo>
                  <a:lnTo>
                    <a:pt x="182743" y="32666"/>
                  </a:lnTo>
                  <a:lnTo>
                    <a:pt x="156423" y="60499"/>
                  </a:lnTo>
                  <a:lnTo>
                    <a:pt x="145359" y="86839"/>
                  </a:lnTo>
                  <a:lnTo>
                    <a:pt x="140510" y="123914"/>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7" name="SMARTInkShape-3884"/>
            <p:cNvSpPr/>
            <p:nvPr>
              <p:custDataLst>
                <p:tags r:id="rId20"/>
              </p:custDataLst>
            </p:nvPr>
          </p:nvSpPr>
          <p:spPr bwMode="auto">
            <a:xfrm>
              <a:off x="1290520" y="2468880"/>
              <a:ext cx="15359" cy="137161"/>
            </a:xfrm>
            <a:custGeom>
              <a:avLst/>
              <a:gdLst/>
              <a:ahLst/>
              <a:cxnLst/>
              <a:rect l="0" t="0" r="0" b="0"/>
              <a:pathLst>
                <a:path w="15359" h="137161">
                  <a:moveTo>
                    <a:pt x="6785" y="0"/>
                  </a:moveTo>
                  <a:lnTo>
                    <a:pt x="6785" y="0"/>
                  </a:lnTo>
                  <a:lnTo>
                    <a:pt x="0" y="37300"/>
                  </a:lnTo>
                  <a:lnTo>
                    <a:pt x="1282" y="72012"/>
                  </a:lnTo>
                  <a:lnTo>
                    <a:pt x="7695" y="107379"/>
                  </a:lnTo>
                  <a:lnTo>
                    <a:pt x="15358" y="13716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8" name="SMARTInkShape-3885"/>
            <p:cNvSpPr/>
            <p:nvPr>
              <p:custDataLst>
                <p:tags r:id="rId21"/>
              </p:custDataLst>
            </p:nvPr>
          </p:nvSpPr>
          <p:spPr bwMode="auto">
            <a:xfrm>
              <a:off x="1400175" y="1380172"/>
              <a:ext cx="42864" cy="94299"/>
            </a:xfrm>
            <a:custGeom>
              <a:avLst/>
              <a:gdLst/>
              <a:ahLst/>
              <a:cxnLst/>
              <a:rect l="0" t="0" r="0" b="0"/>
              <a:pathLst>
                <a:path w="42864" h="94299">
                  <a:moveTo>
                    <a:pt x="42863" y="0"/>
                  </a:moveTo>
                  <a:lnTo>
                    <a:pt x="42863" y="0"/>
                  </a:lnTo>
                  <a:lnTo>
                    <a:pt x="38312" y="0"/>
                  </a:lnTo>
                  <a:lnTo>
                    <a:pt x="33538" y="2540"/>
                  </a:lnTo>
                  <a:lnTo>
                    <a:pt x="27288" y="8749"/>
                  </a:lnTo>
                  <a:lnTo>
                    <a:pt x="10294" y="36019"/>
                  </a:lnTo>
                  <a:lnTo>
                    <a:pt x="3050" y="57980"/>
                  </a:lnTo>
                  <a:lnTo>
                    <a:pt x="0" y="9429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9" name="SMARTInkShape-3886"/>
            <p:cNvSpPr/>
            <p:nvPr>
              <p:custDataLst>
                <p:tags r:id="rId22"/>
              </p:custDataLst>
            </p:nvPr>
          </p:nvSpPr>
          <p:spPr bwMode="auto">
            <a:xfrm>
              <a:off x="1245870" y="1316020"/>
              <a:ext cx="112433" cy="144042"/>
            </a:xfrm>
            <a:custGeom>
              <a:avLst/>
              <a:gdLst/>
              <a:ahLst/>
              <a:cxnLst/>
              <a:rect l="0" t="0" r="0" b="0"/>
              <a:pathLst>
                <a:path w="112433" h="144042">
                  <a:moveTo>
                    <a:pt x="0" y="12718"/>
                  </a:moveTo>
                  <a:lnTo>
                    <a:pt x="0" y="12718"/>
                  </a:lnTo>
                  <a:lnTo>
                    <a:pt x="0" y="786"/>
                  </a:lnTo>
                  <a:lnTo>
                    <a:pt x="953" y="0"/>
                  </a:lnTo>
                  <a:lnTo>
                    <a:pt x="2540" y="429"/>
                  </a:lnTo>
                  <a:lnTo>
                    <a:pt x="44425" y="25466"/>
                  </a:lnTo>
                  <a:lnTo>
                    <a:pt x="80001" y="49808"/>
                  </a:lnTo>
                  <a:lnTo>
                    <a:pt x="104667" y="71015"/>
                  </a:lnTo>
                  <a:lnTo>
                    <a:pt x="109783" y="77300"/>
                  </a:lnTo>
                  <a:lnTo>
                    <a:pt x="112241" y="83395"/>
                  </a:lnTo>
                  <a:lnTo>
                    <a:pt x="112432" y="95247"/>
                  </a:lnTo>
                  <a:lnTo>
                    <a:pt x="104263" y="106865"/>
                  </a:lnTo>
                  <a:lnTo>
                    <a:pt x="75734" y="129845"/>
                  </a:lnTo>
                  <a:lnTo>
                    <a:pt x="46464" y="142460"/>
                  </a:lnTo>
                  <a:lnTo>
                    <a:pt x="34938" y="144041"/>
                  </a:lnTo>
                  <a:lnTo>
                    <a:pt x="31865" y="143129"/>
                  </a:lnTo>
                  <a:lnTo>
                    <a:pt x="30768" y="139663"/>
                  </a:lnTo>
                  <a:lnTo>
                    <a:pt x="34290" y="11558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0" name="SMARTInkShape-3887"/>
            <p:cNvSpPr/>
            <p:nvPr>
              <p:custDataLst>
                <p:tags r:id="rId23"/>
              </p:custDataLst>
            </p:nvPr>
          </p:nvSpPr>
          <p:spPr bwMode="auto">
            <a:xfrm>
              <a:off x="1120168" y="3137535"/>
              <a:ext cx="142848" cy="239385"/>
            </a:xfrm>
            <a:custGeom>
              <a:avLst/>
              <a:gdLst/>
              <a:ahLst/>
              <a:cxnLst/>
              <a:rect l="0" t="0" r="0" b="0"/>
              <a:pathLst>
                <a:path w="142848" h="239385">
                  <a:moveTo>
                    <a:pt x="117130" y="0"/>
                  </a:moveTo>
                  <a:lnTo>
                    <a:pt x="117130" y="0"/>
                  </a:lnTo>
                  <a:lnTo>
                    <a:pt x="108028" y="0"/>
                  </a:lnTo>
                  <a:lnTo>
                    <a:pt x="88715" y="9101"/>
                  </a:lnTo>
                  <a:lnTo>
                    <a:pt x="55794" y="32965"/>
                  </a:lnTo>
                  <a:lnTo>
                    <a:pt x="24979" y="68716"/>
                  </a:lnTo>
                  <a:lnTo>
                    <a:pt x="11721" y="98168"/>
                  </a:lnTo>
                  <a:lnTo>
                    <a:pt x="3606" y="130308"/>
                  </a:lnTo>
                  <a:lnTo>
                    <a:pt x="0" y="163642"/>
                  </a:lnTo>
                  <a:lnTo>
                    <a:pt x="7071" y="205437"/>
                  </a:lnTo>
                  <a:lnTo>
                    <a:pt x="23765" y="224973"/>
                  </a:lnTo>
                  <a:lnTo>
                    <a:pt x="34884" y="232849"/>
                  </a:lnTo>
                  <a:lnTo>
                    <a:pt x="59938" y="239061"/>
                  </a:lnTo>
                  <a:lnTo>
                    <a:pt x="73287" y="239384"/>
                  </a:lnTo>
                  <a:lnTo>
                    <a:pt x="100819" y="229583"/>
                  </a:lnTo>
                  <a:lnTo>
                    <a:pt x="142847" y="20574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1" name="SMARTInkShape-3888"/>
            <p:cNvSpPr/>
            <p:nvPr>
              <p:custDataLst>
                <p:tags r:id="rId24"/>
              </p:custDataLst>
            </p:nvPr>
          </p:nvSpPr>
          <p:spPr bwMode="auto">
            <a:xfrm>
              <a:off x="1040130" y="3206115"/>
              <a:ext cx="124168" cy="167319"/>
            </a:xfrm>
            <a:custGeom>
              <a:avLst/>
              <a:gdLst/>
              <a:ahLst/>
              <a:cxnLst/>
              <a:rect l="0" t="0" r="0" b="0"/>
              <a:pathLst>
                <a:path w="124168" h="167319">
                  <a:moveTo>
                    <a:pt x="0" y="0"/>
                  </a:moveTo>
                  <a:lnTo>
                    <a:pt x="0" y="0"/>
                  </a:lnTo>
                  <a:lnTo>
                    <a:pt x="41098" y="0"/>
                  </a:lnTo>
                  <a:lnTo>
                    <a:pt x="64938" y="1905"/>
                  </a:lnTo>
                  <a:lnTo>
                    <a:pt x="88234" y="9102"/>
                  </a:lnTo>
                  <a:lnTo>
                    <a:pt x="106208" y="23730"/>
                  </a:lnTo>
                  <a:lnTo>
                    <a:pt x="118641" y="42932"/>
                  </a:lnTo>
                  <a:lnTo>
                    <a:pt x="124167" y="64166"/>
                  </a:lnTo>
                  <a:lnTo>
                    <a:pt x="119003" y="88843"/>
                  </a:lnTo>
                  <a:lnTo>
                    <a:pt x="113625" y="102091"/>
                  </a:lnTo>
                  <a:lnTo>
                    <a:pt x="94950" y="124431"/>
                  </a:lnTo>
                  <a:lnTo>
                    <a:pt x="60201" y="150534"/>
                  </a:lnTo>
                  <a:lnTo>
                    <a:pt x="38186" y="162154"/>
                  </a:lnTo>
                  <a:lnTo>
                    <a:pt x="18877" y="167318"/>
                  </a:lnTo>
                  <a:lnTo>
                    <a:pt x="12584" y="165838"/>
                  </a:lnTo>
                  <a:lnTo>
                    <a:pt x="8390" y="161993"/>
                  </a:lnTo>
                  <a:lnTo>
                    <a:pt x="0" y="14573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2" name="SMARTInkShape-3889"/>
            <p:cNvSpPr/>
            <p:nvPr>
              <p:custDataLst>
                <p:tags r:id="rId25"/>
              </p:custDataLst>
            </p:nvPr>
          </p:nvSpPr>
          <p:spPr bwMode="auto">
            <a:xfrm>
              <a:off x="971211" y="2997929"/>
              <a:ext cx="560672" cy="528271"/>
            </a:xfrm>
            <a:custGeom>
              <a:avLst/>
              <a:gdLst/>
              <a:ahLst/>
              <a:cxnLst/>
              <a:rect l="0" t="0" r="0" b="0"/>
              <a:pathLst>
                <a:path w="560672" h="528271">
                  <a:moveTo>
                    <a:pt x="231797" y="45309"/>
                  </a:moveTo>
                  <a:lnTo>
                    <a:pt x="231797" y="45309"/>
                  </a:lnTo>
                  <a:lnTo>
                    <a:pt x="224000" y="25729"/>
                  </a:lnTo>
                  <a:lnTo>
                    <a:pt x="215314" y="14064"/>
                  </a:lnTo>
                  <a:lnTo>
                    <a:pt x="209378" y="11144"/>
                  </a:lnTo>
                  <a:lnTo>
                    <a:pt x="195163" y="10439"/>
                  </a:lnTo>
                  <a:lnTo>
                    <a:pt x="161993" y="19948"/>
                  </a:lnTo>
                  <a:lnTo>
                    <a:pt x="122002" y="53034"/>
                  </a:lnTo>
                  <a:lnTo>
                    <a:pt x="91559" y="88112"/>
                  </a:lnTo>
                  <a:lnTo>
                    <a:pt x="75440" y="108134"/>
                  </a:lnTo>
                  <a:lnTo>
                    <a:pt x="59931" y="131007"/>
                  </a:lnTo>
                  <a:lnTo>
                    <a:pt x="44830" y="155781"/>
                  </a:lnTo>
                  <a:lnTo>
                    <a:pt x="30000" y="181822"/>
                  </a:lnTo>
                  <a:lnTo>
                    <a:pt x="19160" y="208707"/>
                  </a:lnTo>
                  <a:lnTo>
                    <a:pt x="10981" y="236156"/>
                  </a:lnTo>
                  <a:lnTo>
                    <a:pt x="4577" y="263980"/>
                  </a:lnTo>
                  <a:lnTo>
                    <a:pt x="1259" y="292055"/>
                  </a:lnTo>
                  <a:lnTo>
                    <a:pt x="0" y="320296"/>
                  </a:lnTo>
                  <a:lnTo>
                    <a:pt x="113" y="348649"/>
                  </a:lnTo>
                  <a:lnTo>
                    <a:pt x="5903" y="374217"/>
                  </a:lnTo>
                  <a:lnTo>
                    <a:pt x="15479" y="397931"/>
                  </a:lnTo>
                  <a:lnTo>
                    <a:pt x="27577" y="420408"/>
                  </a:lnTo>
                  <a:lnTo>
                    <a:pt x="63880" y="460622"/>
                  </a:lnTo>
                  <a:lnTo>
                    <a:pt x="85562" y="479346"/>
                  </a:lnTo>
                  <a:lnTo>
                    <a:pt x="110494" y="493735"/>
                  </a:lnTo>
                  <a:lnTo>
                    <a:pt x="137594" y="505232"/>
                  </a:lnTo>
                  <a:lnTo>
                    <a:pt x="166137" y="514802"/>
                  </a:lnTo>
                  <a:lnTo>
                    <a:pt x="196596" y="521181"/>
                  </a:lnTo>
                  <a:lnTo>
                    <a:pt x="228332" y="525434"/>
                  </a:lnTo>
                  <a:lnTo>
                    <a:pt x="260919" y="528270"/>
                  </a:lnTo>
                  <a:lnTo>
                    <a:pt x="294074" y="528255"/>
                  </a:lnTo>
                  <a:lnTo>
                    <a:pt x="327608" y="526340"/>
                  </a:lnTo>
                  <a:lnTo>
                    <a:pt x="361393" y="523159"/>
                  </a:lnTo>
                  <a:lnTo>
                    <a:pt x="392489" y="516275"/>
                  </a:lnTo>
                  <a:lnTo>
                    <a:pt x="421793" y="506924"/>
                  </a:lnTo>
                  <a:lnTo>
                    <a:pt x="449901" y="495927"/>
                  </a:lnTo>
                  <a:lnTo>
                    <a:pt x="474354" y="480023"/>
                  </a:lnTo>
                  <a:lnTo>
                    <a:pt x="516765" y="439493"/>
                  </a:lnTo>
                  <a:lnTo>
                    <a:pt x="532266" y="412873"/>
                  </a:lnTo>
                  <a:lnTo>
                    <a:pt x="544504" y="382744"/>
                  </a:lnTo>
                  <a:lnTo>
                    <a:pt x="554568" y="350275"/>
                  </a:lnTo>
                  <a:lnTo>
                    <a:pt x="559373" y="317200"/>
                  </a:lnTo>
                  <a:lnTo>
                    <a:pt x="560671" y="283719"/>
                  </a:lnTo>
                  <a:lnTo>
                    <a:pt x="559631" y="249969"/>
                  </a:lnTo>
                  <a:lnTo>
                    <a:pt x="552270" y="216991"/>
                  </a:lnTo>
                  <a:lnTo>
                    <a:pt x="540696" y="184529"/>
                  </a:lnTo>
                  <a:lnTo>
                    <a:pt x="526312" y="152410"/>
                  </a:lnTo>
                  <a:lnTo>
                    <a:pt x="505293" y="123377"/>
                  </a:lnTo>
                  <a:lnTo>
                    <a:pt x="479850" y="96401"/>
                  </a:lnTo>
                  <a:lnTo>
                    <a:pt x="451458" y="70798"/>
                  </a:lnTo>
                  <a:lnTo>
                    <a:pt x="418242" y="50871"/>
                  </a:lnTo>
                  <a:lnTo>
                    <a:pt x="381811" y="34729"/>
                  </a:lnTo>
                  <a:lnTo>
                    <a:pt x="343236" y="21111"/>
                  </a:lnTo>
                  <a:lnTo>
                    <a:pt x="304185" y="12032"/>
                  </a:lnTo>
                  <a:lnTo>
                    <a:pt x="264815" y="5979"/>
                  </a:lnTo>
                  <a:lnTo>
                    <a:pt x="225234" y="1944"/>
                  </a:lnTo>
                  <a:lnTo>
                    <a:pt x="191227" y="206"/>
                  </a:lnTo>
                  <a:lnTo>
                    <a:pt x="160935" y="0"/>
                  </a:lnTo>
                  <a:lnTo>
                    <a:pt x="133120" y="815"/>
                  </a:lnTo>
                  <a:lnTo>
                    <a:pt x="77492" y="2446"/>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3" name="SMARTInkShape-3890"/>
            <p:cNvSpPr/>
            <p:nvPr>
              <p:custDataLst>
                <p:tags r:id="rId26"/>
              </p:custDataLst>
            </p:nvPr>
          </p:nvSpPr>
          <p:spPr bwMode="auto">
            <a:xfrm>
              <a:off x="1266649" y="2048827"/>
              <a:ext cx="4940" cy="111444"/>
            </a:xfrm>
            <a:custGeom>
              <a:avLst/>
              <a:gdLst/>
              <a:ahLst/>
              <a:cxnLst/>
              <a:rect l="0" t="0" r="0" b="0"/>
              <a:pathLst>
                <a:path w="4940" h="111444">
                  <a:moveTo>
                    <a:pt x="4939" y="0"/>
                  </a:moveTo>
                  <a:lnTo>
                    <a:pt x="4939" y="0"/>
                  </a:lnTo>
                  <a:lnTo>
                    <a:pt x="3986" y="33267"/>
                  </a:lnTo>
                  <a:lnTo>
                    <a:pt x="0" y="66266"/>
                  </a:lnTo>
                  <a:lnTo>
                    <a:pt x="4939" y="11144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4" name="SMARTInkShape-3891"/>
            <p:cNvSpPr/>
            <p:nvPr>
              <p:custDataLst>
                <p:tags r:id="rId27"/>
              </p:custDataLst>
            </p:nvPr>
          </p:nvSpPr>
          <p:spPr bwMode="auto">
            <a:xfrm>
              <a:off x="1280160" y="1705927"/>
              <a:ext cx="17146" cy="60009"/>
            </a:xfrm>
            <a:custGeom>
              <a:avLst/>
              <a:gdLst/>
              <a:ahLst/>
              <a:cxnLst/>
              <a:rect l="0" t="0" r="0" b="0"/>
              <a:pathLst>
                <a:path w="17146" h="60009">
                  <a:moveTo>
                    <a:pt x="17145" y="0"/>
                  </a:moveTo>
                  <a:lnTo>
                    <a:pt x="17145" y="0"/>
                  </a:lnTo>
                  <a:lnTo>
                    <a:pt x="12594" y="9102"/>
                  </a:lnTo>
                  <a:lnTo>
                    <a:pt x="2917" y="51792"/>
                  </a:lnTo>
                  <a:lnTo>
                    <a:pt x="0" y="60008"/>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5" name="SMARTInkShape-3892"/>
            <p:cNvSpPr/>
            <p:nvPr>
              <p:custDataLst>
                <p:tags r:id="rId28"/>
              </p:custDataLst>
            </p:nvPr>
          </p:nvSpPr>
          <p:spPr bwMode="auto">
            <a:xfrm>
              <a:off x="1217024" y="3236075"/>
              <a:ext cx="166007" cy="190247"/>
            </a:xfrm>
            <a:custGeom>
              <a:avLst/>
              <a:gdLst/>
              <a:ahLst/>
              <a:cxnLst/>
              <a:rect l="0" t="0" r="0" b="0"/>
              <a:pathLst>
                <a:path w="166007" h="190247">
                  <a:moveTo>
                    <a:pt x="88854" y="90055"/>
                  </a:moveTo>
                  <a:lnTo>
                    <a:pt x="88854" y="90055"/>
                  </a:lnTo>
                  <a:lnTo>
                    <a:pt x="88854" y="85504"/>
                  </a:lnTo>
                  <a:lnTo>
                    <a:pt x="87901" y="84163"/>
                  </a:lnTo>
                  <a:lnTo>
                    <a:pt x="86314" y="83270"/>
                  </a:lnTo>
                  <a:lnTo>
                    <a:pt x="76988" y="82012"/>
                  </a:lnTo>
                  <a:lnTo>
                    <a:pt x="61322" y="81587"/>
                  </a:lnTo>
                  <a:lnTo>
                    <a:pt x="47464" y="86064"/>
                  </a:lnTo>
                  <a:lnTo>
                    <a:pt x="26743" y="97974"/>
                  </a:lnTo>
                  <a:lnTo>
                    <a:pt x="15846" y="110720"/>
                  </a:lnTo>
                  <a:lnTo>
                    <a:pt x="1090" y="142185"/>
                  </a:lnTo>
                  <a:lnTo>
                    <a:pt x="0" y="158944"/>
                  </a:lnTo>
                  <a:lnTo>
                    <a:pt x="1043" y="167413"/>
                  </a:lnTo>
                  <a:lnTo>
                    <a:pt x="7282" y="179364"/>
                  </a:lnTo>
                  <a:lnTo>
                    <a:pt x="11612" y="183884"/>
                  </a:lnTo>
                  <a:lnTo>
                    <a:pt x="24044" y="188907"/>
                  </a:lnTo>
                  <a:lnTo>
                    <a:pt x="31360" y="190246"/>
                  </a:lnTo>
                  <a:lnTo>
                    <a:pt x="38142" y="188282"/>
                  </a:lnTo>
                  <a:lnTo>
                    <a:pt x="50758" y="178479"/>
                  </a:lnTo>
                  <a:lnTo>
                    <a:pt x="64019" y="156895"/>
                  </a:lnTo>
                  <a:lnTo>
                    <a:pt x="69430" y="127851"/>
                  </a:lnTo>
                  <a:lnTo>
                    <a:pt x="66483" y="86014"/>
                  </a:lnTo>
                  <a:lnTo>
                    <a:pt x="62083" y="56509"/>
                  </a:lnTo>
                  <a:lnTo>
                    <a:pt x="54252" y="20743"/>
                  </a:lnTo>
                  <a:lnTo>
                    <a:pt x="47623" y="693"/>
                  </a:lnTo>
                  <a:lnTo>
                    <a:pt x="47079" y="0"/>
                  </a:lnTo>
                  <a:lnTo>
                    <a:pt x="46716" y="491"/>
                  </a:lnTo>
                  <a:lnTo>
                    <a:pt x="46475" y="1770"/>
                  </a:lnTo>
                  <a:lnTo>
                    <a:pt x="55380" y="32803"/>
                  </a:lnTo>
                  <a:lnTo>
                    <a:pt x="60641" y="60800"/>
                  </a:lnTo>
                  <a:lnTo>
                    <a:pt x="66155" y="92292"/>
                  </a:lnTo>
                  <a:lnTo>
                    <a:pt x="74320" y="122799"/>
                  </a:lnTo>
                  <a:lnTo>
                    <a:pt x="85252" y="150328"/>
                  </a:lnTo>
                  <a:lnTo>
                    <a:pt x="99635" y="172088"/>
                  </a:lnTo>
                  <a:lnTo>
                    <a:pt x="110329" y="178081"/>
                  </a:lnTo>
                  <a:lnTo>
                    <a:pt x="146969" y="182917"/>
                  </a:lnTo>
                  <a:lnTo>
                    <a:pt x="166006" y="18435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6" name="SMARTInkShape-3893"/>
            <p:cNvSpPr/>
            <p:nvPr>
              <p:custDataLst>
                <p:tags r:id="rId29"/>
              </p:custDataLst>
            </p:nvPr>
          </p:nvSpPr>
          <p:spPr bwMode="auto">
            <a:xfrm>
              <a:off x="1316637" y="1309195"/>
              <a:ext cx="117829" cy="156573"/>
            </a:xfrm>
            <a:custGeom>
              <a:avLst/>
              <a:gdLst/>
              <a:ahLst/>
              <a:cxnLst/>
              <a:rect l="0" t="0" r="0" b="0"/>
              <a:pathLst>
                <a:path w="117829" h="156573">
                  <a:moveTo>
                    <a:pt x="74966" y="19543"/>
                  </a:moveTo>
                  <a:lnTo>
                    <a:pt x="74966" y="19543"/>
                  </a:lnTo>
                  <a:lnTo>
                    <a:pt x="74966" y="10441"/>
                  </a:lnTo>
                  <a:lnTo>
                    <a:pt x="73061" y="6807"/>
                  </a:lnTo>
                  <a:lnTo>
                    <a:pt x="65864" y="230"/>
                  </a:lnTo>
                  <a:lnTo>
                    <a:pt x="61278" y="0"/>
                  </a:lnTo>
                  <a:lnTo>
                    <a:pt x="51102" y="4824"/>
                  </a:lnTo>
                  <a:lnTo>
                    <a:pt x="34663" y="22802"/>
                  </a:lnTo>
                  <a:lnTo>
                    <a:pt x="17727" y="55327"/>
                  </a:lnTo>
                  <a:lnTo>
                    <a:pt x="5195" y="95127"/>
                  </a:lnTo>
                  <a:lnTo>
                    <a:pt x="0" y="127980"/>
                  </a:lnTo>
                  <a:lnTo>
                    <a:pt x="3865" y="144255"/>
                  </a:lnTo>
                  <a:lnTo>
                    <a:pt x="7563" y="151261"/>
                  </a:lnTo>
                  <a:lnTo>
                    <a:pt x="12886" y="154980"/>
                  </a:lnTo>
                  <a:lnTo>
                    <a:pt x="19291" y="156507"/>
                  </a:lnTo>
                  <a:lnTo>
                    <a:pt x="26419" y="156572"/>
                  </a:lnTo>
                  <a:lnTo>
                    <a:pt x="59206" y="143011"/>
                  </a:lnTo>
                  <a:lnTo>
                    <a:pt x="94532" y="116345"/>
                  </a:lnTo>
                  <a:lnTo>
                    <a:pt x="117828" y="96695"/>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838" name="SMARTInkShape-3894"/>
          <p:cNvSpPr/>
          <p:nvPr>
            <p:custDataLst>
              <p:tags r:id="rId16"/>
            </p:custDataLst>
          </p:nvPr>
        </p:nvSpPr>
        <p:spPr bwMode="auto">
          <a:xfrm>
            <a:off x="2475006" y="4159002"/>
            <a:ext cx="82454" cy="350134"/>
          </a:xfrm>
          <a:custGeom>
            <a:avLst/>
            <a:gdLst/>
            <a:ahLst/>
            <a:cxnLst/>
            <a:rect l="0" t="0" r="0" b="0"/>
            <a:pathLst>
              <a:path w="82454" h="350134">
                <a:moveTo>
                  <a:pt x="73884" y="41523"/>
                </a:moveTo>
                <a:lnTo>
                  <a:pt x="73884" y="41523"/>
                </a:lnTo>
                <a:lnTo>
                  <a:pt x="73884" y="36972"/>
                </a:lnTo>
                <a:lnTo>
                  <a:pt x="76424" y="32198"/>
                </a:lnTo>
                <a:lnTo>
                  <a:pt x="79776" y="26901"/>
                </a:lnTo>
                <a:lnTo>
                  <a:pt x="81927" y="15739"/>
                </a:lnTo>
                <a:lnTo>
                  <a:pt x="82104" y="12904"/>
                </a:lnTo>
                <a:lnTo>
                  <a:pt x="81269" y="11014"/>
                </a:lnTo>
                <a:lnTo>
                  <a:pt x="79760" y="9753"/>
                </a:lnTo>
                <a:lnTo>
                  <a:pt x="77801" y="8913"/>
                </a:lnTo>
                <a:lnTo>
                  <a:pt x="76496" y="7400"/>
                </a:lnTo>
                <a:lnTo>
                  <a:pt x="74228" y="0"/>
                </a:lnTo>
                <a:lnTo>
                  <a:pt x="73986" y="3608"/>
                </a:lnTo>
                <a:lnTo>
                  <a:pt x="74904" y="4816"/>
                </a:lnTo>
                <a:lnTo>
                  <a:pt x="78465" y="6159"/>
                </a:lnTo>
                <a:lnTo>
                  <a:pt x="79796" y="7469"/>
                </a:lnTo>
                <a:lnTo>
                  <a:pt x="82353" y="15424"/>
                </a:lnTo>
                <a:lnTo>
                  <a:pt x="82453" y="51809"/>
                </a:lnTo>
                <a:lnTo>
                  <a:pt x="77905" y="89275"/>
                </a:lnTo>
                <a:lnTo>
                  <a:pt x="65974" y="131237"/>
                </a:lnTo>
                <a:lnTo>
                  <a:pt x="53223" y="160770"/>
                </a:lnTo>
                <a:lnTo>
                  <a:pt x="38984" y="190724"/>
                </a:lnTo>
                <a:lnTo>
                  <a:pt x="26305" y="223087"/>
                </a:lnTo>
                <a:lnTo>
                  <a:pt x="14321" y="253981"/>
                </a:lnTo>
                <a:lnTo>
                  <a:pt x="1943" y="293068"/>
                </a:lnTo>
                <a:lnTo>
                  <a:pt x="0" y="312389"/>
                </a:lnTo>
                <a:lnTo>
                  <a:pt x="5304" y="350133"/>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9" name="SMARTInkShape-3895"/>
          <p:cNvSpPr/>
          <p:nvPr>
            <p:custDataLst>
              <p:tags r:id="rId17"/>
            </p:custDataLst>
          </p:nvPr>
        </p:nvSpPr>
        <p:spPr bwMode="auto">
          <a:xfrm>
            <a:off x="2304309" y="5340668"/>
            <a:ext cx="47415" cy="274321"/>
          </a:xfrm>
          <a:custGeom>
            <a:avLst/>
            <a:gdLst/>
            <a:ahLst/>
            <a:cxnLst/>
            <a:rect l="0" t="0" r="0" b="0"/>
            <a:pathLst>
              <a:path w="47415" h="274321">
                <a:moveTo>
                  <a:pt x="4551" y="0"/>
                </a:moveTo>
                <a:lnTo>
                  <a:pt x="4551" y="0"/>
                </a:lnTo>
                <a:lnTo>
                  <a:pt x="0" y="4550"/>
                </a:lnTo>
                <a:lnTo>
                  <a:pt x="10823" y="34685"/>
                </a:lnTo>
                <a:lnTo>
                  <a:pt x="21944" y="76693"/>
                </a:lnTo>
                <a:lnTo>
                  <a:pt x="27576" y="102563"/>
                </a:lnTo>
                <a:lnTo>
                  <a:pt x="32284" y="133146"/>
                </a:lnTo>
                <a:lnTo>
                  <a:pt x="36374" y="166869"/>
                </a:lnTo>
                <a:lnTo>
                  <a:pt x="40054" y="202686"/>
                </a:lnTo>
                <a:lnTo>
                  <a:pt x="47414" y="274320"/>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40" name="SMARTInkShape-3896"/>
          <p:cNvSpPr/>
          <p:nvPr>
            <p:custDataLst>
              <p:tags r:id="rId18"/>
            </p:custDataLst>
          </p:nvPr>
        </p:nvSpPr>
        <p:spPr bwMode="auto">
          <a:xfrm>
            <a:off x="5403532" y="6069405"/>
            <a:ext cx="3016814" cy="197093"/>
          </a:xfrm>
          <a:custGeom>
            <a:avLst/>
            <a:gdLst/>
            <a:ahLst/>
            <a:cxnLst/>
            <a:rect l="0" t="0" r="0" b="0"/>
            <a:pathLst>
              <a:path w="3016814" h="197093">
                <a:moveTo>
                  <a:pt x="0" y="34215"/>
                </a:moveTo>
                <a:lnTo>
                  <a:pt x="0" y="34215"/>
                </a:lnTo>
                <a:lnTo>
                  <a:pt x="37078" y="27371"/>
                </a:lnTo>
                <a:lnTo>
                  <a:pt x="73312" y="22283"/>
                </a:lnTo>
                <a:lnTo>
                  <a:pt x="95547" y="18640"/>
                </a:lnTo>
                <a:lnTo>
                  <a:pt x="119896" y="14307"/>
                </a:lnTo>
                <a:lnTo>
                  <a:pt x="145653" y="9513"/>
                </a:lnTo>
                <a:lnTo>
                  <a:pt x="174255" y="6316"/>
                </a:lnTo>
                <a:lnTo>
                  <a:pt x="204752" y="4186"/>
                </a:lnTo>
                <a:lnTo>
                  <a:pt x="236514" y="2765"/>
                </a:lnTo>
                <a:lnTo>
                  <a:pt x="269119" y="1819"/>
                </a:lnTo>
                <a:lnTo>
                  <a:pt x="302286" y="1187"/>
                </a:lnTo>
                <a:lnTo>
                  <a:pt x="335826" y="766"/>
                </a:lnTo>
                <a:lnTo>
                  <a:pt x="373427" y="1438"/>
                </a:lnTo>
                <a:lnTo>
                  <a:pt x="413734" y="2839"/>
                </a:lnTo>
                <a:lnTo>
                  <a:pt x="455845" y="4725"/>
                </a:lnTo>
                <a:lnTo>
                  <a:pt x="501065" y="5030"/>
                </a:lnTo>
                <a:lnTo>
                  <a:pt x="548356" y="4281"/>
                </a:lnTo>
                <a:lnTo>
                  <a:pt x="597028" y="2829"/>
                </a:lnTo>
                <a:lnTo>
                  <a:pt x="650432" y="1861"/>
                </a:lnTo>
                <a:lnTo>
                  <a:pt x="706989" y="1215"/>
                </a:lnTo>
                <a:lnTo>
                  <a:pt x="765648" y="785"/>
                </a:lnTo>
                <a:lnTo>
                  <a:pt x="828567" y="498"/>
                </a:lnTo>
                <a:lnTo>
                  <a:pt x="894326" y="307"/>
                </a:lnTo>
                <a:lnTo>
                  <a:pt x="961977" y="180"/>
                </a:lnTo>
                <a:lnTo>
                  <a:pt x="1030891" y="95"/>
                </a:lnTo>
                <a:lnTo>
                  <a:pt x="1100646" y="38"/>
                </a:lnTo>
                <a:lnTo>
                  <a:pt x="1170961" y="0"/>
                </a:lnTo>
                <a:lnTo>
                  <a:pt x="1241652" y="928"/>
                </a:lnTo>
                <a:lnTo>
                  <a:pt x="1312590" y="2499"/>
                </a:lnTo>
                <a:lnTo>
                  <a:pt x="1383695" y="4498"/>
                </a:lnTo>
                <a:lnTo>
                  <a:pt x="1456816" y="7736"/>
                </a:lnTo>
                <a:lnTo>
                  <a:pt x="1531280" y="11800"/>
                </a:lnTo>
                <a:lnTo>
                  <a:pt x="1606642" y="16414"/>
                </a:lnTo>
                <a:lnTo>
                  <a:pt x="1681647" y="21395"/>
                </a:lnTo>
                <a:lnTo>
                  <a:pt x="1756415" y="26621"/>
                </a:lnTo>
                <a:lnTo>
                  <a:pt x="1831026" y="32010"/>
                </a:lnTo>
                <a:lnTo>
                  <a:pt x="1906485" y="37507"/>
                </a:lnTo>
                <a:lnTo>
                  <a:pt x="1982507" y="43077"/>
                </a:lnTo>
                <a:lnTo>
                  <a:pt x="2058907" y="48695"/>
                </a:lnTo>
                <a:lnTo>
                  <a:pt x="2130795" y="54346"/>
                </a:lnTo>
                <a:lnTo>
                  <a:pt x="2199674" y="60019"/>
                </a:lnTo>
                <a:lnTo>
                  <a:pt x="2266550" y="65705"/>
                </a:lnTo>
                <a:lnTo>
                  <a:pt x="2331136" y="70448"/>
                </a:lnTo>
                <a:lnTo>
                  <a:pt x="2394195" y="74563"/>
                </a:lnTo>
                <a:lnTo>
                  <a:pt x="2456238" y="78258"/>
                </a:lnTo>
                <a:lnTo>
                  <a:pt x="2513792" y="81675"/>
                </a:lnTo>
                <a:lnTo>
                  <a:pt x="2568354" y="84905"/>
                </a:lnTo>
                <a:lnTo>
                  <a:pt x="2620921" y="88011"/>
                </a:lnTo>
                <a:lnTo>
                  <a:pt x="2668349" y="91986"/>
                </a:lnTo>
                <a:lnTo>
                  <a:pt x="2712349" y="96542"/>
                </a:lnTo>
                <a:lnTo>
                  <a:pt x="2754065" y="101483"/>
                </a:lnTo>
                <a:lnTo>
                  <a:pt x="2791402" y="106683"/>
                </a:lnTo>
                <a:lnTo>
                  <a:pt x="2825817" y="112055"/>
                </a:lnTo>
                <a:lnTo>
                  <a:pt x="2858285" y="117541"/>
                </a:lnTo>
                <a:lnTo>
                  <a:pt x="2887551" y="123103"/>
                </a:lnTo>
                <a:lnTo>
                  <a:pt x="2914682" y="128716"/>
                </a:lnTo>
                <a:lnTo>
                  <a:pt x="2940389" y="134363"/>
                </a:lnTo>
                <a:lnTo>
                  <a:pt x="2979113" y="145718"/>
                </a:lnTo>
                <a:lnTo>
                  <a:pt x="3012173" y="160280"/>
                </a:lnTo>
                <a:lnTo>
                  <a:pt x="3016813" y="163978"/>
                </a:lnTo>
                <a:lnTo>
                  <a:pt x="3015143" y="166444"/>
                </a:lnTo>
                <a:lnTo>
                  <a:pt x="3000589" y="169183"/>
                </a:lnTo>
                <a:lnTo>
                  <a:pt x="2965546" y="167861"/>
                </a:lnTo>
                <a:lnTo>
                  <a:pt x="2942866" y="166174"/>
                </a:lnTo>
                <a:lnTo>
                  <a:pt x="2915363" y="165051"/>
                </a:lnTo>
                <a:lnTo>
                  <a:pt x="2884646" y="164301"/>
                </a:lnTo>
                <a:lnTo>
                  <a:pt x="2851785" y="163802"/>
                </a:lnTo>
                <a:lnTo>
                  <a:pt x="2814638" y="163469"/>
                </a:lnTo>
                <a:lnTo>
                  <a:pt x="2774632" y="163246"/>
                </a:lnTo>
                <a:lnTo>
                  <a:pt x="2732723" y="163098"/>
                </a:lnTo>
                <a:lnTo>
                  <a:pt x="2687638" y="162999"/>
                </a:lnTo>
                <a:lnTo>
                  <a:pt x="2640436" y="162934"/>
                </a:lnTo>
                <a:lnTo>
                  <a:pt x="2591823" y="162890"/>
                </a:lnTo>
                <a:lnTo>
                  <a:pt x="2541317" y="161908"/>
                </a:lnTo>
                <a:lnTo>
                  <a:pt x="2489549" y="160302"/>
                </a:lnTo>
                <a:lnTo>
                  <a:pt x="2436940" y="158278"/>
                </a:lnTo>
                <a:lnTo>
                  <a:pt x="2382817" y="155976"/>
                </a:lnTo>
                <a:lnTo>
                  <a:pt x="2327684" y="153489"/>
                </a:lnTo>
                <a:lnTo>
                  <a:pt x="2271880" y="150878"/>
                </a:lnTo>
                <a:lnTo>
                  <a:pt x="2213722" y="148185"/>
                </a:lnTo>
                <a:lnTo>
                  <a:pt x="2153994" y="145438"/>
                </a:lnTo>
                <a:lnTo>
                  <a:pt x="2093221" y="142654"/>
                </a:lnTo>
                <a:lnTo>
                  <a:pt x="2031751" y="138892"/>
                </a:lnTo>
                <a:lnTo>
                  <a:pt x="1969816" y="134480"/>
                </a:lnTo>
                <a:lnTo>
                  <a:pt x="1907571" y="129633"/>
                </a:lnTo>
                <a:lnTo>
                  <a:pt x="1842261" y="125449"/>
                </a:lnTo>
                <a:lnTo>
                  <a:pt x="1774910" y="121708"/>
                </a:lnTo>
                <a:lnTo>
                  <a:pt x="1706195" y="118261"/>
                </a:lnTo>
                <a:lnTo>
                  <a:pt x="1635621" y="115963"/>
                </a:lnTo>
                <a:lnTo>
                  <a:pt x="1563807" y="114431"/>
                </a:lnTo>
                <a:lnTo>
                  <a:pt x="1491166" y="113410"/>
                </a:lnTo>
                <a:lnTo>
                  <a:pt x="1417973" y="112729"/>
                </a:lnTo>
                <a:lnTo>
                  <a:pt x="1344413" y="112275"/>
                </a:lnTo>
                <a:lnTo>
                  <a:pt x="1270608" y="111972"/>
                </a:lnTo>
                <a:lnTo>
                  <a:pt x="1196640" y="113676"/>
                </a:lnTo>
                <a:lnTo>
                  <a:pt x="1122563" y="116716"/>
                </a:lnTo>
                <a:lnTo>
                  <a:pt x="1048413" y="120649"/>
                </a:lnTo>
                <a:lnTo>
                  <a:pt x="976119" y="125174"/>
                </a:lnTo>
                <a:lnTo>
                  <a:pt x="905064" y="130097"/>
                </a:lnTo>
                <a:lnTo>
                  <a:pt x="834834" y="135284"/>
                </a:lnTo>
                <a:lnTo>
                  <a:pt x="768963" y="142552"/>
                </a:lnTo>
                <a:lnTo>
                  <a:pt x="706000" y="151207"/>
                </a:lnTo>
                <a:lnTo>
                  <a:pt x="644974" y="160787"/>
                </a:lnTo>
                <a:lnTo>
                  <a:pt x="591908" y="169079"/>
                </a:lnTo>
                <a:lnTo>
                  <a:pt x="544148" y="176511"/>
                </a:lnTo>
                <a:lnTo>
                  <a:pt x="499925" y="183372"/>
                </a:lnTo>
                <a:lnTo>
                  <a:pt x="470444" y="187946"/>
                </a:lnTo>
                <a:lnTo>
                  <a:pt x="411481" y="197092"/>
                </a:ln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1292171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Rule: Long Paths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56</a:t>
            </a:fld>
            <a:endParaRPr lang="en-US"/>
          </a:p>
        </p:txBody>
      </p:sp>
    </p:spTree>
    <p:extLst>
      <p:ext uri="{BB962C8B-B14F-4D97-AF65-F5344CB8AC3E}">
        <p14:creationId xmlns:p14="http://schemas.microsoft.com/office/powerpoint/2010/main" val="14404582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Rule: Long Paths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57</a:t>
            </a:fld>
            <a:endParaRPr lang="en-US"/>
          </a:p>
        </p:txBody>
      </p:sp>
    </p:spTree>
    <p:extLst>
      <p:ext uri="{BB962C8B-B14F-4D97-AF65-F5344CB8AC3E}">
        <p14:creationId xmlns:p14="http://schemas.microsoft.com/office/powerpoint/2010/main" val="5564997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Rule: Long Paths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58</a:t>
            </a:fld>
            <a:endParaRPr lang="en-US"/>
          </a:p>
        </p:txBody>
      </p:sp>
    </p:spTree>
    <p:extLst>
      <p:ext uri="{BB962C8B-B14F-4D97-AF65-F5344CB8AC3E}">
        <p14:creationId xmlns:p14="http://schemas.microsoft.com/office/powerpoint/2010/main" val="7995617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2" name="Shape 1352"/>
          <p:cNvSpPr txBox="1"/>
          <p:nvPr/>
        </p:nvSpPr>
        <p:spPr>
          <a:xfrm>
            <a:off x="6503300" y="942375"/>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FF"/>
                </a:solidFill>
                <a:latin typeface="Arial"/>
                <a:ea typeface="Arial"/>
                <a:cs typeface="Arial"/>
                <a:sym typeface="Arial"/>
              </a:rPr>
              <a:t>gradient dW:</a:t>
            </a:r>
          </a:p>
          <a:p>
            <a:pPr algn="l" eaLnBrk="1" fontAlgn="auto" hangingPunct="1">
              <a:spcBef>
                <a:spcPts val="0"/>
              </a:spcBef>
              <a:spcAft>
                <a:spcPts val="0"/>
              </a:spcAft>
            </a:pPr>
            <a:endParaRPr sz="2400" b="1" kern="0">
              <a:solidFill>
                <a:srgbClr val="0000FF"/>
              </a:solidFill>
              <a:latin typeface="Arial"/>
              <a:ea typeface="Arial"/>
              <a:cs typeface="Arial"/>
              <a:sym typeface="Arial"/>
            </a:endParaRPr>
          </a:p>
          <a:p>
            <a:pPr algn="l" eaLnBrk="1" fontAlgn="auto" hangingPunct="1">
              <a:spcBef>
                <a:spcPts val="0"/>
              </a:spcBef>
              <a:spcAft>
                <a:spcPts val="0"/>
              </a:spcAft>
            </a:pPr>
            <a:r>
              <a:rPr lang="en" sz="2400" kern="0">
                <a:solidFill>
                  <a:srgbClr val="0000FF"/>
                </a:solidFill>
                <a:latin typeface="Arial"/>
                <a:ea typeface="Arial"/>
                <a:cs typeface="Arial"/>
                <a:sym typeface="Arial"/>
              </a:rPr>
              <a:t>[-2.5,</a:t>
            </a:r>
          </a:p>
          <a:p>
            <a:pPr algn="l" eaLnBrk="1" fontAlgn="auto" hangingPunct="1">
              <a:spcBef>
                <a:spcPts val="0"/>
              </a:spcBef>
              <a:spcAft>
                <a:spcPts val="0"/>
              </a:spcAft>
            </a:pPr>
            <a:r>
              <a:rPr lang="en" sz="2400" kern="0">
                <a:solidFill>
                  <a:srgbClr val="0000FF"/>
                </a:solidFill>
                <a:latin typeface="Arial"/>
                <a:ea typeface="Arial"/>
                <a:cs typeface="Arial"/>
                <a:sym typeface="Arial"/>
              </a:rPr>
              <a:t>0.6,</a:t>
            </a:r>
          </a:p>
          <a:p>
            <a:pPr algn="l" eaLnBrk="1" fontAlgn="auto" hangingPunct="1">
              <a:spcBef>
                <a:spcPts val="0"/>
              </a:spcBef>
              <a:spcAft>
                <a:spcPts val="0"/>
              </a:spcAft>
            </a:pPr>
            <a:r>
              <a:rPr lang="en" sz="2400" kern="0">
                <a:solidFill>
                  <a:srgbClr val="0000FF"/>
                </a:solidFill>
                <a:latin typeface="Arial"/>
                <a:ea typeface="Arial"/>
                <a:cs typeface="Arial"/>
                <a:sym typeface="Arial"/>
              </a:rPr>
              <a:t>0,</a:t>
            </a:r>
          </a:p>
          <a:p>
            <a:pPr algn="l" eaLnBrk="1" fontAlgn="auto" hangingPunct="1">
              <a:spcBef>
                <a:spcPts val="0"/>
              </a:spcBef>
              <a:spcAft>
                <a:spcPts val="0"/>
              </a:spcAft>
            </a:pPr>
            <a:r>
              <a:rPr lang="en" sz="2400" kern="0">
                <a:solidFill>
                  <a:srgbClr val="0000FF"/>
                </a:solidFill>
                <a:latin typeface="Arial"/>
                <a:ea typeface="Arial"/>
                <a:cs typeface="Arial"/>
                <a:sym typeface="Arial"/>
              </a:rPr>
              <a:t>0.2,</a:t>
            </a:r>
          </a:p>
          <a:p>
            <a:pPr algn="l" eaLnBrk="1" fontAlgn="auto" hangingPunct="1">
              <a:spcBef>
                <a:spcPts val="0"/>
              </a:spcBef>
              <a:spcAft>
                <a:spcPts val="0"/>
              </a:spcAft>
            </a:pPr>
            <a:r>
              <a:rPr lang="en" sz="2400" kern="0">
                <a:solidFill>
                  <a:srgbClr val="0000FF"/>
                </a:solidFill>
                <a:latin typeface="Arial"/>
                <a:ea typeface="Arial"/>
                <a:cs typeface="Arial"/>
                <a:sym typeface="Arial"/>
              </a:rPr>
              <a:t>0.7,</a:t>
            </a:r>
          </a:p>
          <a:p>
            <a:pPr algn="l" eaLnBrk="1" fontAlgn="auto" hangingPunct="1">
              <a:spcBef>
                <a:spcPts val="0"/>
              </a:spcBef>
              <a:spcAft>
                <a:spcPts val="0"/>
              </a:spcAft>
            </a:pPr>
            <a:r>
              <a:rPr lang="en" sz="2400" kern="0">
                <a:solidFill>
                  <a:srgbClr val="0000FF"/>
                </a:solidFill>
                <a:latin typeface="Arial"/>
                <a:ea typeface="Arial"/>
                <a:cs typeface="Arial"/>
                <a:sym typeface="Arial"/>
              </a:rPr>
              <a:t>-0.5,</a:t>
            </a:r>
          </a:p>
          <a:p>
            <a:pPr algn="l" eaLnBrk="1" fontAlgn="auto" hangingPunct="1">
              <a:spcBef>
                <a:spcPts val="0"/>
              </a:spcBef>
              <a:spcAft>
                <a:spcPts val="0"/>
              </a:spcAft>
            </a:pPr>
            <a:r>
              <a:rPr lang="en" sz="2400" kern="0">
                <a:solidFill>
                  <a:srgbClr val="0000FF"/>
                </a:solidFill>
                <a:latin typeface="Arial"/>
                <a:ea typeface="Arial"/>
                <a:cs typeface="Arial"/>
                <a:sym typeface="Arial"/>
              </a:rPr>
              <a:t>1.1,</a:t>
            </a:r>
          </a:p>
          <a:p>
            <a:pPr algn="l" eaLnBrk="1" fontAlgn="auto" hangingPunct="1">
              <a:spcBef>
                <a:spcPts val="0"/>
              </a:spcBef>
              <a:spcAft>
                <a:spcPts val="0"/>
              </a:spcAft>
            </a:pPr>
            <a:r>
              <a:rPr lang="en" sz="2400" kern="0">
                <a:solidFill>
                  <a:srgbClr val="0000FF"/>
                </a:solidFill>
                <a:latin typeface="Arial"/>
                <a:ea typeface="Arial"/>
                <a:cs typeface="Arial"/>
                <a:sym typeface="Arial"/>
              </a:rPr>
              <a:t>1.3,</a:t>
            </a:r>
          </a:p>
          <a:p>
            <a:pPr algn="l" eaLnBrk="1" fontAlgn="auto" hangingPunct="1">
              <a:spcBef>
                <a:spcPts val="0"/>
              </a:spcBef>
              <a:spcAft>
                <a:spcPts val="0"/>
              </a:spcAft>
            </a:pPr>
            <a:r>
              <a:rPr lang="en" sz="2400" kern="0">
                <a:solidFill>
                  <a:srgbClr val="0000FF"/>
                </a:solidFill>
                <a:latin typeface="Arial"/>
                <a:ea typeface="Arial"/>
                <a:cs typeface="Arial"/>
                <a:sym typeface="Arial"/>
              </a:rPr>
              <a:t>-2.1,…]</a:t>
            </a:r>
          </a:p>
        </p:txBody>
      </p:sp>
      <p:sp>
        <p:nvSpPr>
          <p:cNvPr id="1353" name="Shape 1353"/>
          <p:cNvSpPr txBox="1"/>
          <p:nvPr/>
        </p:nvSpPr>
        <p:spPr>
          <a:xfrm>
            <a:off x="197025" y="894550"/>
            <a:ext cx="23553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b="1" kern="0">
                <a:solidFill>
                  <a:srgbClr val="000000"/>
                </a:solidFill>
                <a:latin typeface="Arial"/>
                <a:ea typeface="Arial"/>
                <a:cs typeface="Arial"/>
                <a:sym typeface="Arial"/>
              </a:rPr>
              <a:t>current W:</a:t>
            </a:r>
          </a:p>
          <a:p>
            <a:pPr algn="l" eaLnBrk="1" fontAlgn="auto" hangingPunct="1">
              <a:spcBef>
                <a:spcPts val="0"/>
              </a:spcBef>
              <a:spcAft>
                <a:spcPts val="0"/>
              </a:spcAft>
            </a:pPr>
            <a:endParaRPr sz="2400" b="1" kern="0">
              <a:solidFill>
                <a:srgbClr val="000000"/>
              </a:solidFill>
              <a:latin typeface="Arial"/>
              <a:ea typeface="Arial"/>
              <a:cs typeface="Arial"/>
              <a:sym typeface="Arial"/>
            </a:endParaRPr>
          </a:p>
          <a:p>
            <a:pPr algn="l" eaLnBrk="1" fontAlgn="auto" hangingPunct="1">
              <a:spcBef>
                <a:spcPts val="0"/>
              </a:spcBef>
              <a:spcAft>
                <a:spcPts val="0"/>
              </a:spcAft>
            </a:pPr>
            <a:r>
              <a:rPr lang="en" sz="2400" kern="0">
                <a:solidFill>
                  <a:srgbClr val="000000"/>
                </a:solidFill>
                <a:latin typeface="Arial"/>
                <a:ea typeface="Arial"/>
                <a:cs typeface="Arial"/>
                <a:sym typeface="Arial"/>
              </a:rPr>
              <a:t>[0.34,</a:t>
            </a:r>
          </a:p>
          <a:p>
            <a:pPr algn="l" eaLnBrk="1" fontAlgn="auto" hangingPunct="1">
              <a:spcBef>
                <a:spcPts val="0"/>
              </a:spcBef>
              <a:spcAft>
                <a:spcPts val="0"/>
              </a:spcAft>
            </a:pPr>
            <a:r>
              <a:rPr lang="en" sz="2400" kern="0">
                <a:solidFill>
                  <a:srgbClr val="000000"/>
                </a:solidFill>
                <a:latin typeface="Arial"/>
                <a:ea typeface="Arial"/>
                <a:cs typeface="Arial"/>
                <a:sym typeface="Arial"/>
              </a:rPr>
              <a:t>-1.11,</a:t>
            </a:r>
          </a:p>
          <a:p>
            <a:pPr algn="l" eaLnBrk="1" fontAlgn="auto" hangingPunct="1">
              <a:spcBef>
                <a:spcPts val="0"/>
              </a:spcBef>
              <a:spcAft>
                <a:spcPts val="0"/>
              </a:spcAft>
            </a:pPr>
            <a:r>
              <a:rPr lang="en" sz="2400" kern="0">
                <a:solidFill>
                  <a:srgbClr val="000000"/>
                </a:solidFill>
                <a:latin typeface="Arial"/>
                <a:ea typeface="Arial"/>
                <a:cs typeface="Arial"/>
                <a:sym typeface="Arial"/>
              </a:rPr>
              <a:t>0.78,</a:t>
            </a:r>
          </a:p>
          <a:p>
            <a:pPr algn="l" eaLnBrk="1" fontAlgn="auto" hangingPunct="1">
              <a:spcBef>
                <a:spcPts val="0"/>
              </a:spcBef>
              <a:spcAft>
                <a:spcPts val="0"/>
              </a:spcAft>
            </a:pPr>
            <a:r>
              <a:rPr lang="en" sz="2400" kern="0">
                <a:solidFill>
                  <a:srgbClr val="000000"/>
                </a:solidFill>
                <a:latin typeface="Arial"/>
                <a:ea typeface="Arial"/>
                <a:cs typeface="Arial"/>
                <a:sym typeface="Arial"/>
              </a:rPr>
              <a:t>0.12,</a:t>
            </a:r>
          </a:p>
          <a:p>
            <a:pPr algn="l" eaLnBrk="1" fontAlgn="auto" hangingPunct="1">
              <a:spcBef>
                <a:spcPts val="0"/>
              </a:spcBef>
              <a:spcAft>
                <a:spcPts val="0"/>
              </a:spcAft>
            </a:pPr>
            <a:r>
              <a:rPr lang="en" sz="2400" kern="0">
                <a:solidFill>
                  <a:srgbClr val="000000"/>
                </a:solidFill>
                <a:latin typeface="Arial"/>
                <a:ea typeface="Arial"/>
                <a:cs typeface="Arial"/>
                <a:sym typeface="Arial"/>
              </a:rPr>
              <a:t>0.55,</a:t>
            </a:r>
          </a:p>
          <a:p>
            <a:pPr algn="l" eaLnBrk="1" fontAlgn="auto" hangingPunct="1">
              <a:spcBef>
                <a:spcPts val="0"/>
              </a:spcBef>
              <a:spcAft>
                <a:spcPts val="0"/>
              </a:spcAft>
            </a:pPr>
            <a:r>
              <a:rPr lang="en" sz="2400" kern="0">
                <a:solidFill>
                  <a:srgbClr val="000000"/>
                </a:solidFill>
                <a:latin typeface="Arial"/>
                <a:ea typeface="Arial"/>
                <a:cs typeface="Arial"/>
                <a:sym typeface="Arial"/>
              </a:rPr>
              <a:t>2.81,</a:t>
            </a:r>
          </a:p>
          <a:p>
            <a:pPr algn="l" eaLnBrk="1" fontAlgn="auto" hangingPunct="1">
              <a:spcBef>
                <a:spcPts val="0"/>
              </a:spcBef>
              <a:spcAft>
                <a:spcPts val="0"/>
              </a:spcAft>
            </a:pPr>
            <a:r>
              <a:rPr lang="en" sz="2400" kern="0">
                <a:solidFill>
                  <a:srgbClr val="000000"/>
                </a:solidFill>
                <a:latin typeface="Arial"/>
                <a:ea typeface="Arial"/>
                <a:cs typeface="Arial"/>
                <a:sym typeface="Arial"/>
              </a:rPr>
              <a:t>-3.1,</a:t>
            </a:r>
          </a:p>
          <a:p>
            <a:pPr algn="l" eaLnBrk="1" fontAlgn="auto" hangingPunct="1">
              <a:spcBef>
                <a:spcPts val="0"/>
              </a:spcBef>
              <a:spcAft>
                <a:spcPts val="0"/>
              </a:spcAft>
            </a:pPr>
            <a:r>
              <a:rPr lang="en" sz="2400" kern="0">
                <a:solidFill>
                  <a:srgbClr val="000000"/>
                </a:solidFill>
                <a:latin typeface="Arial"/>
                <a:ea typeface="Arial"/>
                <a:cs typeface="Arial"/>
                <a:sym typeface="Arial"/>
              </a:rPr>
              <a:t>-1.5,</a:t>
            </a:r>
          </a:p>
          <a:p>
            <a:pPr algn="l" eaLnBrk="1" fontAlgn="auto" hangingPunct="1">
              <a:spcBef>
                <a:spcPts val="0"/>
              </a:spcBef>
              <a:spcAft>
                <a:spcPts val="0"/>
              </a:spcAft>
            </a:pPr>
            <a:r>
              <a:rPr lang="en" sz="2400" kern="0">
                <a:solidFill>
                  <a:srgbClr val="000000"/>
                </a:solidFill>
                <a:latin typeface="Arial"/>
                <a:ea typeface="Arial"/>
                <a:cs typeface="Arial"/>
                <a:sym typeface="Arial"/>
              </a:rPr>
              <a:t>0.33,…] </a:t>
            </a:r>
          </a:p>
          <a:p>
            <a:pPr algn="l" eaLnBrk="1" fontAlgn="auto" hangingPunct="1">
              <a:spcBef>
                <a:spcPts val="0"/>
              </a:spcBef>
              <a:spcAft>
                <a:spcPts val="0"/>
              </a:spcAft>
            </a:pPr>
            <a:r>
              <a:rPr lang="en" sz="2400" b="1" kern="0">
                <a:solidFill>
                  <a:srgbClr val="FF0000"/>
                </a:solidFill>
                <a:latin typeface="Arial"/>
                <a:ea typeface="Arial"/>
                <a:cs typeface="Arial"/>
                <a:sym typeface="Arial"/>
              </a:rPr>
              <a:t>loss 1.25347</a:t>
            </a:r>
          </a:p>
        </p:txBody>
      </p:sp>
      <p:sp>
        <p:nvSpPr>
          <p:cNvPr id="1355" name="Shape 1355"/>
          <p:cNvSpPr txBox="1"/>
          <p:nvPr/>
        </p:nvSpPr>
        <p:spPr>
          <a:xfrm>
            <a:off x="2827025" y="2622000"/>
            <a:ext cx="2812500" cy="309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2400" kern="0" dirty="0" err="1">
                <a:solidFill>
                  <a:srgbClr val="0000FF"/>
                </a:solidFill>
                <a:latin typeface="Arial"/>
                <a:ea typeface="Arial"/>
                <a:cs typeface="Arial"/>
                <a:sym typeface="Arial"/>
              </a:rPr>
              <a:t>dW</a:t>
            </a:r>
            <a:r>
              <a:rPr lang="en" sz="2400" kern="0" dirty="0">
                <a:solidFill>
                  <a:srgbClr val="0000FF"/>
                </a:solidFill>
                <a:latin typeface="Arial"/>
                <a:ea typeface="Arial"/>
                <a:cs typeface="Arial"/>
                <a:sym typeface="Arial"/>
              </a:rPr>
              <a:t> = ...</a:t>
            </a:r>
          </a:p>
          <a:p>
            <a:pPr algn="l" eaLnBrk="1" fontAlgn="auto" hangingPunct="1">
              <a:spcBef>
                <a:spcPts val="0"/>
              </a:spcBef>
              <a:spcAft>
                <a:spcPts val="0"/>
              </a:spcAft>
            </a:pPr>
            <a:r>
              <a:rPr lang="en" sz="2400" kern="0" dirty="0">
                <a:solidFill>
                  <a:srgbClr val="0000FF"/>
                </a:solidFill>
                <a:latin typeface="Arial"/>
                <a:ea typeface="Arial"/>
                <a:cs typeface="Arial"/>
                <a:sym typeface="Arial"/>
              </a:rPr>
              <a:t>(some function data and W)</a:t>
            </a:r>
          </a:p>
        </p:txBody>
      </p:sp>
      <p:cxnSp>
        <p:nvCxnSpPr>
          <p:cNvPr id="1356" name="Shape 1356"/>
          <p:cNvCxnSpPr/>
          <p:nvPr/>
        </p:nvCxnSpPr>
        <p:spPr>
          <a:xfrm>
            <a:off x="2209800" y="3886200"/>
            <a:ext cx="4054125" cy="25"/>
          </a:xfrm>
          <a:prstGeom prst="straightConnector1">
            <a:avLst/>
          </a:prstGeom>
          <a:noFill/>
          <a:ln w="9525" cap="flat" cmpd="sng">
            <a:solidFill>
              <a:srgbClr val="666666"/>
            </a:solidFill>
            <a:prstDash val="solid"/>
            <a:round/>
            <a:headEnd type="none" w="lg" len="lg"/>
            <a:tailEnd type="triangle" w="lg" len="lg"/>
          </a:ln>
        </p:spPr>
      </p:cxn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9759073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a:t>
            </a:r>
            <a:endParaRPr lang="en-US" dirty="0"/>
          </a:p>
        </p:txBody>
      </p:sp>
      <p:sp>
        <p:nvSpPr>
          <p:cNvPr id="3" name="Content Placeholder 2"/>
          <p:cNvSpPr>
            <a:spLocks noGrp="1"/>
          </p:cNvSpPr>
          <p:nvPr>
            <p:ph idx="1"/>
          </p:nvPr>
        </p:nvSpPr>
        <p:spPr/>
        <p:txBody>
          <a:bodyPr/>
          <a:lstStyle/>
          <a:p>
            <a:r>
              <a:rPr lang="en-US" dirty="0" smtClean="0"/>
              <a:t>Deliverables: </a:t>
            </a:r>
          </a:p>
          <a:p>
            <a:pPr lvl="1"/>
            <a:r>
              <a:rPr lang="en-US" dirty="0" smtClean="0"/>
              <a:t>No formal proposal document due </a:t>
            </a:r>
          </a:p>
          <a:p>
            <a:pPr lvl="2"/>
            <a:r>
              <a:rPr lang="en-US" dirty="0" smtClean="0"/>
              <a:t>Consider talking to your TAs</a:t>
            </a:r>
          </a:p>
          <a:p>
            <a:pPr lvl="1"/>
            <a:r>
              <a:rPr lang="en-US" dirty="0" smtClean="0"/>
              <a:t>Final Poster Session</a:t>
            </a:r>
          </a:p>
          <a:p>
            <a:pPr lvl="1"/>
            <a:r>
              <a:rPr lang="en-US" dirty="0" smtClean="0"/>
              <a:t>(tentative): Week of Nov 27. </a:t>
            </a:r>
          </a:p>
          <a:p>
            <a:endParaRPr lang="en-US" dirty="0"/>
          </a:p>
          <a:p>
            <a:r>
              <a:rPr lang="en-US" dirty="0" smtClean="0"/>
              <a:t>Questions/support/ideas</a:t>
            </a:r>
          </a:p>
          <a:p>
            <a:pPr lvl="1"/>
            <a:r>
              <a:rPr lang="en-US" dirty="0" smtClean="0"/>
              <a:t>Stop by and talk to TAs</a:t>
            </a:r>
          </a:p>
          <a:p>
            <a:endParaRPr lang="en-US" dirty="0"/>
          </a:p>
          <a:p>
            <a:r>
              <a:rPr lang="en-US" dirty="0" smtClean="0"/>
              <a:t>Teaming</a:t>
            </a:r>
          </a:p>
          <a:p>
            <a:pPr lvl="1"/>
            <a:r>
              <a:rPr lang="en-US" dirty="0" smtClean="0"/>
              <a:t>Encouraged to form teams of 2-3. </a:t>
            </a:r>
          </a:p>
          <a:p>
            <a:pPr lvl="2"/>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a:t>
            </a:fld>
            <a:endParaRPr lang="en-US"/>
          </a:p>
        </p:txBody>
      </p:sp>
    </p:spTree>
    <p:extLst>
      <p:ext uri="{BB962C8B-B14F-4D97-AF65-F5344CB8AC3E}">
        <p14:creationId xmlns:p14="http://schemas.microsoft.com/office/powerpoint/2010/main" val="112076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8" name="Shape 178"/>
          <p:cNvPicPr preferRelativeResize="0"/>
          <p:nvPr/>
        </p:nvPicPr>
        <p:blipFill>
          <a:blip r:embed="rId3">
            <a:alphaModFix/>
          </a:blip>
          <a:stretch>
            <a:fillRect/>
          </a:stretch>
        </p:blipFill>
        <p:spPr>
          <a:xfrm>
            <a:off x="2019838" y="1972150"/>
            <a:ext cx="1495425" cy="495300"/>
          </a:xfrm>
          <a:prstGeom prst="rect">
            <a:avLst/>
          </a:prstGeom>
          <a:noFill/>
          <a:ln w="19050" cap="flat" cmpd="sng">
            <a:solidFill>
              <a:srgbClr val="0000FF"/>
            </a:solidFill>
            <a:prstDash val="solid"/>
            <a:round/>
            <a:headEnd type="none" w="med" len="med"/>
            <a:tailEnd type="none" w="med" len="med"/>
          </a:ln>
        </p:spPr>
      </p:pic>
      <p:sp>
        <p:nvSpPr>
          <p:cNvPr id="179" name="Shape 179"/>
          <p:cNvSpPr/>
          <p:nvPr/>
        </p:nvSpPr>
        <p:spPr>
          <a:xfrm>
            <a:off x="1071575" y="2167800"/>
            <a:ext cx="375000" cy="957600"/>
          </a:xfrm>
          <a:prstGeom prst="rect">
            <a:avLst/>
          </a:prstGeom>
          <a:solidFill>
            <a:srgbClr val="F3F3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x</a:t>
            </a:r>
          </a:p>
        </p:txBody>
      </p:sp>
      <p:cxnSp>
        <p:nvCxnSpPr>
          <p:cNvPr id="180" name="Shape 180"/>
          <p:cNvCxnSpPr/>
          <p:nvPr/>
        </p:nvCxnSpPr>
        <p:spPr>
          <a:xfrm>
            <a:off x="1675600" y="2606650"/>
            <a:ext cx="592800" cy="335100"/>
          </a:xfrm>
          <a:prstGeom prst="straightConnector1">
            <a:avLst/>
          </a:prstGeom>
          <a:noFill/>
          <a:ln w="9525" cap="flat" cmpd="sng">
            <a:solidFill>
              <a:schemeClr val="dk2"/>
            </a:solidFill>
            <a:prstDash val="solid"/>
            <a:round/>
            <a:headEnd type="none" w="lg" len="lg"/>
            <a:tailEnd type="triangle" w="lg" len="lg"/>
          </a:ln>
        </p:spPr>
      </p:cxnSp>
      <p:sp>
        <p:nvSpPr>
          <p:cNvPr id="181" name="Shape 181"/>
          <p:cNvSpPr/>
          <p:nvPr/>
        </p:nvSpPr>
        <p:spPr>
          <a:xfrm>
            <a:off x="513050" y="3253750"/>
            <a:ext cx="933600" cy="957600"/>
          </a:xfrm>
          <a:prstGeom prst="rect">
            <a:avLst/>
          </a:prstGeom>
          <a:solidFill>
            <a:srgbClr val="F3F3F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000000"/>
                </a:solidFill>
                <a:latin typeface="Arial"/>
                <a:ea typeface="Arial"/>
                <a:cs typeface="Arial"/>
                <a:sym typeface="Arial"/>
              </a:rPr>
              <a:t>W</a:t>
            </a:r>
          </a:p>
        </p:txBody>
      </p:sp>
      <p:cxnSp>
        <p:nvCxnSpPr>
          <p:cNvPr id="182" name="Shape 182"/>
          <p:cNvCxnSpPr/>
          <p:nvPr/>
        </p:nvCxnSpPr>
        <p:spPr>
          <a:xfrm rot="10800000" flipH="1">
            <a:off x="1622062" y="3252900"/>
            <a:ext cx="678300" cy="518700"/>
          </a:xfrm>
          <a:prstGeom prst="straightConnector1">
            <a:avLst/>
          </a:prstGeom>
          <a:noFill/>
          <a:ln w="9525" cap="flat" cmpd="sng">
            <a:solidFill>
              <a:schemeClr val="dk2"/>
            </a:solidFill>
            <a:prstDash val="solid"/>
            <a:round/>
            <a:headEnd type="none" w="lg" len="lg"/>
            <a:tailEnd type="triangle" w="lg" len="lg"/>
          </a:ln>
        </p:spPr>
      </p:cxnSp>
      <p:sp>
        <p:nvSpPr>
          <p:cNvPr id="183" name="Shape 183"/>
          <p:cNvSpPr/>
          <p:nvPr/>
        </p:nvSpPr>
        <p:spPr>
          <a:xfrm>
            <a:off x="2420050" y="2795375"/>
            <a:ext cx="622500" cy="622500"/>
          </a:xfrm>
          <a:prstGeom prst="ellipse">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eaLnBrk="1" fontAlgn="auto" hangingPunct="1">
              <a:spcBef>
                <a:spcPts val="0"/>
              </a:spcBef>
              <a:spcAft>
                <a:spcPts val="0"/>
              </a:spcAft>
            </a:pPr>
            <a:endParaRPr sz="3000" kern="0">
              <a:solidFill>
                <a:srgbClr val="000000"/>
              </a:solidFill>
              <a:latin typeface="Arial"/>
              <a:ea typeface="Arial"/>
              <a:cs typeface="Arial"/>
              <a:sym typeface="Arial"/>
            </a:endParaRPr>
          </a:p>
        </p:txBody>
      </p:sp>
      <p:cxnSp>
        <p:nvCxnSpPr>
          <p:cNvPr id="184" name="Shape 184"/>
          <p:cNvCxnSpPr/>
          <p:nvPr/>
        </p:nvCxnSpPr>
        <p:spPr>
          <a:xfrm>
            <a:off x="3171013" y="3106625"/>
            <a:ext cx="1246499" cy="0"/>
          </a:xfrm>
          <a:prstGeom prst="straightConnector1">
            <a:avLst/>
          </a:prstGeom>
          <a:noFill/>
          <a:ln w="9525" cap="flat" cmpd="sng">
            <a:solidFill>
              <a:schemeClr val="dk2"/>
            </a:solidFill>
            <a:prstDash val="solid"/>
            <a:round/>
            <a:headEnd type="none" w="lg" len="lg"/>
            <a:tailEnd type="triangle" w="lg" len="lg"/>
          </a:ln>
        </p:spPr>
      </p:cxnSp>
      <p:pic>
        <p:nvPicPr>
          <p:cNvPr id="185" name="Shape 185"/>
          <p:cNvPicPr preferRelativeResize="0"/>
          <p:nvPr/>
        </p:nvPicPr>
        <p:blipFill>
          <a:blip r:embed="rId4">
            <a:alphaModFix/>
          </a:blip>
          <a:stretch>
            <a:fillRect/>
          </a:stretch>
        </p:blipFill>
        <p:spPr>
          <a:xfrm>
            <a:off x="3906025" y="1969112"/>
            <a:ext cx="4459824" cy="478125"/>
          </a:xfrm>
          <a:prstGeom prst="rect">
            <a:avLst/>
          </a:prstGeom>
          <a:noFill/>
          <a:ln w="19050" cap="flat" cmpd="sng">
            <a:solidFill>
              <a:srgbClr val="FF0000"/>
            </a:solidFill>
            <a:prstDash val="solid"/>
            <a:round/>
            <a:headEnd type="none" w="med" len="med"/>
            <a:tailEnd type="none" w="med" len="med"/>
          </a:ln>
        </p:spPr>
      </p:pic>
      <p:sp>
        <p:nvSpPr>
          <p:cNvPr id="186" name="Shape 186"/>
          <p:cNvSpPr/>
          <p:nvPr/>
        </p:nvSpPr>
        <p:spPr>
          <a:xfrm>
            <a:off x="4490400" y="2795375"/>
            <a:ext cx="622500" cy="622500"/>
          </a:xfrm>
          <a:prstGeom prst="ellipse">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800" kern="0">
                <a:solidFill>
                  <a:srgbClr val="000000"/>
                </a:solidFill>
                <a:latin typeface="Arial"/>
                <a:ea typeface="Arial"/>
                <a:cs typeface="Arial"/>
                <a:sym typeface="Arial"/>
              </a:rPr>
              <a:t>hinge loss</a:t>
            </a:r>
          </a:p>
        </p:txBody>
      </p:sp>
      <p:cxnSp>
        <p:nvCxnSpPr>
          <p:cNvPr id="187" name="Shape 187"/>
          <p:cNvCxnSpPr/>
          <p:nvPr/>
        </p:nvCxnSpPr>
        <p:spPr>
          <a:xfrm>
            <a:off x="5305237" y="3106625"/>
            <a:ext cx="811200" cy="0"/>
          </a:xfrm>
          <a:prstGeom prst="straightConnector1">
            <a:avLst/>
          </a:prstGeom>
          <a:noFill/>
          <a:ln w="9525" cap="flat" cmpd="sng">
            <a:solidFill>
              <a:schemeClr val="dk2"/>
            </a:solidFill>
            <a:prstDash val="solid"/>
            <a:round/>
            <a:headEnd type="none" w="lg" len="lg"/>
            <a:tailEnd type="triangle" w="lg" len="lg"/>
          </a:ln>
        </p:spPr>
      </p:cxnSp>
      <p:cxnSp>
        <p:nvCxnSpPr>
          <p:cNvPr id="188" name="Shape 188"/>
          <p:cNvCxnSpPr>
            <a:endCxn id="189" idx="4"/>
          </p:cNvCxnSpPr>
          <p:nvPr/>
        </p:nvCxnSpPr>
        <p:spPr>
          <a:xfrm rot="10800000" flipH="1">
            <a:off x="1684600" y="3309425"/>
            <a:ext cx="4798200" cy="725400"/>
          </a:xfrm>
          <a:prstGeom prst="bentConnector2">
            <a:avLst/>
          </a:prstGeom>
          <a:noFill/>
          <a:ln w="9525" cap="flat" cmpd="sng">
            <a:solidFill>
              <a:schemeClr val="dk2"/>
            </a:solidFill>
            <a:prstDash val="solid"/>
            <a:round/>
            <a:headEnd type="none" w="lg" len="lg"/>
            <a:tailEnd type="triangle" w="lg" len="lg"/>
          </a:ln>
        </p:spPr>
      </p:cxnSp>
      <p:sp>
        <p:nvSpPr>
          <p:cNvPr id="190" name="Shape 190"/>
          <p:cNvSpPr/>
          <p:nvPr/>
        </p:nvSpPr>
        <p:spPr>
          <a:xfrm>
            <a:off x="4676250" y="3689825"/>
            <a:ext cx="622500" cy="622500"/>
          </a:xfrm>
          <a:prstGeom prst="ellipse">
            <a:avLst/>
          </a:prstGeom>
          <a:solidFill>
            <a:srgbClr val="B6D7A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800" kern="0">
                <a:solidFill>
                  <a:srgbClr val="000000"/>
                </a:solidFill>
                <a:latin typeface="Arial"/>
                <a:ea typeface="Arial"/>
                <a:cs typeface="Arial"/>
                <a:sym typeface="Arial"/>
              </a:rPr>
              <a:t>R</a:t>
            </a:r>
          </a:p>
        </p:txBody>
      </p:sp>
      <p:pic>
        <p:nvPicPr>
          <p:cNvPr id="191" name="Shape 191"/>
          <p:cNvPicPr preferRelativeResize="0"/>
          <p:nvPr/>
        </p:nvPicPr>
        <p:blipFill>
          <a:blip r:embed="rId5">
            <a:alphaModFix/>
          </a:blip>
          <a:stretch>
            <a:fillRect/>
          </a:stretch>
        </p:blipFill>
        <p:spPr>
          <a:xfrm>
            <a:off x="5404801" y="4217423"/>
            <a:ext cx="811199" cy="405599"/>
          </a:xfrm>
          <a:prstGeom prst="rect">
            <a:avLst/>
          </a:prstGeom>
          <a:noFill/>
          <a:ln w="19050" cap="flat" cmpd="sng">
            <a:solidFill>
              <a:srgbClr val="38761D"/>
            </a:solidFill>
            <a:prstDash val="solid"/>
            <a:round/>
            <a:headEnd type="none" w="med" len="med"/>
            <a:tailEnd type="none" w="med" len="med"/>
          </a:ln>
        </p:spPr>
      </p:pic>
      <p:sp>
        <p:nvSpPr>
          <p:cNvPr id="189" name="Shape 189"/>
          <p:cNvSpPr/>
          <p:nvPr/>
        </p:nvSpPr>
        <p:spPr>
          <a:xfrm>
            <a:off x="6280000" y="2903825"/>
            <a:ext cx="405600" cy="405600"/>
          </a:xfrm>
          <a:prstGeom prst="ellipse">
            <a:avLst/>
          </a:prstGeom>
          <a:solidFill>
            <a:srgbClr val="F3F3F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900" kern="0">
                <a:solidFill>
                  <a:srgbClr val="000000"/>
                </a:solidFill>
                <a:latin typeface="Arial"/>
                <a:ea typeface="Arial"/>
                <a:cs typeface="Arial"/>
                <a:sym typeface="Arial"/>
              </a:rPr>
              <a:t>+</a:t>
            </a:r>
          </a:p>
        </p:txBody>
      </p:sp>
      <p:cxnSp>
        <p:nvCxnSpPr>
          <p:cNvPr id="192" name="Shape 192"/>
          <p:cNvCxnSpPr/>
          <p:nvPr/>
        </p:nvCxnSpPr>
        <p:spPr>
          <a:xfrm>
            <a:off x="6737512" y="3106625"/>
            <a:ext cx="811200" cy="0"/>
          </a:xfrm>
          <a:prstGeom prst="straightConnector1">
            <a:avLst/>
          </a:prstGeom>
          <a:noFill/>
          <a:ln w="9525" cap="flat" cmpd="sng">
            <a:solidFill>
              <a:schemeClr val="dk2"/>
            </a:solidFill>
            <a:prstDash val="solid"/>
            <a:round/>
            <a:headEnd type="none" w="lg" len="lg"/>
            <a:tailEnd type="triangle" w="lg" len="lg"/>
          </a:ln>
        </p:spPr>
      </p:cxnSp>
      <p:sp>
        <p:nvSpPr>
          <p:cNvPr id="193" name="Shape 193"/>
          <p:cNvSpPr txBox="1"/>
          <p:nvPr/>
        </p:nvSpPr>
        <p:spPr>
          <a:xfrm>
            <a:off x="7665850" y="2903825"/>
            <a:ext cx="327000" cy="263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L</a:t>
            </a:r>
          </a:p>
        </p:txBody>
      </p:sp>
      <p:sp>
        <p:nvSpPr>
          <p:cNvPr id="194" name="Shape 194"/>
          <p:cNvSpPr txBox="1"/>
          <p:nvPr/>
        </p:nvSpPr>
        <p:spPr>
          <a:xfrm>
            <a:off x="3301400" y="2750893"/>
            <a:ext cx="1199100" cy="18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s</a:t>
            </a:r>
            <a:r>
              <a:rPr lang="en" sz="1400" kern="0">
                <a:solidFill>
                  <a:srgbClr val="000000"/>
                </a:solidFill>
                <a:latin typeface="Arial"/>
                <a:ea typeface="Arial"/>
                <a:cs typeface="Arial"/>
                <a:sym typeface="Arial"/>
              </a:rPr>
              <a:t> (scores)</a:t>
            </a:r>
          </a:p>
        </p:txBody>
      </p:sp>
      <p:sp>
        <p:nvSpPr>
          <p:cNvPr id="196" name="Shape 196"/>
          <p:cNvSpPr txBox="1"/>
          <p:nvPr/>
        </p:nvSpPr>
        <p:spPr>
          <a:xfrm>
            <a:off x="2553650" y="2855175"/>
            <a:ext cx="352800" cy="300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3000" kern="0">
                <a:solidFill>
                  <a:srgbClr val="000000"/>
                </a:solidFill>
                <a:latin typeface="Arial"/>
                <a:ea typeface="Arial"/>
                <a:cs typeface="Arial"/>
                <a:sym typeface="Arial"/>
              </a:rPr>
              <a:t>*</a:t>
            </a:r>
          </a:p>
        </p:txBody>
      </p:sp>
      <p:sp>
        <p:nvSpPr>
          <p:cNvPr id="2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
        <p:nvSpPr>
          <p:cNvPr id="2" name="Title 1"/>
          <p:cNvSpPr>
            <a:spLocks noGrp="1"/>
          </p:cNvSpPr>
          <p:nvPr>
            <p:ph type="title"/>
          </p:nvPr>
        </p:nvSpPr>
        <p:spPr>
          <a:xfrm>
            <a:off x="311700" y="227000"/>
            <a:ext cx="8520600" cy="763600"/>
          </a:xfrm>
        </p:spPr>
        <p:txBody>
          <a:bodyPr/>
          <a:lstStyle/>
          <a:p>
            <a:r>
              <a:rPr lang="en" dirty="0"/>
              <a:t>Computational </a:t>
            </a:r>
            <a:r>
              <a:rPr lang="en-US" dirty="0" smtClean="0"/>
              <a:t>G</a:t>
            </a:r>
            <a:r>
              <a:rPr lang="en" dirty="0" err="1" smtClean="0"/>
              <a:t>raph</a:t>
            </a:r>
            <a:endParaRPr lang="en-US" dirty="0"/>
          </a:p>
        </p:txBody>
      </p:sp>
    </p:spTree>
    <p:extLst>
      <p:ext uri="{BB962C8B-B14F-4D97-AF65-F5344CB8AC3E}">
        <p14:creationId xmlns:p14="http://schemas.microsoft.com/office/powerpoint/2010/main" val="1340940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1658880" y="3648287"/>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7" name="Rectangle 3"/>
          <p:cNvSpPr>
            <a:spLocks noChangeArrowheads="1"/>
          </p:cNvSpPr>
          <p:nvPr/>
        </p:nvSpPr>
        <p:spPr bwMode="auto">
          <a:xfrm>
            <a:off x="3748320" y="3452426"/>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8" name="Rectangle 4"/>
          <p:cNvSpPr>
            <a:spLocks noChangeArrowheads="1"/>
          </p:cNvSpPr>
          <p:nvPr/>
        </p:nvSpPr>
        <p:spPr bwMode="auto">
          <a:xfrm>
            <a:off x="2736000" y="4986187"/>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09" name="Rectangle 5"/>
          <p:cNvSpPr>
            <a:spLocks noChangeArrowheads="1"/>
          </p:cNvSpPr>
          <p:nvPr/>
        </p:nvSpPr>
        <p:spPr bwMode="auto">
          <a:xfrm>
            <a:off x="2312640" y="2308946"/>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10" name="Rectangle 6"/>
          <p:cNvSpPr>
            <a:spLocks noChangeArrowheads="1"/>
          </p:cNvSpPr>
          <p:nvPr/>
        </p:nvSpPr>
        <p:spPr bwMode="auto">
          <a:xfrm>
            <a:off x="3160800" y="1231713"/>
            <a:ext cx="1244160" cy="829527"/>
          </a:xfrm>
          <a:prstGeom prst="rect">
            <a:avLst/>
          </a:prstGeom>
          <a:solidFill>
            <a:srgbClr val="000000"/>
          </a:solidFill>
          <a:ln w="9525" cap="flat">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98311" name="Line 7"/>
          <p:cNvSpPr>
            <a:spLocks noChangeShapeType="1"/>
          </p:cNvSpPr>
          <p:nvPr/>
        </p:nvSpPr>
        <p:spPr bwMode="auto">
          <a:xfrm flipV="1">
            <a:off x="3362401" y="5796993"/>
            <a:ext cx="1440" cy="832407"/>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2" name="Line 8"/>
          <p:cNvSpPr>
            <a:spLocks noChangeShapeType="1"/>
          </p:cNvSpPr>
          <p:nvPr/>
        </p:nvSpPr>
        <p:spPr bwMode="auto">
          <a:xfrm flipH="1" flipV="1">
            <a:off x="2279521" y="4476374"/>
            <a:ext cx="1084320" cy="625026"/>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3" name="Freeform 9"/>
          <p:cNvSpPr>
            <a:spLocks/>
          </p:cNvSpPr>
          <p:nvPr/>
        </p:nvSpPr>
        <p:spPr bwMode="auto">
          <a:xfrm>
            <a:off x="67681" y="3102469"/>
            <a:ext cx="3250080" cy="3318108"/>
          </a:xfrm>
          <a:custGeom>
            <a:avLst/>
            <a:gdLst>
              <a:gd name="T0" fmla="*/ 9953 w 9954"/>
              <a:gd name="T1" fmla="*/ 10161 h 10162"/>
              <a:gd name="T2" fmla="*/ 1698 w 9954"/>
              <a:gd name="T3" fmla="*/ 5715 h 10162"/>
              <a:gd name="T4" fmla="*/ 8683 w 9954"/>
              <a:gd name="T5" fmla="*/ 0 h 10162"/>
            </a:gdLst>
            <a:ahLst/>
            <a:cxnLst>
              <a:cxn ang="0">
                <a:pos x="T0" y="T1"/>
              </a:cxn>
              <a:cxn ang="0">
                <a:pos x="T2" y="T3"/>
              </a:cxn>
              <a:cxn ang="0">
                <a:pos x="T4" y="T5"/>
              </a:cxn>
            </a:cxnLst>
            <a:rect l="0" t="0" r="r" b="b"/>
            <a:pathLst>
              <a:path w="9954" h="10162">
                <a:moveTo>
                  <a:pt x="9953" y="10161"/>
                </a:moveTo>
                <a:cubicBezTo>
                  <a:pt x="7715" y="9152"/>
                  <a:pt x="2264" y="6965"/>
                  <a:pt x="1698" y="5715"/>
                </a:cubicBezTo>
                <a:cubicBezTo>
                  <a:pt x="0" y="1965"/>
                  <a:pt x="8826" y="579"/>
                  <a:pt x="8683" y="0"/>
                </a:cubicBezTo>
              </a:path>
            </a:pathLst>
          </a:custGeom>
          <a:noFill/>
          <a:ln w="36720" cap="flat">
            <a:solidFill>
              <a:srgbClr val="000000"/>
            </a:solidFill>
            <a:round/>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4" name="Freeform 10"/>
          <p:cNvSpPr>
            <a:spLocks/>
          </p:cNvSpPr>
          <p:nvPr/>
        </p:nvSpPr>
        <p:spPr bwMode="auto">
          <a:xfrm>
            <a:off x="3661921" y="2065560"/>
            <a:ext cx="3250080" cy="2903345"/>
          </a:xfrm>
          <a:custGeom>
            <a:avLst/>
            <a:gdLst>
              <a:gd name="T0" fmla="*/ 0 w 9954"/>
              <a:gd name="T1" fmla="*/ 8890 h 8891"/>
              <a:gd name="T2" fmla="*/ 6350 w 9954"/>
              <a:gd name="T3" fmla="*/ 6667 h 8891"/>
              <a:gd name="T4" fmla="*/ 8255 w 9954"/>
              <a:gd name="T5" fmla="*/ 5001 h 8891"/>
              <a:gd name="T6" fmla="*/ 1270 w 9954"/>
              <a:gd name="T7" fmla="*/ 0 h 8891"/>
            </a:gdLst>
            <a:ahLst/>
            <a:cxnLst>
              <a:cxn ang="0">
                <a:pos x="T0" y="T1"/>
              </a:cxn>
              <a:cxn ang="0">
                <a:pos x="T2" y="T3"/>
              </a:cxn>
              <a:cxn ang="0">
                <a:pos x="T4" y="T5"/>
              </a:cxn>
              <a:cxn ang="0">
                <a:pos x="T6" y="T7"/>
              </a:cxn>
            </a:cxnLst>
            <a:rect l="0" t="0" r="r" b="b"/>
            <a:pathLst>
              <a:path w="9954" h="8891">
                <a:moveTo>
                  <a:pt x="0" y="8890"/>
                </a:moveTo>
                <a:cubicBezTo>
                  <a:pt x="1517" y="8295"/>
                  <a:pt x="4418" y="7572"/>
                  <a:pt x="6350" y="6667"/>
                </a:cubicBezTo>
                <a:cubicBezTo>
                  <a:pt x="7510" y="6125"/>
                  <a:pt x="8160" y="5368"/>
                  <a:pt x="8255" y="5001"/>
                </a:cubicBezTo>
                <a:cubicBezTo>
                  <a:pt x="9953" y="1719"/>
                  <a:pt x="1127" y="507"/>
                  <a:pt x="1270" y="0"/>
                </a:cubicBezTo>
              </a:path>
            </a:pathLst>
          </a:custGeom>
          <a:noFill/>
          <a:ln w="36720" cap="flat">
            <a:solidFill>
              <a:srgbClr val="000000"/>
            </a:solidFill>
            <a:round/>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5" name="Line 11"/>
          <p:cNvSpPr>
            <a:spLocks noChangeShapeType="1"/>
          </p:cNvSpPr>
          <p:nvPr/>
        </p:nvSpPr>
        <p:spPr bwMode="auto">
          <a:xfrm flipH="1" flipV="1">
            <a:off x="3938401" y="2064121"/>
            <a:ext cx="624960" cy="1454553"/>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6" name="Line 12"/>
          <p:cNvSpPr>
            <a:spLocks noChangeShapeType="1"/>
          </p:cNvSpPr>
          <p:nvPr/>
        </p:nvSpPr>
        <p:spPr bwMode="auto">
          <a:xfrm flipV="1">
            <a:off x="2903040" y="2064121"/>
            <a:ext cx="829440" cy="417644"/>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7" name="Line 13"/>
          <p:cNvSpPr>
            <a:spLocks noChangeShapeType="1"/>
          </p:cNvSpPr>
          <p:nvPr/>
        </p:nvSpPr>
        <p:spPr bwMode="auto">
          <a:xfrm flipV="1">
            <a:off x="3317760" y="4268992"/>
            <a:ext cx="1036800" cy="1039789"/>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8318" name="Text Box 14"/>
          <p:cNvSpPr txBox="1">
            <a:spLocks noChangeArrowheads="1"/>
          </p:cNvSpPr>
          <p:nvPr/>
        </p:nvSpPr>
        <p:spPr bwMode="auto">
          <a:xfrm>
            <a:off x="4354560" y="5025328"/>
            <a:ext cx="4789440" cy="7903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a:solidFill>
                  <a:srgbClr val="000000"/>
                </a:solidFill>
                <a:latin typeface="Arial" charset="0"/>
                <a:ea typeface="ＭＳ Ｐゴシック" charset="0"/>
                <a:cs typeface="DejaVu Sans" charset="0"/>
              </a:defRPr>
            </a:lvl9pPr>
          </a:lstStyle>
          <a:p>
            <a:r>
              <a:rPr lang="en-US" sz="2200" b="1" dirty="0">
                <a:solidFill>
                  <a:srgbClr val="FF0000"/>
                </a:solidFill>
                <a:latin typeface="FreeSans" charset="0"/>
              </a:rPr>
              <a:t>Any DAG of </a:t>
            </a:r>
            <a:r>
              <a:rPr lang="en-US" sz="2200" b="1" dirty="0" smtClean="0">
                <a:solidFill>
                  <a:srgbClr val="FF0000"/>
                </a:solidFill>
                <a:latin typeface="FreeSans" charset="0"/>
              </a:rPr>
              <a:t>differentiable </a:t>
            </a:r>
            <a:r>
              <a:rPr lang="en-US" sz="2200" b="1" dirty="0">
                <a:solidFill>
                  <a:srgbClr val="FF0000"/>
                </a:solidFill>
                <a:latin typeface="FreeSans" charset="0"/>
              </a:rPr>
              <a:t>modules is allowed!</a:t>
            </a:r>
          </a:p>
        </p:txBody>
      </p:sp>
      <p:sp>
        <p:nvSpPr>
          <p:cNvPr id="98319" name="Line 15"/>
          <p:cNvSpPr>
            <a:spLocks noChangeShapeType="1"/>
          </p:cNvSpPr>
          <p:nvPr/>
        </p:nvSpPr>
        <p:spPr bwMode="auto">
          <a:xfrm flipV="1">
            <a:off x="2073600" y="3101030"/>
            <a:ext cx="1036800" cy="832407"/>
          </a:xfrm>
          <a:prstGeom prst="line">
            <a:avLst/>
          </a:prstGeom>
          <a:noFill/>
          <a:ln w="36720" cap="flat">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19" name="TextBox 18"/>
          <p:cNvSpPr txBox="1"/>
          <p:nvPr/>
        </p:nvSpPr>
        <p:spPr>
          <a:xfrm>
            <a:off x="3346992" y="6578469"/>
            <a:ext cx="2531913" cy="276999"/>
          </a:xfrm>
          <a:prstGeom prst="rect">
            <a:avLst/>
          </a:prstGeom>
          <a:noFill/>
        </p:spPr>
        <p:txBody>
          <a:bodyPr wrap="none" rtlCol="0">
            <a:spAutoFit/>
          </a:bodyPr>
          <a:lstStyle/>
          <a:p>
            <a:r>
              <a:rPr lang="en-US" dirty="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a:solidFill>
                  <a:schemeClr val="bg1">
                    <a:lumMod val="65000"/>
                  </a:schemeClr>
                </a:solidFill>
              </a:rPr>
              <a:t>Ranzato</a:t>
            </a:r>
            <a:endParaRPr lang="en-US" dirty="0">
              <a:solidFill>
                <a:schemeClr val="bg1">
                  <a:lumMod val="65000"/>
                </a:schemeClr>
              </a:solidFill>
            </a:endParaRPr>
          </a:p>
        </p:txBody>
      </p:sp>
      <p:sp>
        <p:nvSpPr>
          <p:cNvPr id="20"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21"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61</a:t>
            </a:fld>
            <a:endParaRPr lang="en-US"/>
          </a:p>
        </p:txBody>
      </p:sp>
      <p:sp>
        <p:nvSpPr>
          <p:cNvPr id="22"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smtClean="0"/>
              <a:t>Computational Graph</a:t>
            </a:r>
            <a:endParaRPr lang="en-US" kern="0" dirty="0"/>
          </a:p>
        </p:txBody>
      </p:sp>
    </p:spTree>
    <p:extLst>
      <p:ext uri="{BB962C8B-B14F-4D97-AF65-F5344CB8AC3E}">
        <p14:creationId xmlns:p14="http://schemas.microsoft.com/office/powerpoint/2010/main" val="17017979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Directed Acyclic Graphs (DAGs)</a:t>
            </a:r>
            <a:endParaRPr lang="en-US" dirty="0"/>
          </a:p>
        </p:txBody>
      </p:sp>
      <p:sp>
        <p:nvSpPr>
          <p:cNvPr id="3" name="Content Placeholder 2"/>
          <p:cNvSpPr>
            <a:spLocks noGrp="1"/>
          </p:cNvSpPr>
          <p:nvPr>
            <p:ph idx="1"/>
          </p:nvPr>
        </p:nvSpPr>
        <p:spPr/>
        <p:txBody>
          <a:bodyPr/>
          <a:lstStyle/>
          <a:p>
            <a:r>
              <a:rPr lang="en-US" dirty="0" smtClean="0"/>
              <a:t>Exactly what the name suggests</a:t>
            </a:r>
          </a:p>
          <a:p>
            <a:pPr lvl="1"/>
            <a:r>
              <a:rPr lang="en-US" dirty="0" smtClean="0"/>
              <a:t>Directed edges</a:t>
            </a:r>
          </a:p>
          <a:p>
            <a:pPr lvl="1"/>
            <a:r>
              <a:rPr lang="en-US" dirty="0" smtClean="0"/>
              <a:t>No (directed) cycles</a:t>
            </a:r>
          </a:p>
          <a:p>
            <a:pPr lvl="1"/>
            <a:r>
              <a:rPr lang="en-US" dirty="0" smtClean="0"/>
              <a:t>Underlying undirected cycles okay</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62</a:t>
            </a:fld>
            <a:endParaRPr lang="en-US"/>
          </a:p>
        </p:txBody>
      </p:sp>
      <p:pic>
        <p:nvPicPr>
          <p:cNvPr id="6" name="Picture 5"/>
          <p:cNvPicPr>
            <a:picLocks noChangeAspect="1"/>
          </p:cNvPicPr>
          <p:nvPr/>
        </p:nvPicPr>
        <p:blipFill>
          <a:blip r:embed="rId2"/>
          <a:stretch>
            <a:fillRect/>
          </a:stretch>
        </p:blipFill>
        <p:spPr>
          <a:xfrm>
            <a:off x="5029200" y="3736636"/>
            <a:ext cx="4114800" cy="2807866"/>
          </a:xfrm>
          <a:prstGeom prst="rect">
            <a:avLst/>
          </a:prstGeom>
        </p:spPr>
      </p:pic>
      <p:pic>
        <p:nvPicPr>
          <p:cNvPr id="8" name="Picture 7"/>
          <p:cNvPicPr>
            <a:picLocks noChangeAspect="1"/>
          </p:cNvPicPr>
          <p:nvPr/>
        </p:nvPicPr>
        <p:blipFill>
          <a:blip r:embed="rId3"/>
          <a:stretch>
            <a:fillRect/>
          </a:stretch>
        </p:blipFill>
        <p:spPr>
          <a:xfrm>
            <a:off x="520700" y="3886200"/>
            <a:ext cx="3517900" cy="2552700"/>
          </a:xfrm>
          <a:prstGeom prst="rect">
            <a:avLst/>
          </a:prstGeom>
        </p:spPr>
      </p:pic>
      <p:sp>
        <p:nvSpPr>
          <p:cNvPr id="9" name="Rectangle 8"/>
          <p:cNvSpPr/>
          <p:nvPr/>
        </p:nvSpPr>
        <p:spPr bwMode="auto">
          <a:xfrm>
            <a:off x="7848600" y="4495799"/>
            <a:ext cx="1295400" cy="1371567"/>
          </a:xfrm>
          <a:prstGeom prst="rect">
            <a:avLst/>
          </a:prstGeom>
          <a:solidFill>
            <a:schemeClr val="lt1">
              <a:alpha val="91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85566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Directed Acyclic Graphs (DAGs)</a:t>
            </a:r>
            <a:endParaRPr lang="en-US" dirty="0"/>
          </a:p>
        </p:txBody>
      </p:sp>
      <p:sp>
        <p:nvSpPr>
          <p:cNvPr id="3" name="Content Placeholder 2"/>
          <p:cNvSpPr>
            <a:spLocks noGrp="1"/>
          </p:cNvSpPr>
          <p:nvPr>
            <p:ph idx="1"/>
          </p:nvPr>
        </p:nvSpPr>
        <p:spPr/>
        <p:txBody>
          <a:bodyPr/>
          <a:lstStyle/>
          <a:p>
            <a:r>
              <a:rPr lang="en-US" dirty="0" smtClean="0"/>
              <a:t>Concept</a:t>
            </a:r>
          </a:p>
          <a:p>
            <a:pPr lvl="1"/>
            <a:r>
              <a:rPr lang="en-US" dirty="0" smtClean="0"/>
              <a:t>Topological Ordering</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63</a:t>
            </a:fld>
            <a:endParaRPr lang="en-US"/>
          </a:p>
        </p:txBody>
      </p:sp>
      <p:pic>
        <p:nvPicPr>
          <p:cNvPr id="6" name="Picture 5"/>
          <p:cNvPicPr>
            <a:picLocks noChangeAspect="1"/>
          </p:cNvPicPr>
          <p:nvPr/>
        </p:nvPicPr>
        <p:blipFill>
          <a:blip r:embed="rId2"/>
          <a:stretch>
            <a:fillRect/>
          </a:stretch>
        </p:blipFill>
        <p:spPr>
          <a:xfrm>
            <a:off x="5029200" y="3736636"/>
            <a:ext cx="4114800" cy="2807866"/>
          </a:xfrm>
          <a:prstGeom prst="rect">
            <a:avLst/>
          </a:prstGeom>
        </p:spPr>
      </p:pic>
      <p:pic>
        <p:nvPicPr>
          <p:cNvPr id="8" name="Picture 7"/>
          <p:cNvPicPr>
            <a:picLocks noChangeAspect="1"/>
          </p:cNvPicPr>
          <p:nvPr/>
        </p:nvPicPr>
        <p:blipFill>
          <a:blip r:embed="rId3"/>
          <a:stretch>
            <a:fillRect/>
          </a:stretch>
        </p:blipFill>
        <p:spPr>
          <a:xfrm>
            <a:off x="520700" y="3886200"/>
            <a:ext cx="3517900" cy="2552700"/>
          </a:xfrm>
          <a:prstGeom prst="rect">
            <a:avLst/>
          </a:prstGeom>
        </p:spPr>
      </p:pic>
      <p:sp>
        <p:nvSpPr>
          <p:cNvPr id="9" name="Rectangle 8"/>
          <p:cNvSpPr/>
          <p:nvPr/>
        </p:nvSpPr>
        <p:spPr bwMode="auto">
          <a:xfrm>
            <a:off x="7848600" y="4495799"/>
            <a:ext cx="1295400" cy="1371567"/>
          </a:xfrm>
          <a:prstGeom prst="rect">
            <a:avLst/>
          </a:prstGeom>
          <a:solidFill>
            <a:schemeClr val="lt1">
              <a:alpha val="91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161447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Directed Acyclic Graphs (DAGs)</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64</a:t>
            </a:fld>
            <a:endParaRPr lang="en-US"/>
          </a:p>
        </p:txBody>
      </p:sp>
      <p:pic>
        <p:nvPicPr>
          <p:cNvPr id="3074" name="Picture 2" descr="https://upload.wikimedia.org/wikipedia/commons/thumb/c/c6/Topological_Ordering.svg/220px-Topological_Ordering.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133600"/>
            <a:ext cx="37338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1378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Graphs</a:t>
            </a:r>
            <a:endParaRPr lang="en-US" dirty="0"/>
          </a:p>
        </p:txBody>
      </p:sp>
      <p:sp>
        <p:nvSpPr>
          <p:cNvPr id="3" name="Content Placeholder 2"/>
          <p:cNvSpPr>
            <a:spLocks noGrp="1"/>
          </p:cNvSpPr>
          <p:nvPr>
            <p:ph idx="1"/>
          </p:nvPr>
        </p:nvSpPr>
        <p:spPr/>
        <p:txBody>
          <a:bodyPr/>
          <a:lstStyle/>
          <a:p>
            <a:r>
              <a:rPr lang="en-US" dirty="0" smtClean="0"/>
              <a:t>Notation #1</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65</a:t>
            </a:fld>
            <a:endParaRPr lang="en-US"/>
          </a:p>
        </p:txBody>
      </p:sp>
      <p:pic>
        <p:nvPicPr>
          <p:cNvPr id="7" name="Picture 6"/>
          <p:cNvPicPr>
            <a:picLocks noChangeAspect="1"/>
          </p:cNvPicPr>
          <p:nvPr/>
        </p:nvPicPr>
        <p:blipFill>
          <a:blip r:embed="rId2"/>
          <a:stretch>
            <a:fillRect/>
          </a:stretch>
        </p:blipFill>
        <p:spPr>
          <a:xfrm>
            <a:off x="1987550" y="1663700"/>
            <a:ext cx="5168900" cy="469900"/>
          </a:xfrm>
          <a:prstGeom prst="rect">
            <a:avLst/>
          </a:prstGeom>
        </p:spPr>
      </p:pic>
    </p:spTree>
    <p:extLst>
      <p:ext uri="{BB962C8B-B14F-4D97-AF65-F5344CB8AC3E}">
        <p14:creationId xmlns:p14="http://schemas.microsoft.com/office/powerpoint/2010/main" val="8414928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Graphs</a:t>
            </a:r>
            <a:endParaRPr lang="en-US" dirty="0"/>
          </a:p>
        </p:txBody>
      </p:sp>
      <p:sp>
        <p:nvSpPr>
          <p:cNvPr id="3" name="Content Placeholder 2"/>
          <p:cNvSpPr>
            <a:spLocks noGrp="1"/>
          </p:cNvSpPr>
          <p:nvPr>
            <p:ph idx="1"/>
          </p:nvPr>
        </p:nvSpPr>
        <p:spPr/>
        <p:txBody>
          <a:bodyPr/>
          <a:lstStyle/>
          <a:p>
            <a:r>
              <a:rPr lang="en-US" dirty="0" smtClean="0"/>
              <a:t>Notation #2</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66</a:t>
            </a:fld>
            <a:endParaRPr lang="en-US"/>
          </a:p>
        </p:txBody>
      </p:sp>
      <p:pic>
        <p:nvPicPr>
          <p:cNvPr id="6" name="Picture 5"/>
          <p:cNvPicPr>
            <a:picLocks noChangeAspect="1"/>
          </p:cNvPicPr>
          <p:nvPr/>
        </p:nvPicPr>
        <p:blipFill>
          <a:blip r:embed="rId2"/>
          <a:stretch>
            <a:fillRect/>
          </a:stretch>
        </p:blipFill>
        <p:spPr>
          <a:xfrm>
            <a:off x="1987550" y="1663700"/>
            <a:ext cx="5168900" cy="469900"/>
          </a:xfrm>
          <a:prstGeom prst="rect">
            <a:avLst/>
          </a:prstGeom>
        </p:spPr>
      </p:pic>
    </p:spTree>
    <p:extLst>
      <p:ext uri="{BB962C8B-B14F-4D97-AF65-F5344CB8AC3E}">
        <p14:creationId xmlns:p14="http://schemas.microsoft.com/office/powerpoint/2010/main" val="17911027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67</a:t>
            </a:fld>
            <a:endParaRPr lang="en-US"/>
          </a:p>
        </p:txBody>
      </p:sp>
      <p:pic>
        <p:nvPicPr>
          <p:cNvPr id="6" name="Picture 5"/>
          <p:cNvPicPr>
            <a:picLocks noChangeAspect="1"/>
          </p:cNvPicPr>
          <p:nvPr/>
        </p:nvPicPr>
        <p:blipFill>
          <a:blip r:embed="rId2"/>
          <a:stretch>
            <a:fillRect/>
          </a:stretch>
        </p:blipFill>
        <p:spPr>
          <a:xfrm>
            <a:off x="1987550" y="1143000"/>
            <a:ext cx="5168900" cy="469900"/>
          </a:xfrm>
          <a:prstGeom prst="rect">
            <a:avLst/>
          </a:prstGeom>
        </p:spPr>
      </p:pic>
    </p:spTree>
    <p:extLst>
      <p:ext uri="{BB962C8B-B14F-4D97-AF65-F5344CB8AC3E}">
        <p14:creationId xmlns:p14="http://schemas.microsoft.com/office/powerpoint/2010/main" val="19729903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68</a:t>
            </a:fld>
            <a:endParaRPr lang="en-US"/>
          </a:p>
        </p:txBody>
      </p:sp>
      <p:pic>
        <p:nvPicPr>
          <p:cNvPr id="6" name="Picture 5"/>
          <p:cNvPicPr>
            <a:picLocks noChangeAspect="1"/>
          </p:cNvPicPr>
          <p:nvPr/>
        </p:nvPicPr>
        <p:blipFill>
          <a:blip r:embed="rId2"/>
          <a:stretch>
            <a:fillRect/>
          </a:stretch>
        </p:blipFill>
        <p:spPr>
          <a:xfrm>
            <a:off x="1987550" y="1143000"/>
            <a:ext cx="5168900" cy="469900"/>
          </a:xfrm>
          <a:prstGeom prst="rect">
            <a:avLst/>
          </a:prstGeom>
        </p:spPr>
      </p:pic>
      <p:sp>
        <p:nvSpPr>
          <p:cNvPr id="18" name="Oval 5"/>
          <p:cNvSpPr>
            <a:spLocks noChangeArrowheads="1"/>
          </p:cNvSpPr>
          <p:nvPr/>
        </p:nvSpPr>
        <p:spPr bwMode="auto">
          <a:xfrm>
            <a:off x="4311570"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a:t>
            </a:r>
            <a:endParaRPr lang="en-US" sz="1800" dirty="0">
              <a:solidFill>
                <a:srgbClr val="FF0000"/>
              </a:solidFill>
            </a:endParaRPr>
          </a:p>
        </p:txBody>
      </p:sp>
      <p:sp>
        <p:nvSpPr>
          <p:cNvPr id="20" name="Oval 7"/>
          <p:cNvSpPr>
            <a:spLocks noChangeArrowheads="1"/>
          </p:cNvSpPr>
          <p:nvPr/>
        </p:nvSpPr>
        <p:spPr bwMode="auto">
          <a:xfrm>
            <a:off x="3549570"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a:t>
            </a:r>
            <a:r>
              <a:rPr lang="en-US" sz="1800" dirty="0" smtClean="0">
                <a:solidFill>
                  <a:srgbClr val="FF0000"/>
                </a:solidFill>
              </a:rPr>
              <a:t>in( )</a:t>
            </a:r>
            <a:endParaRPr lang="en-US" sz="1800" dirty="0">
              <a:solidFill>
                <a:srgbClr val="FF0000"/>
              </a:solidFill>
            </a:endParaRPr>
          </a:p>
        </p:txBody>
      </p:sp>
      <p:sp>
        <p:nvSpPr>
          <p:cNvPr id="21" name="Oval 8"/>
          <p:cNvSpPr>
            <a:spLocks noChangeArrowheads="1"/>
          </p:cNvSpPr>
          <p:nvPr/>
        </p:nvSpPr>
        <p:spPr bwMode="auto">
          <a:xfrm>
            <a:off x="2819400"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x</a:t>
            </a:r>
            <a:r>
              <a:rPr lang="en-US" sz="1800" baseline="-25000" dirty="0" smtClean="0">
                <a:solidFill>
                  <a:srgbClr val="FF0000"/>
                </a:solidFill>
              </a:rPr>
              <a:t>1</a:t>
            </a:r>
            <a:endParaRPr lang="en-US" sz="1800" dirty="0">
              <a:solidFill>
                <a:srgbClr val="FF0000"/>
              </a:solidFill>
            </a:endParaRPr>
          </a:p>
        </p:txBody>
      </p:sp>
      <p:sp>
        <p:nvSpPr>
          <p:cNvPr id="22" name="Oval 9"/>
          <p:cNvSpPr>
            <a:spLocks noChangeArrowheads="1"/>
          </p:cNvSpPr>
          <p:nvPr/>
        </p:nvSpPr>
        <p:spPr bwMode="auto">
          <a:xfrm>
            <a:off x="5759370" y="5681932"/>
            <a:ext cx="870030" cy="414068"/>
          </a:xfrm>
          <a:prstGeom prst="ellipse">
            <a:avLst/>
          </a:prstGeom>
          <a:noFill/>
          <a:ln w="25400">
            <a:solidFill>
              <a:srgbClr val="009900"/>
            </a:solidFill>
            <a:round/>
            <a:headEnd/>
            <a:tailEnd/>
          </a:ln>
        </p:spPr>
        <p:txBody>
          <a:bodyPr wrap="none" anchor="ctr"/>
          <a:lstStyle/>
          <a:p>
            <a:pPr algn="ctr"/>
            <a:r>
              <a:rPr lang="en-US" sz="1800" dirty="0" smtClean="0">
                <a:solidFill>
                  <a:srgbClr val="FF0000"/>
                </a:solidFill>
              </a:rPr>
              <a:t>x</a:t>
            </a:r>
            <a:r>
              <a:rPr lang="en-US" sz="1800" baseline="-25000" dirty="0" smtClean="0">
                <a:solidFill>
                  <a:srgbClr val="FF0000"/>
                </a:solidFill>
              </a:rPr>
              <a:t>2</a:t>
            </a:r>
            <a:endParaRPr lang="en-US" sz="1800" dirty="0">
              <a:solidFill>
                <a:srgbClr val="FF0000"/>
              </a:solidFill>
            </a:endParaRPr>
          </a:p>
        </p:txBody>
      </p:sp>
      <p:cxnSp>
        <p:nvCxnSpPr>
          <p:cNvPr id="28" name="AutoShape 4"/>
          <p:cNvCxnSpPr>
            <a:cxnSpLocks noChangeShapeType="1"/>
            <a:stCxn id="21" idx="0"/>
            <a:endCxn id="20" idx="3"/>
          </p:cNvCxnSpPr>
          <p:nvPr/>
        </p:nvCxnSpPr>
        <p:spPr bwMode="auto">
          <a:xfrm flipV="1">
            <a:off x="3254415"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45" name="AutoShape 4"/>
          <p:cNvCxnSpPr>
            <a:cxnSpLocks noChangeShapeType="1"/>
            <a:stCxn id="22" idx="0"/>
            <a:endCxn id="49" idx="5"/>
          </p:cNvCxnSpPr>
          <p:nvPr/>
        </p:nvCxnSpPr>
        <p:spPr bwMode="auto">
          <a:xfrm flipH="1" flipV="1">
            <a:off x="5663787"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sp>
        <p:nvSpPr>
          <p:cNvPr id="49" name="Oval 7"/>
          <p:cNvSpPr>
            <a:spLocks noChangeArrowheads="1"/>
          </p:cNvSpPr>
          <p:nvPr/>
        </p:nvSpPr>
        <p:spPr bwMode="auto">
          <a:xfrm>
            <a:off x="4921170"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a:t>
            </a:r>
            <a:endParaRPr lang="en-US" sz="1800" dirty="0">
              <a:solidFill>
                <a:srgbClr val="FF0000"/>
              </a:solidFill>
            </a:endParaRPr>
          </a:p>
        </p:txBody>
      </p:sp>
      <p:cxnSp>
        <p:nvCxnSpPr>
          <p:cNvPr id="52" name="AutoShape 4"/>
          <p:cNvCxnSpPr>
            <a:cxnSpLocks noChangeShapeType="1"/>
            <a:stCxn id="21" idx="7"/>
            <a:endCxn id="49" idx="3"/>
          </p:cNvCxnSpPr>
          <p:nvPr/>
        </p:nvCxnSpPr>
        <p:spPr bwMode="auto">
          <a:xfrm flipV="1">
            <a:off x="3562017"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55" name="AutoShape 4"/>
          <p:cNvCxnSpPr>
            <a:cxnSpLocks noChangeShapeType="1"/>
            <a:stCxn id="20" idx="0"/>
            <a:endCxn id="18" idx="3"/>
          </p:cNvCxnSpPr>
          <p:nvPr/>
        </p:nvCxnSpPr>
        <p:spPr bwMode="auto">
          <a:xfrm flipV="1">
            <a:off x="3984585"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58" name="AutoShape 4"/>
          <p:cNvCxnSpPr>
            <a:cxnSpLocks noChangeShapeType="1"/>
            <a:stCxn id="49" idx="0"/>
            <a:endCxn id="18" idx="5"/>
          </p:cNvCxnSpPr>
          <p:nvPr/>
        </p:nvCxnSpPr>
        <p:spPr bwMode="auto">
          <a:xfrm flipH="1" flipV="1">
            <a:off x="5054187"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61" name="AutoShape 4"/>
          <p:cNvCxnSpPr>
            <a:cxnSpLocks noChangeShapeType="1"/>
            <a:stCxn id="18" idx="0"/>
          </p:cNvCxnSpPr>
          <p:nvPr/>
        </p:nvCxnSpPr>
        <p:spPr bwMode="auto">
          <a:xfrm flipV="1">
            <a:off x="4746585" y="2009422"/>
            <a:ext cx="6037" cy="853110"/>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6641695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HW0</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69</a:t>
            </a:fld>
            <a:endParaRPr lang="en-US"/>
          </a:p>
        </p:txBody>
      </p:sp>
      <p:pic>
        <p:nvPicPr>
          <p:cNvPr id="6" name="Picture 5"/>
          <p:cNvPicPr>
            <a:picLocks noChangeAspect="1"/>
          </p:cNvPicPr>
          <p:nvPr/>
        </p:nvPicPr>
        <p:blipFill>
          <a:blip r:embed="rId2"/>
          <a:stretch>
            <a:fillRect/>
          </a:stretch>
        </p:blipFill>
        <p:spPr>
          <a:xfrm>
            <a:off x="0" y="914400"/>
            <a:ext cx="9144000" cy="1297318"/>
          </a:xfrm>
          <a:prstGeom prst="rect">
            <a:avLst/>
          </a:prstGeom>
        </p:spPr>
      </p:pic>
    </p:spTree>
    <p:extLst>
      <p:ext uri="{BB962C8B-B14F-4D97-AF65-F5344CB8AC3E}">
        <p14:creationId xmlns:p14="http://schemas.microsoft.com/office/powerpoint/2010/main" val="546266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a:t>
            </a:r>
            <a:endParaRPr lang="en-US" dirty="0"/>
          </a:p>
        </p:txBody>
      </p:sp>
      <p:sp>
        <p:nvSpPr>
          <p:cNvPr id="4" name="Footer Placeholder 3"/>
          <p:cNvSpPr>
            <a:spLocks noGrp="1"/>
          </p:cNvSpPr>
          <p:nvPr>
            <p:ph type="ftr" sz="quarter" idx="11"/>
          </p:nvPr>
        </p:nvSpPr>
        <p:spPr/>
        <p:txBody>
          <a:bodyPr/>
          <a:lstStyle/>
          <a:p>
            <a:pPr>
              <a:defRPr/>
            </a:pPr>
            <a:r>
              <a:rPr lang="en-US" smtClean="0">
                <a:solidFill>
                  <a:prstClr val="white">
                    <a:lumMod val="85000"/>
                  </a:prstClr>
                </a:solidFill>
                <a:ea typeface="Osaka"/>
                <a:cs typeface="Osaka"/>
              </a:rPr>
              <a:t>(C) Dhruv Batra </a:t>
            </a:r>
            <a:endParaRPr lang="en-US" dirty="0">
              <a:solidFill>
                <a:prstClr val="white">
                  <a:lumMod val="85000"/>
                </a:prstClr>
              </a:solidFill>
              <a:ea typeface="Osaka"/>
              <a:cs typeface="Osaka"/>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ea typeface="Osaka"/>
                <a:cs typeface="Osaka"/>
              </a:rPr>
              <a:pPr>
                <a:defRPr/>
              </a:pPr>
              <a:t>7</a:t>
            </a:fld>
            <a:endParaRPr lang="en-US">
              <a:solidFill>
                <a:prstClr val="white">
                  <a:lumMod val="50000"/>
                </a:prstClr>
              </a:solidFill>
              <a:ea typeface="Osaka"/>
              <a:cs typeface="Osaka"/>
            </a:endParaRPr>
          </a:p>
        </p:txBody>
      </p:sp>
      <p:sp>
        <p:nvSpPr>
          <p:cNvPr id="8" name="TextBox 7"/>
          <p:cNvSpPr txBox="1"/>
          <p:nvPr/>
        </p:nvSpPr>
        <p:spPr>
          <a:xfrm>
            <a:off x="183189" y="4038600"/>
            <a:ext cx="2403222" cy="1077218"/>
          </a:xfrm>
          <a:prstGeom prst="rect">
            <a:avLst/>
          </a:prstGeom>
          <a:noFill/>
        </p:spPr>
        <p:txBody>
          <a:bodyPr wrap="none" rtlCol="0">
            <a:spAutoFit/>
          </a:bodyPr>
          <a:lstStyle/>
          <a:p>
            <a:r>
              <a:rPr lang="en-US" sz="1600" dirty="0" smtClean="0"/>
              <a:t>Michael Cogswell</a:t>
            </a:r>
          </a:p>
          <a:p>
            <a:r>
              <a:rPr lang="en-US" sz="1600" dirty="0" smtClean="0"/>
              <a:t>3</a:t>
            </a:r>
            <a:r>
              <a:rPr lang="en-US" sz="1600" baseline="30000" dirty="0" smtClean="0"/>
              <a:t>rd</a:t>
            </a:r>
            <a:r>
              <a:rPr lang="en-US" sz="1600" dirty="0" smtClean="0"/>
              <a:t> </a:t>
            </a:r>
            <a:r>
              <a:rPr lang="en-US" sz="1600" dirty="0"/>
              <a:t>year CS PhD student</a:t>
            </a:r>
          </a:p>
          <a:p>
            <a:r>
              <a:rPr lang="en-US" sz="1600" dirty="0">
                <a:hlinkClick r:id="rId2"/>
              </a:rPr>
              <a:t>http://mcogswell.io</a:t>
            </a:r>
            <a:r>
              <a:rPr lang="en-US" sz="1600" dirty="0" smtClean="0">
                <a:hlinkClick r:id="rId2"/>
              </a:rPr>
              <a:t>/</a:t>
            </a:r>
            <a:endParaRPr lang="en-US" sz="1600" dirty="0" smtClean="0"/>
          </a:p>
        </p:txBody>
      </p:sp>
      <p:pic>
        <p:nvPicPr>
          <p:cNvPr id="9" name="Picture 8" descr="AbhishekDas_sq.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520" y="1135564"/>
            <a:ext cx="2286000" cy="2286000"/>
          </a:xfrm>
          <a:prstGeom prst="rect">
            <a:avLst/>
          </a:prstGeom>
        </p:spPr>
      </p:pic>
      <p:sp>
        <p:nvSpPr>
          <p:cNvPr id="12" name="TextBox 11"/>
          <p:cNvSpPr txBox="1"/>
          <p:nvPr/>
        </p:nvSpPr>
        <p:spPr>
          <a:xfrm>
            <a:off x="3357520" y="4038600"/>
            <a:ext cx="2433680" cy="1446550"/>
          </a:xfrm>
          <a:prstGeom prst="rect">
            <a:avLst/>
          </a:prstGeom>
          <a:noFill/>
        </p:spPr>
        <p:txBody>
          <a:bodyPr wrap="none" rtlCol="0">
            <a:spAutoFit/>
          </a:bodyPr>
          <a:lstStyle/>
          <a:p>
            <a:r>
              <a:rPr lang="en-US" sz="1600" dirty="0" err="1" smtClean="0"/>
              <a:t>Abhishek</a:t>
            </a:r>
            <a:r>
              <a:rPr lang="en-US" sz="1600" dirty="0" smtClean="0"/>
              <a:t> Das</a:t>
            </a:r>
          </a:p>
          <a:p>
            <a:r>
              <a:rPr lang="en-US" sz="1600" dirty="0"/>
              <a:t>2</a:t>
            </a:r>
            <a:r>
              <a:rPr lang="en-US" sz="1600" baseline="30000" dirty="0"/>
              <a:t>nd</a:t>
            </a:r>
            <a:r>
              <a:rPr lang="en-US" sz="1600" dirty="0"/>
              <a:t> year CS PhD </a:t>
            </a:r>
            <a:r>
              <a:rPr lang="en-US" sz="1600" dirty="0" smtClean="0"/>
              <a:t>student</a:t>
            </a:r>
          </a:p>
          <a:p>
            <a:r>
              <a:rPr lang="en-US" sz="1600" dirty="0">
                <a:hlinkClick r:id="rId4"/>
              </a:rPr>
              <a:t>http://abhishekdas.com</a:t>
            </a:r>
            <a:r>
              <a:rPr lang="en-US" sz="1600" dirty="0" smtClean="0">
                <a:hlinkClick r:id="rId4"/>
              </a:rPr>
              <a:t>/</a:t>
            </a:r>
            <a:endParaRPr lang="en-US" sz="1600" dirty="0" smtClean="0"/>
          </a:p>
          <a:p>
            <a:endParaRPr lang="en-US" sz="1600" dirty="0"/>
          </a:p>
        </p:txBody>
      </p:sp>
      <p:pic>
        <p:nvPicPr>
          <p:cNvPr id="1026" name="Picture 2" descr="icha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2998"/>
            <a:ext cx="260164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5461" t="38695" r="33260"/>
          <a:stretch/>
        </p:blipFill>
        <p:spPr>
          <a:xfrm rot="5400000">
            <a:off x="6733869" y="1013293"/>
            <a:ext cx="2278568" cy="2537978"/>
          </a:xfrm>
          <a:prstGeom prst="rect">
            <a:avLst/>
          </a:prstGeom>
        </p:spPr>
      </p:pic>
      <p:sp>
        <p:nvSpPr>
          <p:cNvPr id="11" name="TextBox 10"/>
          <p:cNvSpPr txBox="1"/>
          <p:nvPr/>
        </p:nvSpPr>
        <p:spPr>
          <a:xfrm>
            <a:off x="6052237" y="4038600"/>
            <a:ext cx="3283206" cy="1446550"/>
          </a:xfrm>
          <a:prstGeom prst="rect">
            <a:avLst/>
          </a:prstGeom>
          <a:noFill/>
        </p:spPr>
        <p:txBody>
          <a:bodyPr wrap="none" rtlCol="0">
            <a:spAutoFit/>
          </a:bodyPr>
          <a:lstStyle/>
          <a:p>
            <a:r>
              <a:rPr lang="en-US" sz="1600" dirty="0" err="1" smtClean="0"/>
              <a:t>Zhaoyang</a:t>
            </a:r>
            <a:r>
              <a:rPr lang="en-US" sz="1600" dirty="0" smtClean="0"/>
              <a:t> </a:t>
            </a:r>
            <a:r>
              <a:rPr lang="en-US" sz="1600" dirty="0" err="1" smtClean="0"/>
              <a:t>Lv</a:t>
            </a:r>
            <a:endParaRPr lang="en-US" sz="1600" dirty="0" smtClean="0"/>
          </a:p>
          <a:p>
            <a:r>
              <a:rPr lang="en-US" sz="1600" dirty="0" smtClean="0"/>
              <a:t>3</a:t>
            </a:r>
            <a:r>
              <a:rPr lang="en-US" sz="1600" baseline="30000" dirty="0" smtClean="0"/>
              <a:t>rd</a:t>
            </a:r>
            <a:r>
              <a:rPr lang="en-US" sz="1600" dirty="0" smtClean="0"/>
              <a:t> </a:t>
            </a:r>
            <a:r>
              <a:rPr lang="en-US" sz="1600" dirty="0"/>
              <a:t>year CS PhD </a:t>
            </a:r>
            <a:r>
              <a:rPr lang="en-US" sz="1600" dirty="0" smtClean="0"/>
              <a:t>student</a:t>
            </a:r>
          </a:p>
          <a:p>
            <a:r>
              <a:rPr lang="en-US" sz="1600" dirty="0">
                <a:hlinkClick r:id="rId7"/>
              </a:rPr>
              <a:t>https://www.cc.gatech.edu/~zlv30</a:t>
            </a:r>
            <a:r>
              <a:rPr lang="en-US" sz="1600" dirty="0" smtClean="0">
                <a:hlinkClick r:id="rId7"/>
              </a:rPr>
              <a:t>/</a:t>
            </a:r>
            <a:endParaRPr lang="en-US" sz="1600" dirty="0" smtClean="0"/>
          </a:p>
          <a:p>
            <a:endParaRPr lang="en-US" sz="1600" dirty="0"/>
          </a:p>
        </p:txBody>
      </p:sp>
    </p:spTree>
    <p:extLst>
      <p:ext uri="{BB962C8B-B14F-4D97-AF65-F5344CB8AC3E}">
        <p14:creationId xmlns:p14="http://schemas.microsoft.com/office/powerpoint/2010/main" val="148862067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70</a:t>
            </a:fld>
            <a:endParaRPr lang="en-US"/>
          </a:p>
        </p:txBody>
      </p:sp>
      <p:pic>
        <p:nvPicPr>
          <p:cNvPr id="6" name="Picture 5"/>
          <p:cNvPicPr>
            <a:picLocks noChangeAspect="1"/>
          </p:cNvPicPr>
          <p:nvPr/>
        </p:nvPicPr>
        <p:blipFill>
          <a:blip r:embed="rId2"/>
          <a:stretch>
            <a:fillRect/>
          </a:stretch>
        </p:blipFill>
        <p:spPr>
          <a:xfrm>
            <a:off x="444500" y="1981200"/>
            <a:ext cx="8255000" cy="4648200"/>
          </a:xfrm>
          <a:prstGeom prst="rect">
            <a:avLst/>
          </a:prstGeom>
        </p:spPr>
      </p:pic>
      <p:pic>
        <p:nvPicPr>
          <p:cNvPr id="7" name="Picture 6"/>
          <p:cNvPicPr>
            <a:picLocks noChangeAspect="1"/>
          </p:cNvPicPr>
          <p:nvPr/>
        </p:nvPicPr>
        <p:blipFill>
          <a:blip r:embed="rId3"/>
          <a:stretch>
            <a:fillRect/>
          </a:stretch>
        </p:blipFill>
        <p:spPr>
          <a:xfrm>
            <a:off x="0" y="762000"/>
            <a:ext cx="9144000" cy="1297318"/>
          </a:xfrm>
          <a:prstGeom prst="rect">
            <a:avLst/>
          </a:prstGeom>
        </p:spPr>
      </p:pic>
      <p:sp>
        <p:nvSpPr>
          <p:cNvPr id="2" name="Title 1"/>
          <p:cNvSpPr>
            <a:spLocks noGrp="1"/>
          </p:cNvSpPr>
          <p:nvPr>
            <p:ph type="title"/>
          </p:nvPr>
        </p:nvSpPr>
        <p:spPr>
          <a:xfrm>
            <a:off x="0" y="228600"/>
            <a:ext cx="9144000" cy="685800"/>
          </a:xfrm>
        </p:spPr>
        <p:txBody>
          <a:bodyPr/>
          <a:lstStyle/>
          <a:p>
            <a:r>
              <a:rPr lang="en-US" dirty="0" smtClean="0"/>
              <a:t>HW0 Submission by </a:t>
            </a:r>
            <a:r>
              <a:rPr lang="en-US" dirty="0" err="1" smtClean="0"/>
              <a:t>Samyak</a:t>
            </a:r>
            <a:r>
              <a:rPr lang="en-US" dirty="0" smtClean="0"/>
              <a:t> </a:t>
            </a:r>
            <a:r>
              <a:rPr lang="en-US" dirty="0" err="1" smtClean="0"/>
              <a:t>Datta</a:t>
            </a:r>
            <a:endParaRPr lang="en-US" dirty="0"/>
          </a:p>
        </p:txBody>
      </p:sp>
    </p:spTree>
    <p:extLst>
      <p:ext uri="{BB962C8B-B14F-4D97-AF65-F5344CB8AC3E}">
        <p14:creationId xmlns:p14="http://schemas.microsoft.com/office/powerpoint/2010/main" val="20991983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71</a:t>
            </a:fld>
            <a:endParaRPr lang="en-US"/>
          </a:p>
        </p:txBody>
      </p:sp>
      <p:pic>
        <p:nvPicPr>
          <p:cNvPr id="3" name="Picture 2"/>
          <p:cNvPicPr>
            <a:picLocks noChangeAspect="1"/>
          </p:cNvPicPr>
          <p:nvPr/>
        </p:nvPicPr>
        <p:blipFill>
          <a:blip r:embed="rId2"/>
          <a:stretch>
            <a:fillRect/>
          </a:stretch>
        </p:blipFill>
        <p:spPr>
          <a:xfrm>
            <a:off x="12700" y="0"/>
            <a:ext cx="9117419" cy="6858000"/>
          </a:xfrm>
          <a:prstGeom prst="rect">
            <a:avLst/>
          </a:prstGeom>
        </p:spPr>
      </p:pic>
    </p:spTree>
    <p:extLst>
      <p:ext uri="{BB962C8B-B14F-4D97-AF65-F5344CB8AC3E}">
        <p14:creationId xmlns:p14="http://schemas.microsoft.com/office/powerpoint/2010/main" val="128879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Logistic Regression as a Cascade</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72</a:t>
            </a:fld>
            <a:endParaRPr lang="en-US"/>
          </a:p>
        </p:txBody>
      </p:sp>
      <p:pic>
        <p:nvPicPr>
          <p:cNvPr id="9" name="Picture 8"/>
          <p:cNvPicPr>
            <a:picLocks noChangeAspect="1"/>
          </p:cNvPicPr>
          <p:nvPr/>
        </p:nvPicPr>
        <p:blipFill>
          <a:blip r:embed="rId2"/>
          <a:stretch>
            <a:fillRect/>
          </a:stretch>
        </p:blipFill>
        <p:spPr>
          <a:xfrm>
            <a:off x="624502" y="1706418"/>
            <a:ext cx="2656156" cy="2582646"/>
          </a:xfrm>
          <a:prstGeom prst="rect">
            <a:avLst/>
          </a:prstGeom>
        </p:spPr>
      </p:pic>
      <p:sp>
        <p:nvSpPr>
          <p:cNvPr id="10" name="TextBox 9"/>
          <p:cNvSpPr txBox="1"/>
          <p:nvPr/>
        </p:nvSpPr>
        <p:spPr>
          <a:xfrm>
            <a:off x="76200" y="1371600"/>
            <a:ext cx="3725712" cy="369332"/>
          </a:xfrm>
          <a:prstGeom prst="rect">
            <a:avLst/>
          </a:prstGeom>
          <a:noFill/>
        </p:spPr>
        <p:txBody>
          <a:bodyPr wrap="none" rtlCol="0">
            <a:spAutoFit/>
          </a:bodyPr>
          <a:lstStyle/>
          <a:p>
            <a:r>
              <a:rPr lang="en-US" sz="1800" dirty="0" smtClean="0"/>
              <a:t>Given a library of simple functions</a:t>
            </a:r>
            <a:endParaRPr lang="en-US" sz="1800" dirty="0"/>
          </a:p>
        </p:txBody>
      </p:sp>
      <p:sp>
        <p:nvSpPr>
          <p:cNvPr id="11" name="Right Arrow 10"/>
          <p:cNvSpPr/>
          <p:nvPr/>
        </p:nvSpPr>
        <p:spPr bwMode="auto">
          <a:xfrm>
            <a:off x="3733800" y="2667000"/>
            <a:ext cx="1447800" cy="3810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TextBox 11"/>
          <p:cNvSpPr txBox="1"/>
          <p:nvPr/>
        </p:nvSpPr>
        <p:spPr>
          <a:xfrm>
            <a:off x="3311127" y="2228671"/>
            <a:ext cx="2160605" cy="1200329"/>
          </a:xfrm>
          <a:prstGeom prst="rect">
            <a:avLst/>
          </a:prstGeom>
          <a:noFill/>
        </p:spPr>
        <p:txBody>
          <a:bodyPr wrap="none" rtlCol="0">
            <a:spAutoFit/>
          </a:bodyPr>
          <a:lstStyle/>
          <a:p>
            <a:r>
              <a:rPr lang="en-US" sz="1800" dirty="0" smtClean="0"/>
              <a:t>Compose into a</a:t>
            </a:r>
          </a:p>
          <a:p>
            <a:endParaRPr lang="en-US" sz="1800" dirty="0"/>
          </a:p>
          <a:p>
            <a:r>
              <a:rPr lang="en-US" sz="1800" dirty="0"/>
              <a:t>c</a:t>
            </a:r>
            <a:r>
              <a:rPr lang="en-US" sz="1800" dirty="0" smtClean="0"/>
              <a:t>omplicate function</a:t>
            </a:r>
            <a:endParaRPr lang="en-US" sz="1800" dirty="0"/>
          </a:p>
        </p:txBody>
      </p:sp>
      <p:pic>
        <p:nvPicPr>
          <p:cNvPr id="17" name="Picture 1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455" y="2362200"/>
            <a:ext cx="3810000" cy="1104900"/>
          </a:xfrm>
          <a:prstGeom prst="rect">
            <a:avLst/>
          </a:prstGeom>
        </p:spPr>
      </p:pic>
      <p:pic>
        <p:nvPicPr>
          <p:cNvPr id="7" name="Picture 6"/>
          <p:cNvPicPr>
            <a:picLocks noChangeAspect="1"/>
          </p:cNvPicPr>
          <p:nvPr/>
        </p:nvPicPr>
        <p:blipFill>
          <a:blip r:embed="rId4"/>
          <a:stretch>
            <a:fillRect/>
          </a:stretch>
        </p:blipFill>
        <p:spPr>
          <a:xfrm>
            <a:off x="838200" y="4839328"/>
            <a:ext cx="7467600" cy="1335382"/>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5207000"/>
            <a:ext cx="876300" cy="431800"/>
          </a:xfrm>
          <a:prstGeom prst="rect">
            <a:avLst/>
          </a:prstGeom>
          <a:solidFill>
            <a:schemeClr val="bg1"/>
          </a:solidFill>
        </p:spPr>
      </p:pic>
      <p:sp>
        <p:nvSpPr>
          <p:cNvPr id="14" name="TextBox 13"/>
          <p:cNvSpPr txBox="1"/>
          <p:nvPr/>
        </p:nvSpPr>
        <p:spPr>
          <a:xfrm>
            <a:off x="2883528" y="6578469"/>
            <a:ext cx="3458849"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a:solidFill>
                  <a:schemeClr val="bg1">
                    <a:lumMod val="65000"/>
                  </a:schemeClr>
                </a:solidFill>
              </a:rPr>
              <a:t>Marc'Aurelio</a:t>
            </a:r>
            <a:r>
              <a:rPr lang="en-US" dirty="0">
                <a:solidFill>
                  <a:schemeClr val="bg1">
                    <a:lumMod val="65000"/>
                  </a:schemeClr>
                </a:solidFill>
              </a:rPr>
              <a:t> </a:t>
            </a:r>
            <a:r>
              <a:rPr lang="en-US" dirty="0" err="1" smtClean="0">
                <a:solidFill>
                  <a:schemeClr val="bg1">
                    <a:lumMod val="65000"/>
                  </a:schemeClr>
                </a:solidFill>
              </a:rPr>
              <a:t>Ranzato</a:t>
            </a:r>
            <a:r>
              <a:rPr lang="en-US" dirty="0" smtClean="0">
                <a:solidFill>
                  <a:schemeClr val="bg1">
                    <a:lumMod val="65000"/>
                  </a:schemeClr>
                </a:solidFill>
              </a:rPr>
              <a:t>, </a:t>
            </a:r>
            <a:r>
              <a:rPr lang="en-US" dirty="0" err="1" smtClean="0">
                <a:solidFill>
                  <a:schemeClr val="bg1">
                    <a:lumMod val="65000"/>
                  </a:schemeClr>
                </a:solidFill>
              </a:rPr>
              <a:t>Yann</a:t>
            </a:r>
            <a:r>
              <a:rPr lang="en-US" dirty="0" smtClean="0">
                <a:solidFill>
                  <a:schemeClr val="bg1">
                    <a:lumMod val="65000"/>
                  </a:schemeClr>
                </a:solidFill>
              </a:rPr>
              <a:t> </a:t>
            </a:r>
            <a:r>
              <a:rPr lang="en-US" dirty="0" err="1" smtClean="0">
                <a:solidFill>
                  <a:schemeClr val="bg1">
                    <a:lumMod val="65000"/>
                  </a:schemeClr>
                </a:solidFill>
              </a:rPr>
              <a:t>LeCun</a:t>
            </a:r>
            <a:endParaRPr lang="en-US" dirty="0">
              <a:solidFill>
                <a:schemeClr val="bg1">
                  <a:lumMod val="65000"/>
                </a:schemeClr>
              </a:solidFill>
            </a:endParaRPr>
          </a:p>
        </p:txBody>
      </p:sp>
    </p:spTree>
    <p:extLst>
      <p:ext uri="{BB962C8B-B14F-4D97-AF65-F5344CB8AC3E}">
        <p14:creationId xmlns:p14="http://schemas.microsoft.com/office/powerpoint/2010/main" val="1714940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Forward mode vs Reverse Mode</a:t>
            </a:r>
            <a:endParaRPr lang="en-US" dirty="0"/>
          </a:p>
        </p:txBody>
      </p:sp>
      <p:sp>
        <p:nvSpPr>
          <p:cNvPr id="3" name="Content Placeholder 2"/>
          <p:cNvSpPr>
            <a:spLocks noGrp="1"/>
          </p:cNvSpPr>
          <p:nvPr>
            <p:ph idx="1"/>
          </p:nvPr>
        </p:nvSpPr>
        <p:spPr/>
        <p:txBody>
          <a:bodyPr/>
          <a:lstStyle/>
          <a:p>
            <a:r>
              <a:rPr lang="en-US" dirty="0" smtClean="0"/>
              <a:t>Key Computations</a:t>
            </a:r>
            <a:endParaRPr lang="en-US" dirty="0"/>
          </a:p>
        </p:txBody>
      </p:sp>
      <p:sp>
        <p:nvSpPr>
          <p:cNvPr id="4" name="Footer Placeholder 3"/>
          <p:cNvSpPr>
            <a:spLocks noGrp="1"/>
          </p:cNvSpPr>
          <p:nvPr>
            <p:ph type="ftr" sz="quarter" idx="11"/>
          </p:nvPr>
        </p:nvSpPr>
        <p:spPr/>
        <p:txBody>
          <a:bodyPr/>
          <a:lstStyle/>
          <a:p>
            <a:pPr>
              <a:defRPr/>
            </a:pPr>
            <a:r>
              <a:rPr lang="en-US" smtClean="0">
                <a:solidFill>
                  <a:prstClr val="white">
                    <a:lumMod val="50000"/>
                  </a:prstClr>
                </a:solidFill>
              </a:rPr>
              <a:t>(C) Dhruv Batra </a:t>
            </a:r>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73</a:t>
            </a:fld>
            <a:endParaRPr lang="en-US">
              <a:solidFill>
                <a:prstClr val="white">
                  <a:lumMod val="50000"/>
                </a:prstClr>
              </a:solidFill>
            </a:endParaRPr>
          </a:p>
        </p:txBody>
      </p:sp>
    </p:spTree>
    <p:extLst>
      <p:ext uri="{BB962C8B-B14F-4D97-AF65-F5344CB8AC3E}">
        <p14:creationId xmlns:p14="http://schemas.microsoft.com/office/powerpoint/2010/main" val="14138561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Shape 521"/>
          <p:cNvSpPr txBox="1">
            <a:spLocks noGrp="1"/>
          </p:cNvSpPr>
          <p:nvPr>
            <p:ph type="sldNum" idx="12"/>
          </p:nvPr>
        </p:nvSpPr>
        <p:spPr>
          <a:xfrm>
            <a:off x="6172582" y="5491991"/>
            <a:ext cx="548700" cy="393600"/>
          </a:xfrm>
          <a:prstGeom prst="rect">
            <a:avLst/>
          </a:prstGeom>
        </p:spPr>
        <p:txBody>
          <a:bodyPr lIns="91425" tIns="91425" rIns="91425" bIns="91425" anchor="ctr" anchorCtr="0">
            <a:noAutofit/>
          </a:bodyPr>
          <a:lstStyle/>
          <a:p>
            <a:fld id="{00000000-1234-1234-1234-123412341234}" type="slidenum">
              <a:rPr lang="en" sz="1800">
                <a:solidFill>
                  <a:srgbClr val="FFFFFF"/>
                </a:solidFill>
              </a:rPr>
              <a:pPr/>
              <a:t>74</a:t>
            </a:fld>
            <a:endParaRPr lang="en" sz="1800">
              <a:solidFill>
                <a:srgbClr val="FFFFFF"/>
              </a:solidFill>
            </a:endParaRPr>
          </a:p>
        </p:txBody>
      </p:sp>
      <p:sp>
        <p:nvSpPr>
          <p:cNvPr id="522" name="Shape 522"/>
          <p:cNvSpPr/>
          <p:nvPr/>
        </p:nvSpPr>
        <p:spPr>
          <a:xfrm>
            <a:off x="2976200" y="1352000"/>
            <a:ext cx="3494700" cy="3494700"/>
          </a:xfrm>
          <a:prstGeom prst="ellipse">
            <a:avLst/>
          </a:prstGeom>
          <a:solidFill>
            <a:srgbClr val="F3F3F3"/>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US" sz="4800" kern="0" dirty="0" smtClean="0">
                <a:solidFill>
                  <a:srgbClr val="000000"/>
                </a:solidFill>
                <a:latin typeface="Arial"/>
                <a:ea typeface="Arial"/>
                <a:cs typeface="Arial"/>
                <a:sym typeface="Arial"/>
              </a:rPr>
              <a:t>g</a:t>
            </a:r>
            <a:endParaRPr lang="en" sz="4800" kern="0" dirty="0">
              <a:solidFill>
                <a:srgbClr val="000000"/>
              </a:solidFill>
              <a:latin typeface="Arial"/>
              <a:ea typeface="Arial"/>
              <a:cs typeface="Arial"/>
              <a:sym typeface="Arial"/>
            </a:endParaRPr>
          </a:p>
        </p:txBody>
      </p:sp>
      <p:cxnSp>
        <p:nvCxnSpPr>
          <p:cNvPr id="524" name="Shape 524"/>
          <p:cNvCxnSpPr>
            <a:endCxn id="522" idx="2"/>
          </p:cNvCxnSpPr>
          <p:nvPr/>
        </p:nvCxnSpPr>
        <p:spPr>
          <a:xfrm>
            <a:off x="609600" y="3099350"/>
            <a:ext cx="2366600" cy="0"/>
          </a:xfrm>
          <a:prstGeom prst="straightConnector1">
            <a:avLst/>
          </a:prstGeom>
          <a:noFill/>
          <a:ln w="19050" cap="flat" cmpd="sng">
            <a:solidFill>
              <a:srgbClr val="38761D"/>
            </a:solidFill>
            <a:prstDash val="solid"/>
            <a:round/>
            <a:headEnd type="none" w="lg" len="lg"/>
            <a:tailEnd type="triangle" w="lg" len="lg"/>
          </a:ln>
        </p:spPr>
      </p:cxnSp>
      <p:cxnSp>
        <p:nvCxnSpPr>
          <p:cNvPr id="525" name="Shape 525"/>
          <p:cNvCxnSpPr>
            <a:stCxn id="522" idx="6"/>
          </p:cNvCxnSpPr>
          <p:nvPr/>
        </p:nvCxnSpPr>
        <p:spPr>
          <a:xfrm>
            <a:off x="6470900" y="3099350"/>
            <a:ext cx="2274300" cy="0"/>
          </a:xfrm>
          <a:prstGeom prst="straightConnector1">
            <a:avLst/>
          </a:prstGeom>
          <a:noFill/>
          <a:ln w="19050" cap="flat" cmpd="sng">
            <a:solidFill>
              <a:srgbClr val="38761D"/>
            </a:solidFill>
            <a:prstDash val="solid"/>
            <a:round/>
            <a:headEnd type="none" w="lg" len="lg"/>
            <a:tailEnd type="triangle" w="lg" len="lg"/>
          </a:ln>
        </p:spPr>
      </p:cxnSp>
      <p:sp>
        <p:nvSpPr>
          <p:cNvPr id="13"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smtClean="0"/>
              <a:t>Forward mode AD</a:t>
            </a:r>
            <a:endParaRPr lang="en-US" kern="0" dirty="0"/>
          </a:p>
        </p:txBody>
      </p:sp>
    </p:spTree>
    <p:extLst>
      <p:ext uri="{BB962C8B-B14F-4D97-AF65-F5344CB8AC3E}">
        <p14:creationId xmlns:p14="http://schemas.microsoft.com/office/powerpoint/2010/main" val="20948549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Shape 521"/>
          <p:cNvSpPr txBox="1">
            <a:spLocks noGrp="1"/>
          </p:cNvSpPr>
          <p:nvPr>
            <p:ph type="sldNum" idx="12"/>
          </p:nvPr>
        </p:nvSpPr>
        <p:spPr>
          <a:xfrm>
            <a:off x="6172582" y="5491991"/>
            <a:ext cx="548700" cy="393600"/>
          </a:xfrm>
          <a:prstGeom prst="rect">
            <a:avLst/>
          </a:prstGeom>
        </p:spPr>
        <p:txBody>
          <a:bodyPr lIns="91425" tIns="91425" rIns="91425" bIns="91425" anchor="ctr" anchorCtr="0">
            <a:noAutofit/>
          </a:bodyPr>
          <a:lstStyle/>
          <a:p>
            <a:fld id="{00000000-1234-1234-1234-123412341234}" type="slidenum">
              <a:rPr lang="en" sz="1800">
                <a:solidFill>
                  <a:srgbClr val="FFFFFF"/>
                </a:solidFill>
              </a:rPr>
              <a:pPr/>
              <a:t>75</a:t>
            </a:fld>
            <a:endParaRPr lang="en" sz="1800">
              <a:solidFill>
                <a:srgbClr val="FFFFFF"/>
              </a:solidFill>
            </a:endParaRPr>
          </a:p>
        </p:txBody>
      </p:sp>
      <p:sp>
        <p:nvSpPr>
          <p:cNvPr id="522" name="Shape 522"/>
          <p:cNvSpPr/>
          <p:nvPr/>
        </p:nvSpPr>
        <p:spPr>
          <a:xfrm>
            <a:off x="2976200" y="1352000"/>
            <a:ext cx="3494700" cy="3494700"/>
          </a:xfrm>
          <a:prstGeom prst="ellipse">
            <a:avLst/>
          </a:prstGeom>
          <a:solidFill>
            <a:srgbClr val="F3F3F3"/>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US" sz="4800" kern="0" dirty="0" smtClean="0">
                <a:solidFill>
                  <a:srgbClr val="000000"/>
                </a:solidFill>
                <a:latin typeface="Arial"/>
                <a:ea typeface="Arial"/>
                <a:cs typeface="Arial"/>
                <a:sym typeface="Arial"/>
              </a:rPr>
              <a:t>g</a:t>
            </a:r>
            <a:endParaRPr lang="en" sz="4800" kern="0" dirty="0">
              <a:solidFill>
                <a:srgbClr val="000000"/>
              </a:solidFill>
              <a:latin typeface="Arial"/>
              <a:ea typeface="Arial"/>
              <a:cs typeface="Arial"/>
              <a:sym typeface="Arial"/>
            </a:endParaRPr>
          </a:p>
        </p:txBody>
      </p:sp>
      <p:cxnSp>
        <p:nvCxnSpPr>
          <p:cNvPr id="524" name="Shape 524"/>
          <p:cNvCxnSpPr>
            <a:endCxn id="522" idx="2"/>
          </p:cNvCxnSpPr>
          <p:nvPr/>
        </p:nvCxnSpPr>
        <p:spPr>
          <a:xfrm>
            <a:off x="609600" y="3099350"/>
            <a:ext cx="2366600" cy="0"/>
          </a:xfrm>
          <a:prstGeom prst="straightConnector1">
            <a:avLst/>
          </a:prstGeom>
          <a:noFill/>
          <a:ln w="19050" cap="flat" cmpd="sng">
            <a:solidFill>
              <a:srgbClr val="38761D"/>
            </a:solidFill>
            <a:prstDash val="solid"/>
            <a:round/>
            <a:headEnd type="none" w="lg" len="lg"/>
            <a:tailEnd type="triangle" w="lg" len="lg"/>
          </a:ln>
        </p:spPr>
      </p:cxnSp>
      <p:cxnSp>
        <p:nvCxnSpPr>
          <p:cNvPr id="525" name="Shape 525"/>
          <p:cNvCxnSpPr>
            <a:stCxn id="522" idx="6"/>
          </p:cNvCxnSpPr>
          <p:nvPr/>
        </p:nvCxnSpPr>
        <p:spPr>
          <a:xfrm>
            <a:off x="6470900" y="3099350"/>
            <a:ext cx="2274300" cy="0"/>
          </a:xfrm>
          <a:prstGeom prst="straightConnector1">
            <a:avLst/>
          </a:prstGeom>
          <a:noFill/>
          <a:ln w="19050" cap="flat" cmpd="sng">
            <a:solidFill>
              <a:srgbClr val="38761D"/>
            </a:solidFill>
            <a:prstDash val="solid"/>
            <a:round/>
            <a:headEnd type="none" w="lg" len="lg"/>
            <a:tailEnd type="triangle" w="lg" len="lg"/>
          </a:ln>
        </p:spPr>
      </p:cxnSp>
      <p:sp>
        <p:nvSpPr>
          <p:cNvPr id="13"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smtClean="0"/>
              <a:t>Reverse mode AD</a:t>
            </a:r>
            <a:endParaRPr lang="en-US" kern="0" dirty="0"/>
          </a:p>
        </p:txBody>
      </p:sp>
    </p:spTree>
    <p:extLst>
      <p:ext uri="{BB962C8B-B14F-4D97-AF65-F5344CB8AC3E}">
        <p14:creationId xmlns:p14="http://schemas.microsoft.com/office/powerpoint/2010/main" val="4725304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Forward mode AD</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76</a:t>
            </a:fld>
            <a:endParaRPr lang="en-US"/>
          </a:p>
        </p:txBody>
      </p:sp>
      <p:pic>
        <p:nvPicPr>
          <p:cNvPr id="6" name="Picture 5"/>
          <p:cNvPicPr>
            <a:picLocks noChangeAspect="1"/>
          </p:cNvPicPr>
          <p:nvPr/>
        </p:nvPicPr>
        <p:blipFill>
          <a:blip r:embed="rId2"/>
          <a:stretch>
            <a:fillRect/>
          </a:stretch>
        </p:blipFill>
        <p:spPr>
          <a:xfrm>
            <a:off x="1987550" y="1143000"/>
            <a:ext cx="5168900" cy="469900"/>
          </a:xfrm>
          <a:prstGeom prst="rect">
            <a:avLst/>
          </a:prstGeom>
        </p:spPr>
      </p:pic>
      <p:sp>
        <p:nvSpPr>
          <p:cNvPr id="18" name="Oval 5"/>
          <p:cNvSpPr>
            <a:spLocks noChangeArrowheads="1"/>
          </p:cNvSpPr>
          <p:nvPr/>
        </p:nvSpPr>
        <p:spPr bwMode="auto">
          <a:xfrm>
            <a:off x="4311570"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a:t>
            </a:r>
            <a:endParaRPr lang="en-US" sz="1800" dirty="0">
              <a:solidFill>
                <a:srgbClr val="FF0000"/>
              </a:solidFill>
            </a:endParaRPr>
          </a:p>
        </p:txBody>
      </p:sp>
      <p:sp>
        <p:nvSpPr>
          <p:cNvPr id="20" name="Oval 7"/>
          <p:cNvSpPr>
            <a:spLocks noChangeArrowheads="1"/>
          </p:cNvSpPr>
          <p:nvPr/>
        </p:nvSpPr>
        <p:spPr bwMode="auto">
          <a:xfrm>
            <a:off x="3549570"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a:t>
            </a:r>
            <a:r>
              <a:rPr lang="en-US" sz="1800" dirty="0" smtClean="0">
                <a:solidFill>
                  <a:srgbClr val="FF0000"/>
                </a:solidFill>
              </a:rPr>
              <a:t>in( )</a:t>
            </a:r>
            <a:endParaRPr lang="en-US" sz="1800" dirty="0">
              <a:solidFill>
                <a:srgbClr val="FF0000"/>
              </a:solidFill>
            </a:endParaRPr>
          </a:p>
        </p:txBody>
      </p:sp>
      <p:sp>
        <p:nvSpPr>
          <p:cNvPr id="21" name="Oval 8"/>
          <p:cNvSpPr>
            <a:spLocks noChangeArrowheads="1"/>
          </p:cNvSpPr>
          <p:nvPr/>
        </p:nvSpPr>
        <p:spPr bwMode="auto">
          <a:xfrm>
            <a:off x="2819400"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x</a:t>
            </a:r>
            <a:r>
              <a:rPr lang="en-US" sz="1800" baseline="-25000" dirty="0" smtClean="0">
                <a:solidFill>
                  <a:srgbClr val="FF0000"/>
                </a:solidFill>
              </a:rPr>
              <a:t>1</a:t>
            </a:r>
            <a:endParaRPr lang="en-US" sz="1800" dirty="0">
              <a:solidFill>
                <a:srgbClr val="FF0000"/>
              </a:solidFill>
            </a:endParaRPr>
          </a:p>
        </p:txBody>
      </p:sp>
      <p:sp>
        <p:nvSpPr>
          <p:cNvPr id="22" name="Oval 9"/>
          <p:cNvSpPr>
            <a:spLocks noChangeArrowheads="1"/>
          </p:cNvSpPr>
          <p:nvPr/>
        </p:nvSpPr>
        <p:spPr bwMode="auto">
          <a:xfrm>
            <a:off x="5759370" y="5681932"/>
            <a:ext cx="870030" cy="414068"/>
          </a:xfrm>
          <a:prstGeom prst="ellipse">
            <a:avLst/>
          </a:prstGeom>
          <a:noFill/>
          <a:ln w="25400">
            <a:solidFill>
              <a:srgbClr val="009900"/>
            </a:solidFill>
            <a:round/>
            <a:headEnd/>
            <a:tailEnd/>
          </a:ln>
        </p:spPr>
        <p:txBody>
          <a:bodyPr wrap="none" anchor="ctr"/>
          <a:lstStyle/>
          <a:p>
            <a:pPr algn="ctr"/>
            <a:r>
              <a:rPr lang="en-US" sz="1800" dirty="0" smtClean="0">
                <a:solidFill>
                  <a:srgbClr val="FF0000"/>
                </a:solidFill>
              </a:rPr>
              <a:t>x</a:t>
            </a:r>
            <a:r>
              <a:rPr lang="en-US" sz="1800" baseline="-25000" dirty="0" smtClean="0">
                <a:solidFill>
                  <a:srgbClr val="FF0000"/>
                </a:solidFill>
              </a:rPr>
              <a:t>2</a:t>
            </a:r>
            <a:endParaRPr lang="en-US" sz="1800" dirty="0">
              <a:solidFill>
                <a:srgbClr val="FF0000"/>
              </a:solidFill>
            </a:endParaRPr>
          </a:p>
        </p:txBody>
      </p:sp>
      <p:cxnSp>
        <p:nvCxnSpPr>
          <p:cNvPr id="28" name="AutoShape 4"/>
          <p:cNvCxnSpPr>
            <a:cxnSpLocks noChangeShapeType="1"/>
            <a:stCxn id="21" idx="0"/>
            <a:endCxn id="20" idx="3"/>
          </p:cNvCxnSpPr>
          <p:nvPr/>
        </p:nvCxnSpPr>
        <p:spPr bwMode="auto">
          <a:xfrm flipV="1">
            <a:off x="3254415"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45" name="AutoShape 4"/>
          <p:cNvCxnSpPr>
            <a:cxnSpLocks noChangeShapeType="1"/>
            <a:stCxn id="22" idx="0"/>
            <a:endCxn id="49" idx="5"/>
          </p:cNvCxnSpPr>
          <p:nvPr/>
        </p:nvCxnSpPr>
        <p:spPr bwMode="auto">
          <a:xfrm flipH="1" flipV="1">
            <a:off x="5663787"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sp>
        <p:nvSpPr>
          <p:cNvPr id="49" name="Oval 7"/>
          <p:cNvSpPr>
            <a:spLocks noChangeArrowheads="1"/>
          </p:cNvSpPr>
          <p:nvPr/>
        </p:nvSpPr>
        <p:spPr bwMode="auto">
          <a:xfrm>
            <a:off x="4921170"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a:t>
            </a:r>
            <a:endParaRPr lang="en-US" sz="1800" dirty="0">
              <a:solidFill>
                <a:srgbClr val="FF0000"/>
              </a:solidFill>
            </a:endParaRPr>
          </a:p>
        </p:txBody>
      </p:sp>
      <p:cxnSp>
        <p:nvCxnSpPr>
          <p:cNvPr id="52" name="AutoShape 4"/>
          <p:cNvCxnSpPr>
            <a:cxnSpLocks noChangeShapeType="1"/>
            <a:stCxn id="21" idx="7"/>
            <a:endCxn id="49" idx="3"/>
          </p:cNvCxnSpPr>
          <p:nvPr/>
        </p:nvCxnSpPr>
        <p:spPr bwMode="auto">
          <a:xfrm flipV="1">
            <a:off x="3562017"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55" name="AutoShape 4"/>
          <p:cNvCxnSpPr>
            <a:cxnSpLocks noChangeShapeType="1"/>
            <a:stCxn id="20" idx="0"/>
            <a:endCxn id="18" idx="3"/>
          </p:cNvCxnSpPr>
          <p:nvPr/>
        </p:nvCxnSpPr>
        <p:spPr bwMode="auto">
          <a:xfrm flipV="1">
            <a:off x="3984585"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58" name="AutoShape 4"/>
          <p:cNvCxnSpPr>
            <a:cxnSpLocks noChangeShapeType="1"/>
            <a:stCxn id="49" idx="0"/>
            <a:endCxn id="18" idx="5"/>
          </p:cNvCxnSpPr>
          <p:nvPr/>
        </p:nvCxnSpPr>
        <p:spPr bwMode="auto">
          <a:xfrm flipH="1" flipV="1">
            <a:off x="5054187"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61" name="AutoShape 4"/>
          <p:cNvCxnSpPr>
            <a:cxnSpLocks noChangeShapeType="1"/>
            <a:stCxn id="18" idx="0"/>
          </p:cNvCxnSpPr>
          <p:nvPr/>
        </p:nvCxnSpPr>
        <p:spPr bwMode="auto">
          <a:xfrm flipV="1">
            <a:off x="4746585" y="2009422"/>
            <a:ext cx="6037" cy="853110"/>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8196560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Forward mode AD</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77</a:t>
            </a:fld>
            <a:endParaRPr lang="en-US"/>
          </a:p>
        </p:txBody>
      </p:sp>
      <p:pic>
        <p:nvPicPr>
          <p:cNvPr id="6" name="Picture 5"/>
          <p:cNvPicPr>
            <a:picLocks noChangeAspect="1"/>
          </p:cNvPicPr>
          <p:nvPr/>
        </p:nvPicPr>
        <p:blipFill>
          <a:blip r:embed="rId2"/>
          <a:stretch>
            <a:fillRect/>
          </a:stretch>
        </p:blipFill>
        <p:spPr>
          <a:xfrm>
            <a:off x="1987550" y="1143000"/>
            <a:ext cx="5168900" cy="469900"/>
          </a:xfrm>
          <a:prstGeom prst="rect">
            <a:avLst/>
          </a:prstGeom>
        </p:spPr>
      </p:pic>
      <p:sp>
        <p:nvSpPr>
          <p:cNvPr id="18" name="Oval 5"/>
          <p:cNvSpPr>
            <a:spLocks noChangeArrowheads="1"/>
          </p:cNvSpPr>
          <p:nvPr/>
        </p:nvSpPr>
        <p:spPr bwMode="auto">
          <a:xfrm>
            <a:off x="4311570"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a:t>
            </a:r>
            <a:endParaRPr lang="en-US" sz="1800" dirty="0">
              <a:solidFill>
                <a:srgbClr val="FF0000"/>
              </a:solidFill>
            </a:endParaRPr>
          </a:p>
        </p:txBody>
      </p:sp>
      <p:sp>
        <p:nvSpPr>
          <p:cNvPr id="20" name="Oval 7"/>
          <p:cNvSpPr>
            <a:spLocks noChangeArrowheads="1"/>
          </p:cNvSpPr>
          <p:nvPr/>
        </p:nvSpPr>
        <p:spPr bwMode="auto">
          <a:xfrm>
            <a:off x="3549570"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a:t>
            </a:r>
            <a:r>
              <a:rPr lang="en-US" sz="1800" dirty="0" smtClean="0">
                <a:solidFill>
                  <a:srgbClr val="FF0000"/>
                </a:solidFill>
              </a:rPr>
              <a:t>in( )</a:t>
            </a:r>
            <a:endParaRPr lang="en-US" sz="1800" dirty="0">
              <a:solidFill>
                <a:srgbClr val="FF0000"/>
              </a:solidFill>
            </a:endParaRPr>
          </a:p>
        </p:txBody>
      </p:sp>
      <p:sp>
        <p:nvSpPr>
          <p:cNvPr id="21" name="Oval 8"/>
          <p:cNvSpPr>
            <a:spLocks noChangeArrowheads="1"/>
          </p:cNvSpPr>
          <p:nvPr/>
        </p:nvSpPr>
        <p:spPr bwMode="auto">
          <a:xfrm>
            <a:off x="2819400"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x</a:t>
            </a:r>
            <a:r>
              <a:rPr lang="en-US" sz="1800" baseline="-25000" dirty="0" smtClean="0">
                <a:solidFill>
                  <a:srgbClr val="FF0000"/>
                </a:solidFill>
              </a:rPr>
              <a:t>1</a:t>
            </a:r>
            <a:endParaRPr lang="en-US" sz="1800" dirty="0">
              <a:solidFill>
                <a:srgbClr val="FF0000"/>
              </a:solidFill>
            </a:endParaRPr>
          </a:p>
        </p:txBody>
      </p:sp>
      <p:sp>
        <p:nvSpPr>
          <p:cNvPr id="22" name="Oval 9"/>
          <p:cNvSpPr>
            <a:spLocks noChangeArrowheads="1"/>
          </p:cNvSpPr>
          <p:nvPr/>
        </p:nvSpPr>
        <p:spPr bwMode="auto">
          <a:xfrm>
            <a:off x="5759370" y="5681932"/>
            <a:ext cx="870030" cy="414068"/>
          </a:xfrm>
          <a:prstGeom prst="ellipse">
            <a:avLst/>
          </a:prstGeom>
          <a:noFill/>
          <a:ln w="25400">
            <a:solidFill>
              <a:srgbClr val="009900"/>
            </a:solidFill>
            <a:round/>
            <a:headEnd/>
            <a:tailEnd/>
          </a:ln>
        </p:spPr>
        <p:txBody>
          <a:bodyPr wrap="none" anchor="ctr"/>
          <a:lstStyle/>
          <a:p>
            <a:pPr algn="ctr"/>
            <a:r>
              <a:rPr lang="en-US" sz="1800" dirty="0" smtClean="0">
                <a:solidFill>
                  <a:srgbClr val="FF0000"/>
                </a:solidFill>
              </a:rPr>
              <a:t>x</a:t>
            </a:r>
            <a:r>
              <a:rPr lang="en-US" sz="1800" baseline="-25000" dirty="0" smtClean="0">
                <a:solidFill>
                  <a:srgbClr val="FF0000"/>
                </a:solidFill>
              </a:rPr>
              <a:t>2</a:t>
            </a:r>
            <a:endParaRPr lang="en-US" sz="1800" dirty="0">
              <a:solidFill>
                <a:srgbClr val="FF0000"/>
              </a:solidFill>
            </a:endParaRPr>
          </a:p>
        </p:txBody>
      </p:sp>
      <p:cxnSp>
        <p:nvCxnSpPr>
          <p:cNvPr id="28" name="AutoShape 4"/>
          <p:cNvCxnSpPr>
            <a:cxnSpLocks noChangeShapeType="1"/>
            <a:stCxn id="21" idx="0"/>
            <a:endCxn id="20" idx="3"/>
          </p:cNvCxnSpPr>
          <p:nvPr/>
        </p:nvCxnSpPr>
        <p:spPr bwMode="auto">
          <a:xfrm flipV="1">
            <a:off x="3254415"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45" name="AutoShape 4"/>
          <p:cNvCxnSpPr>
            <a:cxnSpLocks noChangeShapeType="1"/>
            <a:stCxn id="22" idx="0"/>
            <a:endCxn id="49" idx="5"/>
          </p:cNvCxnSpPr>
          <p:nvPr/>
        </p:nvCxnSpPr>
        <p:spPr bwMode="auto">
          <a:xfrm flipH="1" flipV="1">
            <a:off x="5663787"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sp>
        <p:nvSpPr>
          <p:cNvPr id="49" name="Oval 7"/>
          <p:cNvSpPr>
            <a:spLocks noChangeArrowheads="1"/>
          </p:cNvSpPr>
          <p:nvPr/>
        </p:nvSpPr>
        <p:spPr bwMode="auto">
          <a:xfrm>
            <a:off x="4921170"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a:t>
            </a:r>
            <a:endParaRPr lang="en-US" sz="1800" dirty="0">
              <a:solidFill>
                <a:srgbClr val="FF0000"/>
              </a:solidFill>
            </a:endParaRPr>
          </a:p>
        </p:txBody>
      </p:sp>
      <p:cxnSp>
        <p:nvCxnSpPr>
          <p:cNvPr id="52" name="AutoShape 4"/>
          <p:cNvCxnSpPr>
            <a:cxnSpLocks noChangeShapeType="1"/>
            <a:stCxn id="21" idx="7"/>
            <a:endCxn id="49" idx="3"/>
          </p:cNvCxnSpPr>
          <p:nvPr/>
        </p:nvCxnSpPr>
        <p:spPr bwMode="auto">
          <a:xfrm flipV="1">
            <a:off x="3562017"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55" name="AutoShape 4"/>
          <p:cNvCxnSpPr>
            <a:cxnSpLocks noChangeShapeType="1"/>
            <a:stCxn id="20" idx="0"/>
            <a:endCxn id="18" idx="3"/>
          </p:cNvCxnSpPr>
          <p:nvPr/>
        </p:nvCxnSpPr>
        <p:spPr bwMode="auto">
          <a:xfrm flipV="1">
            <a:off x="3984585"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58" name="AutoShape 4"/>
          <p:cNvCxnSpPr>
            <a:cxnSpLocks noChangeShapeType="1"/>
            <a:stCxn id="49" idx="0"/>
            <a:endCxn id="18" idx="5"/>
          </p:cNvCxnSpPr>
          <p:nvPr/>
        </p:nvCxnSpPr>
        <p:spPr bwMode="auto">
          <a:xfrm flipH="1" flipV="1">
            <a:off x="5054187"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61" name="AutoShape 4"/>
          <p:cNvCxnSpPr>
            <a:cxnSpLocks noChangeShapeType="1"/>
            <a:stCxn id="18" idx="0"/>
          </p:cNvCxnSpPr>
          <p:nvPr/>
        </p:nvCxnSpPr>
        <p:spPr bwMode="auto">
          <a:xfrm flipV="1">
            <a:off x="4746585" y="2009422"/>
            <a:ext cx="6037" cy="853110"/>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748809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solidFill>
                  <a:prstClr val="white">
                    <a:lumMod val="50000"/>
                  </a:prstClr>
                </a:solidFill>
              </a:rPr>
              <a:t>(C) Dhruv Batra </a:t>
            </a:r>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78</a:t>
            </a:fld>
            <a:endParaRPr lang="en-US">
              <a:solidFill>
                <a:prstClr val="white">
                  <a:lumMod val="50000"/>
                </a:prstClr>
              </a:solidFill>
            </a:endParaRPr>
          </a:p>
        </p:txBody>
      </p:sp>
      <p:sp>
        <p:nvSpPr>
          <p:cNvPr id="6" name="Oval 5"/>
          <p:cNvSpPr>
            <a:spLocks noChangeArrowheads="1"/>
          </p:cNvSpPr>
          <p:nvPr/>
        </p:nvSpPr>
        <p:spPr bwMode="auto">
          <a:xfrm>
            <a:off x="4324270"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a:t>
            </a:r>
            <a:endParaRPr lang="en-US" sz="1800" dirty="0">
              <a:solidFill>
                <a:srgbClr val="FF0000"/>
              </a:solidFill>
            </a:endParaRPr>
          </a:p>
        </p:txBody>
      </p:sp>
      <p:sp>
        <p:nvSpPr>
          <p:cNvPr id="7" name="Oval 7"/>
          <p:cNvSpPr>
            <a:spLocks noChangeArrowheads="1"/>
          </p:cNvSpPr>
          <p:nvPr/>
        </p:nvSpPr>
        <p:spPr bwMode="auto">
          <a:xfrm>
            <a:off x="3562270"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a:t>
            </a:r>
            <a:r>
              <a:rPr lang="en-US" sz="1800" dirty="0" smtClean="0">
                <a:solidFill>
                  <a:srgbClr val="FF0000"/>
                </a:solidFill>
              </a:rPr>
              <a:t>in( )</a:t>
            </a:r>
            <a:endParaRPr lang="en-US" sz="1800" dirty="0">
              <a:solidFill>
                <a:srgbClr val="FF0000"/>
              </a:solidFill>
            </a:endParaRPr>
          </a:p>
        </p:txBody>
      </p:sp>
      <p:sp>
        <p:nvSpPr>
          <p:cNvPr id="8" name="Oval 8"/>
          <p:cNvSpPr>
            <a:spLocks noChangeArrowheads="1"/>
          </p:cNvSpPr>
          <p:nvPr/>
        </p:nvSpPr>
        <p:spPr bwMode="auto">
          <a:xfrm>
            <a:off x="2832100"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x</a:t>
            </a:r>
            <a:r>
              <a:rPr lang="en-US" sz="1800" baseline="-25000" dirty="0" smtClean="0">
                <a:solidFill>
                  <a:srgbClr val="FF0000"/>
                </a:solidFill>
              </a:rPr>
              <a:t>1</a:t>
            </a:r>
            <a:endParaRPr lang="en-US" sz="1800" dirty="0">
              <a:solidFill>
                <a:srgbClr val="FF0000"/>
              </a:solidFill>
            </a:endParaRPr>
          </a:p>
        </p:txBody>
      </p:sp>
      <p:sp>
        <p:nvSpPr>
          <p:cNvPr id="9" name="Oval 9"/>
          <p:cNvSpPr>
            <a:spLocks noChangeArrowheads="1"/>
          </p:cNvSpPr>
          <p:nvPr/>
        </p:nvSpPr>
        <p:spPr bwMode="auto">
          <a:xfrm>
            <a:off x="5772070" y="5681932"/>
            <a:ext cx="870030" cy="414068"/>
          </a:xfrm>
          <a:prstGeom prst="ellipse">
            <a:avLst/>
          </a:prstGeom>
          <a:noFill/>
          <a:ln w="25400">
            <a:solidFill>
              <a:srgbClr val="009900"/>
            </a:solidFill>
            <a:round/>
            <a:headEnd/>
            <a:tailEnd/>
          </a:ln>
        </p:spPr>
        <p:txBody>
          <a:bodyPr wrap="none" anchor="ctr"/>
          <a:lstStyle/>
          <a:p>
            <a:pPr algn="ctr"/>
            <a:r>
              <a:rPr lang="en-US" sz="1800" dirty="0" smtClean="0">
                <a:solidFill>
                  <a:srgbClr val="FF0000"/>
                </a:solidFill>
              </a:rPr>
              <a:t>x</a:t>
            </a:r>
            <a:r>
              <a:rPr lang="en-US" sz="1800" baseline="-25000" dirty="0" smtClean="0">
                <a:solidFill>
                  <a:srgbClr val="FF0000"/>
                </a:solidFill>
              </a:rPr>
              <a:t>2</a:t>
            </a:r>
            <a:endParaRPr lang="en-US" sz="1800" dirty="0">
              <a:solidFill>
                <a:srgbClr val="FF0000"/>
              </a:solidFill>
            </a:endParaRPr>
          </a:p>
        </p:txBody>
      </p:sp>
      <p:cxnSp>
        <p:nvCxnSpPr>
          <p:cNvPr id="10" name="AutoShape 4"/>
          <p:cNvCxnSpPr>
            <a:cxnSpLocks noChangeShapeType="1"/>
          </p:cNvCxnSpPr>
          <p:nvPr/>
        </p:nvCxnSpPr>
        <p:spPr bwMode="auto">
          <a:xfrm flipV="1">
            <a:off x="3267115"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11" name="AutoShape 4"/>
          <p:cNvCxnSpPr>
            <a:cxnSpLocks noChangeShapeType="1"/>
          </p:cNvCxnSpPr>
          <p:nvPr/>
        </p:nvCxnSpPr>
        <p:spPr bwMode="auto">
          <a:xfrm flipH="1" flipV="1">
            <a:off x="5676487"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sp>
        <p:nvSpPr>
          <p:cNvPr id="12" name="Oval 11"/>
          <p:cNvSpPr>
            <a:spLocks noChangeArrowheads="1"/>
          </p:cNvSpPr>
          <p:nvPr/>
        </p:nvSpPr>
        <p:spPr bwMode="auto">
          <a:xfrm>
            <a:off x="4933870"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a:t>
            </a:r>
            <a:endParaRPr lang="en-US" sz="1800" dirty="0">
              <a:solidFill>
                <a:srgbClr val="FF0000"/>
              </a:solidFill>
            </a:endParaRPr>
          </a:p>
        </p:txBody>
      </p:sp>
      <p:cxnSp>
        <p:nvCxnSpPr>
          <p:cNvPr id="13" name="AutoShape 4"/>
          <p:cNvCxnSpPr>
            <a:cxnSpLocks noChangeShapeType="1"/>
          </p:cNvCxnSpPr>
          <p:nvPr/>
        </p:nvCxnSpPr>
        <p:spPr bwMode="auto">
          <a:xfrm flipV="1">
            <a:off x="3574717"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14" name="AutoShape 4"/>
          <p:cNvCxnSpPr>
            <a:cxnSpLocks noChangeShapeType="1"/>
          </p:cNvCxnSpPr>
          <p:nvPr/>
        </p:nvCxnSpPr>
        <p:spPr bwMode="auto">
          <a:xfrm flipV="1">
            <a:off x="3997285"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15" name="AutoShape 4"/>
          <p:cNvCxnSpPr>
            <a:cxnSpLocks noChangeShapeType="1"/>
          </p:cNvCxnSpPr>
          <p:nvPr/>
        </p:nvCxnSpPr>
        <p:spPr bwMode="auto">
          <a:xfrm flipH="1" flipV="1">
            <a:off x="5066887"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16" name="AutoShape 4"/>
          <p:cNvCxnSpPr>
            <a:cxnSpLocks noChangeShapeType="1"/>
          </p:cNvCxnSpPr>
          <p:nvPr/>
        </p:nvCxnSpPr>
        <p:spPr bwMode="auto">
          <a:xfrm flipV="1">
            <a:off x="4759285" y="2009422"/>
            <a:ext cx="6037" cy="853110"/>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pic>
        <p:nvPicPr>
          <p:cNvPr id="32" name="Picture 31"/>
          <p:cNvPicPr>
            <a:picLocks noChangeAspect="1"/>
          </p:cNvPicPr>
          <p:nvPr/>
        </p:nvPicPr>
        <p:blipFill>
          <a:blip r:embed="rId3"/>
          <a:stretch>
            <a:fillRect/>
          </a:stretch>
        </p:blipFill>
        <p:spPr>
          <a:xfrm>
            <a:off x="3390900" y="4991100"/>
            <a:ext cx="279400" cy="266700"/>
          </a:xfrm>
          <a:prstGeom prst="rect">
            <a:avLst/>
          </a:prstGeom>
          <a:solidFill>
            <a:schemeClr val="bg1"/>
          </a:solidFill>
        </p:spPr>
      </p:pic>
      <p:pic>
        <p:nvPicPr>
          <p:cNvPr id="33" name="Picture 32"/>
          <p:cNvPicPr>
            <a:picLocks noChangeAspect="1"/>
          </p:cNvPicPr>
          <p:nvPr/>
        </p:nvPicPr>
        <p:blipFill>
          <a:blip r:embed="rId3"/>
          <a:stretch>
            <a:fillRect/>
          </a:stretch>
        </p:blipFill>
        <p:spPr>
          <a:xfrm>
            <a:off x="4279900" y="4991100"/>
            <a:ext cx="279400" cy="266700"/>
          </a:xfrm>
          <a:prstGeom prst="rect">
            <a:avLst/>
          </a:prstGeom>
          <a:solidFill>
            <a:schemeClr val="bg1"/>
          </a:solidFill>
        </p:spPr>
      </p:pic>
      <p:pic>
        <p:nvPicPr>
          <p:cNvPr id="36" name="Picture 35"/>
          <p:cNvPicPr>
            <a:picLocks noChangeAspect="1"/>
          </p:cNvPicPr>
          <p:nvPr/>
        </p:nvPicPr>
        <p:blipFill>
          <a:blip r:embed="rId4"/>
          <a:stretch>
            <a:fillRect/>
          </a:stretch>
        </p:blipFill>
        <p:spPr>
          <a:xfrm>
            <a:off x="2832100" y="3550809"/>
            <a:ext cx="1993900" cy="317500"/>
          </a:xfrm>
          <a:prstGeom prst="rect">
            <a:avLst/>
          </a:prstGeom>
          <a:solidFill>
            <a:schemeClr val="bg1"/>
          </a:solidFill>
        </p:spPr>
      </p:pic>
      <p:pic>
        <p:nvPicPr>
          <p:cNvPr id="38" name="Picture 37"/>
          <p:cNvPicPr>
            <a:picLocks noChangeAspect="1"/>
          </p:cNvPicPr>
          <p:nvPr/>
        </p:nvPicPr>
        <p:blipFill>
          <a:blip r:embed="rId5"/>
          <a:stretch>
            <a:fillRect/>
          </a:stretch>
        </p:blipFill>
        <p:spPr>
          <a:xfrm>
            <a:off x="5803900" y="4991100"/>
            <a:ext cx="292100" cy="266700"/>
          </a:xfrm>
          <a:prstGeom prst="rect">
            <a:avLst/>
          </a:prstGeom>
          <a:solidFill>
            <a:schemeClr val="bg1"/>
          </a:solidFill>
        </p:spPr>
      </p:pic>
      <p:pic>
        <p:nvPicPr>
          <p:cNvPr id="39" name="Picture 38"/>
          <p:cNvPicPr>
            <a:picLocks noChangeAspect="1"/>
          </p:cNvPicPr>
          <p:nvPr/>
        </p:nvPicPr>
        <p:blipFill>
          <a:blip r:embed="rId6"/>
          <a:stretch>
            <a:fillRect/>
          </a:stretch>
        </p:blipFill>
        <p:spPr>
          <a:xfrm>
            <a:off x="4965700" y="3581400"/>
            <a:ext cx="2349500" cy="266700"/>
          </a:xfrm>
          <a:prstGeom prst="rect">
            <a:avLst/>
          </a:prstGeom>
          <a:solidFill>
            <a:schemeClr val="bg1"/>
          </a:solidFill>
        </p:spPr>
      </p:pic>
      <p:pic>
        <p:nvPicPr>
          <p:cNvPr id="40" name="Picture 39"/>
          <p:cNvPicPr>
            <a:picLocks noChangeAspect="1"/>
          </p:cNvPicPr>
          <p:nvPr/>
        </p:nvPicPr>
        <p:blipFill>
          <a:blip r:embed="rId7"/>
          <a:stretch>
            <a:fillRect/>
          </a:stretch>
        </p:blipFill>
        <p:spPr>
          <a:xfrm>
            <a:off x="4203700" y="2362200"/>
            <a:ext cx="1816100" cy="266700"/>
          </a:xfrm>
          <a:prstGeom prst="rect">
            <a:avLst/>
          </a:prstGeom>
          <a:solidFill>
            <a:schemeClr val="bg1"/>
          </a:solidFill>
        </p:spPr>
      </p:pic>
      <p:sp>
        <p:nvSpPr>
          <p:cNvPr id="49" name="Title 1"/>
          <p:cNvSpPr>
            <a:spLocks noGrp="1"/>
          </p:cNvSpPr>
          <p:nvPr>
            <p:ph type="title"/>
          </p:nvPr>
        </p:nvSpPr>
        <p:spPr>
          <a:xfrm>
            <a:off x="685800" y="228600"/>
            <a:ext cx="7772400" cy="685800"/>
          </a:xfrm>
        </p:spPr>
        <p:txBody>
          <a:bodyPr/>
          <a:lstStyle/>
          <a:p>
            <a:r>
              <a:rPr lang="en-US" dirty="0" smtClean="0"/>
              <a:t>Example: Forward mode AD</a:t>
            </a:r>
            <a:endParaRPr lang="en-US" dirty="0"/>
          </a:p>
        </p:txBody>
      </p:sp>
      <p:pic>
        <p:nvPicPr>
          <p:cNvPr id="50" name="Picture 49"/>
          <p:cNvPicPr>
            <a:picLocks noChangeAspect="1"/>
          </p:cNvPicPr>
          <p:nvPr/>
        </p:nvPicPr>
        <p:blipFill>
          <a:blip r:embed="rId8"/>
          <a:stretch>
            <a:fillRect/>
          </a:stretch>
        </p:blipFill>
        <p:spPr>
          <a:xfrm>
            <a:off x="1987550" y="1143000"/>
            <a:ext cx="5168900" cy="469900"/>
          </a:xfrm>
          <a:prstGeom prst="rect">
            <a:avLst/>
          </a:prstGeom>
        </p:spPr>
      </p:pic>
    </p:spTree>
    <p:extLst>
      <p:ext uri="{BB962C8B-B14F-4D97-AF65-F5344CB8AC3E}">
        <p14:creationId xmlns:p14="http://schemas.microsoft.com/office/powerpoint/2010/main" val="1695345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solidFill>
                  <a:prstClr val="white">
                    <a:lumMod val="50000"/>
                  </a:prstClr>
                </a:solidFill>
              </a:rPr>
              <a:t>(C) Dhruv Batra </a:t>
            </a:r>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79</a:t>
            </a:fld>
            <a:endParaRPr lang="en-US">
              <a:solidFill>
                <a:prstClr val="white">
                  <a:lumMod val="50000"/>
                </a:prstClr>
              </a:solidFill>
            </a:endParaRPr>
          </a:p>
        </p:txBody>
      </p:sp>
      <p:sp>
        <p:nvSpPr>
          <p:cNvPr id="6" name="Oval 5"/>
          <p:cNvSpPr>
            <a:spLocks noChangeArrowheads="1"/>
          </p:cNvSpPr>
          <p:nvPr/>
        </p:nvSpPr>
        <p:spPr bwMode="auto">
          <a:xfrm>
            <a:off x="4324270"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a:t>
            </a:r>
            <a:endParaRPr lang="en-US" sz="1800" dirty="0">
              <a:solidFill>
                <a:srgbClr val="FF0000"/>
              </a:solidFill>
            </a:endParaRPr>
          </a:p>
        </p:txBody>
      </p:sp>
      <p:sp>
        <p:nvSpPr>
          <p:cNvPr id="7" name="Oval 7"/>
          <p:cNvSpPr>
            <a:spLocks noChangeArrowheads="1"/>
          </p:cNvSpPr>
          <p:nvPr/>
        </p:nvSpPr>
        <p:spPr bwMode="auto">
          <a:xfrm>
            <a:off x="3562270"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a:t>
            </a:r>
            <a:r>
              <a:rPr lang="en-US" sz="1800" dirty="0" smtClean="0">
                <a:solidFill>
                  <a:srgbClr val="FF0000"/>
                </a:solidFill>
              </a:rPr>
              <a:t>in( )</a:t>
            </a:r>
            <a:endParaRPr lang="en-US" sz="1800" dirty="0">
              <a:solidFill>
                <a:srgbClr val="FF0000"/>
              </a:solidFill>
            </a:endParaRPr>
          </a:p>
        </p:txBody>
      </p:sp>
      <p:sp>
        <p:nvSpPr>
          <p:cNvPr id="8" name="Oval 8"/>
          <p:cNvSpPr>
            <a:spLocks noChangeArrowheads="1"/>
          </p:cNvSpPr>
          <p:nvPr/>
        </p:nvSpPr>
        <p:spPr bwMode="auto">
          <a:xfrm>
            <a:off x="2832100"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x</a:t>
            </a:r>
            <a:r>
              <a:rPr lang="en-US" sz="1800" baseline="-25000" dirty="0" smtClean="0">
                <a:solidFill>
                  <a:srgbClr val="FF0000"/>
                </a:solidFill>
              </a:rPr>
              <a:t>1</a:t>
            </a:r>
            <a:endParaRPr lang="en-US" sz="1800" dirty="0">
              <a:solidFill>
                <a:srgbClr val="FF0000"/>
              </a:solidFill>
            </a:endParaRPr>
          </a:p>
        </p:txBody>
      </p:sp>
      <p:sp>
        <p:nvSpPr>
          <p:cNvPr id="9" name="Oval 9"/>
          <p:cNvSpPr>
            <a:spLocks noChangeArrowheads="1"/>
          </p:cNvSpPr>
          <p:nvPr/>
        </p:nvSpPr>
        <p:spPr bwMode="auto">
          <a:xfrm>
            <a:off x="5772070" y="5681932"/>
            <a:ext cx="870030" cy="414068"/>
          </a:xfrm>
          <a:prstGeom prst="ellipse">
            <a:avLst/>
          </a:prstGeom>
          <a:noFill/>
          <a:ln w="25400">
            <a:solidFill>
              <a:srgbClr val="009900"/>
            </a:solidFill>
            <a:round/>
            <a:headEnd/>
            <a:tailEnd/>
          </a:ln>
        </p:spPr>
        <p:txBody>
          <a:bodyPr wrap="none" anchor="ctr"/>
          <a:lstStyle/>
          <a:p>
            <a:pPr algn="ctr"/>
            <a:r>
              <a:rPr lang="en-US" sz="1800" dirty="0" smtClean="0">
                <a:solidFill>
                  <a:srgbClr val="FF0000"/>
                </a:solidFill>
              </a:rPr>
              <a:t>x</a:t>
            </a:r>
            <a:r>
              <a:rPr lang="en-US" sz="1800" baseline="-25000" dirty="0" smtClean="0">
                <a:solidFill>
                  <a:srgbClr val="FF0000"/>
                </a:solidFill>
              </a:rPr>
              <a:t>2</a:t>
            </a:r>
            <a:endParaRPr lang="en-US" sz="1800" dirty="0">
              <a:solidFill>
                <a:srgbClr val="FF0000"/>
              </a:solidFill>
            </a:endParaRPr>
          </a:p>
        </p:txBody>
      </p:sp>
      <p:cxnSp>
        <p:nvCxnSpPr>
          <p:cNvPr id="10" name="AutoShape 4"/>
          <p:cNvCxnSpPr>
            <a:cxnSpLocks noChangeShapeType="1"/>
          </p:cNvCxnSpPr>
          <p:nvPr/>
        </p:nvCxnSpPr>
        <p:spPr bwMode="auto">
          <a:xfrm flipV="1">
            <a:off x="3267115"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11" name="AutoShape 4"/>
          <p:cNvCxnSpPr>
            <a:cxnSpLocks noChangeShapeType="1"/>
          </p:cNvCxnSpPr>
          <p:nvPr/>
        </p:nvCxnSpPr>
        <p:spPr bwMode="auto">
          <a:xfrm flipH="1" flipV="1">
            <a:off x="5676487"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sp>
        <p:nvSpPr>
          <p:cNvPr id="12" name="Oval 11"/>
          <p:cNvSpPr>
            <a:spLocks noChangeArrowheads="1"/>
          </p:cNvSpPr>
          <p:nvPr/>
        </p:nvSpPr>
        <p:spPr bwMode="auto">
          <a:xfrm>
            <a:off x="4933870"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a:t>
            </a:r>
            <a:endParaRPr lang="en-US" sz="1800" dirty="0">
              <a:solidFill>
                <a:srgbClr val="FF0000"/>
              </a:solidFill>
            </a:endParaRPr>
          </a:p>
        </p:txBody>
      </p:sp>
      <p:cxnSp>
        <p:nvCxnSpPr>
          <p:cNvPr id="13" name="AutoShape 4"/>
          <p:cNvCxnSpPr>
            <a:cxnSpLocks noChangeShapeType="1"/>
          </p:cNvCxnSpPr>
          <p:nvPr/>
        </p:nvCxnSpPr>
        <p:spPr bwMode="auto">
          <a:xfrm flipV="1">
            <a:off x="3574717"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14" name="AutoShape 4"/>
          <p:cNvCxnSpPr>
            <a:cxnSpLocks noChangeShapeType="1"/>
          </p:cNvCxnSpPr>
          <p:nvPr/>
        </p:nvCxnSpPr>
        <p:spPr bwMode="auto">
          <a:xfrm flipV="1">
            <a:off x="3997285"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15" name="AutoShape 4"/>
          <p:cNvCxnSpPr>
            <a:cxnSpLocks noChangeShapeType="1"/>
          </p:cNvCxnSpPr>
          <p:nvPr/>
        </p:nvCxnSpPr>
        <p:spPr bwMode="auto">
          <a:xfrm flipH="1" flipV="1">
            <a:off x="5066887"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16" name="AutoShape 4"/>
          <p:cNvCxnSpPr>
            <a:cxnSpLocks noChangeShapeType="1"/>
          </p:cNvCxnSpPr>
          <p:nvPr/>
        </p:nvCxnSpPr>
        <p:spPr bwMode="auto">
          <a:xfrm flipV="1">
            <a:off x="4759285" y="2009422"/>
            <a:ext cx="6037" cy="853110"/>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pic>
        <p:nvPicPr>
          <p:cNvPr id="32" name="Picture 31"/>
          <p:cNvPicPr>
            <a:picLocks noChangeAspect="1"/>
          </p:cNvPicPr>
          <p:nvPr/>
        </p:nvPicPr>
        <p:blipFill>
          <a:blip r:embed="rId3"/>
          <a:stretch>
            <a:fillRect/>
          </a:stretch>
        </p:blipFill>
        <p:spPr>
          <a:xfrm>
            <a:off x="3390900" y="4991100"/>
            <a:ext cx="279400" cy="266700"/>
          </a:xfrm>
          <a:prstGeom prst="rect">
            <a:avLst/>
          </a:prstGeom>
          <a:solidFill>
            <a:schemeClr val="bg1"/>
          </a:solidFill>
        </p:spPr>
      </p:pic>
      <p:pic>
        <p:nvPicPr>
          <p:cNvPr id="33" name="Picture 32"/>
          <p:cNvPicPr>
            <a:picLocks noChangeAspect="1"/>
          </p:cNvPicPr>
          <p:nvPr/>
        </p:nvPicPr>
        <p:blipFill>
          <a:blip r:embed="rId3"/>
          <a:stretch>
            <a:fillRect/>
          </a:stretch>
        </p:blipFill>
        <p:spPr>
          <a:xfrm>
            <a:off x="4279900" y="4991100"/>
            <a:ext cx="279400" cy="266700"/>
          </a:xfrm>
          <a:prstGeom prst="rect">
            <a:avLst/>
          </a:prstGeom>
          <a:solidFill>
            <a:schemeClr val="bg1"/>
          </a:solidFill>
        </p:spPr>
      </p:pic>
      <p:pic>
        <p:nvPicPr>
          <p:cNvPr id="36" name="Picture 35"/>
          <p:cNvPicPr>
            <a:picLocks noChangeAspect="1"/>
          </p:cNvPicPr>
          <p:nvPr/>
        </p:nvPicPr>
        <p:blipFill>
          <a:blip r:embed="rId4"/>
          <a:stretch>
            <a:fillRect/>
          </a:stretch>
        </p:blipFill>
        <p:spPr>
          <a:xfrm>
            <a:off x="2832100" y="3550809"/>
            <a:ext cx="1993900" cy="317500"/>
          </a:xfrm>
          <a:prstGeom prst="rect">
            <a:avLst/>
          </a:prstGeom>
          <a:solidFill>
            <a:schemeClr val="bg1"/>
          </a:solidFill>
        </p:spPr>
      </p:pic>
      <p:pic>
        <p:nvPicPr>
          <p:cNvPr id="38" name="Picture 37"/>
          <p:cNvPicPr>
            <a:picLocks noChangeAspect="1"/>
          </p:cNvPicPr>
          <p:nvPr/>
        </p:nvPicPr>
        <p:blipFill>
          <a:blip r:embed="rId5"/>
          <a:stretch>
            <a:fillRect/>
          </a:stretch>
        </p:blipFill>
        <p:spPr>
          <a:xfrm>
            <a:off x="5803900" y="4991100"/>
            <a:ext cx="292100" cy="266700"/>
          </a:xfrm>
          <a:prstGeom prst="rect">
            <a:avLst/>
          </a:prstGeom>
          <a:solidFill>
            <a:schemeClr val="bg1"/>
          </a:solidFill>
        </p:spPr>
      </p:pic>
      <p:pic>
        <p:nvPicPr>
          <p:cNvPr id="39" name="Picture 38"/>
          <p:cNvPicPr>
            <a:picLocks noChangeAspect="1"/>
          </p:cNvPicPr>
          <p:nvPr/>
        </p:nvPicPr>
        <p:blipFill>
          <a:blip r:embed="rId6"/>
          <a:stretch>
            <a:fillRect/>
          </a:stretch>
        </p:blipFill>
        <p:spPr>
          <a:xfrm>
            <a:off x="4965700" y="3581400"/>
            <a:ext cx="2349500" cy="266700"/>
          </a:xfrm>
          <a:prstGeom prst="rect">
            <a:avLst/>
          </a:prstGeom>
          <a:solidFill>
            <a:schemeClr val="bg1"/>
          </a:solidFill>
        </p:spPr>
      </p:pic>
      <p:pic>
        <p:nvPicPr>
          <p:cNvPr id="40" name="Picture 39"/>
          <p:cNvPicPr>
            <a:picLocks noChangeAspect="1"/>
          </p:cNvPicPr>
          <p:nvPr/>
        </p:nvPicPr>
        <p:blipFill>
          <a:blip r:embed="rId7"/>
          <a:stretch>
            <a:fillRect/>
          </a:stretch>
        </p:blipFill>
        <p:spPr>
          <a:xfrm>
            <a:off x="4203700" y="2362200"/>
            <a:ext cx="1816100" cy="266700"/>
          </a:xfrm>
          <a:prstGeom prst="rect">
            <a:avLst/>
          </a:prstGeom>
          <a:solidFill>
            <a:schemeClr val="bg1"/>
          </a:solidFill>
        </p:spPr>
      </p:pic>
      <p:sp>
        <p:nvSpPr>
          <p:cNvPr id="49" name="Title 1"/>
          <p:cNvSpPr>
            <a:spLocks noGrp="1"/>
          </p:cNvSpPr>
          <p:nvPr>
            <p:ph type="title"/>
          </p:nvPr>
        </p:nvSpPr>
        <p:spPr>
          <a:xfrm>
            <a:off x="685800" y="228600"/>
            <a:ext cx="7772400" cy="685800"/>
          </a:xfrm>
        </p:spPr>
        <p:txBody>
          <a:bodyPr/>
          <a:lstStyle/>
          <a:p>
            <a:r>
              <a:rPr lang="en-US" dirty="0" smtClean="0"/>
              <a:t>Example: Forward mode AD</a:t>
            </a:r>
            <a:endParaRPr lang="en-US" dirty="0"/>
          </a:p>
        </p:txBody>
      </p:sp>
      <p:pic>
        <p:nvPicPr>
          <p:cNvPr id="50" name="Picture 49"/>
          <p:cNvPicPr>
            <a:picLocks noChangeAspect="1"/>
          </p:cNvPicPr>
          <p:nvPr/>
        </p:nvPicPr>
        <p:blipFill>
          <a:blip r:embed="rId8"/>
          <a:stretch>
            <a:fillRect/>
          </a:stretch>
        </p:blipFill>
        <p:spPr>
          <a:xfrm>
            <a:off x="1987550" y="1143000"/>
            <a:ext cx="5168900" cy="469900"/>
          </a:xfrm>
          <a:prstGeom prst="rect">
            <a:avLst/>
          </a:prstGeom>
        </p:spPr>
      </p:pic>
      <p:cxnSp>
        <p:nvCxnSpPr>
          <p:cNvPr id="23" name="Straight Arrow Connector 22"/>
          <p:cNvCxnSpPr/>
          <p:nvPr/>
        </p:nvCxnSpPr>
        <p:spPr bwMode="auto">
          <a:xfrm flipV="1">
            <a:off x="1987550" y="2009422"/>
            <a:ext cx="0" cy="4086578"/>
          </a:xfrm>
          <a:prstGeom prst="straightConnector1">
            <a:avLst/>
          </a:prstGeom>
          <a:ln>
            <a:headEnd type="none" w="lg" len="lg"/>
            <a:tailEnd type="triangle" w="lg" len="lg"/>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946129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Line 3"/>
          <p:cNvSpPr>
            <a:spLocks noChangeShapeType="1"/>
          </p:cNvSpPr>
          <p:nvPr/>
        </p:nvSpPr>
        <p:spPr bwMode="auto">
          <a:xfrm>
            <a:off x="151344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0" name="Line 4"/>
          <p:cNvSpPr>
            <a:spLocks noChangeShapeType="1"/>
          </p:cNvSpPr>
          <p:nvPr/>
        </p:nvSpPr>
        <p:spPr bwMode="auto">
          <a:xfrm>
            <a:off x="262512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1" name="Line 5"/>
          <p:cNvSpPr>
            <a:spLocks noChangeShapeType="1"/>
          </p:cNvSpPr>
          <p:nvPr/>
        </p:nvSpPr>
        <p:spPr bwMode="auto">
          <a:xfrm>
            <a:off x="370224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2" name="Line 6"/>
          <p:cNvSpPr>
            <a:spLocks noChangeShapeType="1"/>
          </p:cNvSpPr>
          <p:nvPr/>
        </p:nvSpPr>
        <p:spPr bwMode="auto">
          <a:xfrm>
            <a:off x="478080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3" name="Rectangle 7"/>
          <p:cNvSpPr>
            <a:spLocks noChangeArrowheads="1"/>
          </p:cNvSpPr>
          <p:nvPr/>
        </p:nvSpPr>
        <p:spPr bwMode="auto">
          <a:xfrm>
            <a:off x="1036800" y="311072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smtClean="0">
                <a:solidFill>
                  <a:srgbClr val="FFFFFF"/>
                </a:solidFill>
                <a:latin typeface="FreeSans" charset="0"/>
              </a:rPr>
              <a:t>Shared </a:t>
            </a:r>
            <a:br>
              <a:rPr lang="en-US" b="1" dirty="0" smtClean="0">
                <a:solidFill>
                  <a:srgbClr val="FFFFFF"/>
                </a:solidFill>
                <a:latin typeface="FreeSans" charset="0"/>
              </a:rPr>
            </a:br>
            <a:r>
              <a:rPr lang="en-US" b="1" dirty="0" smtClean="0">
                <a:solidFill>
                  <a:srgbClr val="FFFFFF"/>
                </a:solidFill>
                <a:latin typeface="FreeSans" charset="0"/>
              </a:rPr>
              <a:t>Layer 1</a:t>
            </a:r>
            <a:endParaRPr lang="en-US" b="1" dirty="0">
              <a:solidFill>
                <a:srgbClr val="FFFFFF"/>
              </a:solidFill>
              <a:latin typeface="FreeSans" charset="0"/>
            </a:endParaRPr>
          </a:p>
        </p:txBody>
      </p:sp>
      <p:sp>
        <p:nvSpPr>
          <p:cNvPr id="96264" name="Rectangle 8"/>
          <p:cNvSpPr>
            <a:spLocks noChangeArrowheads="1"/>
          </p:cNvSpPr>
          <p:nvPr/>
        </p:nvSpPr>
        <p:spPr bwMode="auto">
          <a:xfrm>
            <a:off x="2113920" y="311072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smtClean="0">
                <a:solidFill>
                  <a:srgbClr val="FFFFFF"/>
                </a:solidFill>
                <a:latin typeface="FreeSans" charset="0"/>
              </a:rPr>
              <a:t>Shared </a:t>
            </a:r>
            <a:br>
              <a:rPr lang="en-US" b="1" dirty="0" smtClean="0">
                <a:solidFill>
                  <a:srgbClr val="FFFFFF"/>
                </a:solidFill>
                <a:latin typeface="FreeSans" charset="0"/>
              </a:rPr>
            </a:br>
            <a:r>
              <a:rPr lang="en-US" b="1" dirty="0" smtClean="0">
                <a:solidFill>
                  <a:srgbClr val="FFFFFF"/>
                </a:solidFill>
                <a:latin typeface="FreeSans" charset="0"/>
              </a:rPr>
              <a:t>Layer 2</a:t>
            </a:r>
            <a:endParaRPr lang="en-US" b="1" dirty="0">
              <a:solidFill>
                <a:srgbClr val="FFFFFF"/>
              </a:solidFill>
              <a:latin typeface="FreeSans" charset="0"/>
            </a:endParaRPr>
          </a:p>
        </p:txBody>
      </p:sp>
      <p:sp>
        <p:nvSpPr>
          <p:cNvPr id="96265" name="Rectangle 9"/>
          <p:cNvSpPr>
            <a:spLocks noChangeArrowheads="1"/>
          </p:cNvSpPr>
          <p:nvPr/>
        </p:nvSpPr>
        <p:spPr bwMode="auto">
          <a:xfrm>
            <a:off x="3192480" y="311216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mr-IN" b="1" dirty="0" smtClean="0">
                <a:solidFill>
                  <a:srgbClr val="FFFFFF"/>
                </a:solidFill>
                <a:latin typeface="FreeSans" charset="0"/>
              </a:rPr>
              <a:t>…</a:t>
            </a:r>
            <a:endParaRPr lang="en-US" b="1" dirty="0">
              <a:solidFill>
                <a:srgbClr val="FFFFFF"/>
              </a:solidFill>
              <a:latin typeface="FreeSans" charset="0"/>
            </a:endParaRPr>
          </a:p>
        </p:txBody>
      </p:sp>
      <p:sp>
        <p:nvSpPr>
          <p:cNvPr id="96266" name="Rectangle 10"/>
          <p:cNvSpPr>
            <a:spLocks noChangeArrowheads="1"/>
          </p:cNvSpPr>
          <p:nvPr/>
        </p:nvSpPr>
        <p:spPr bwMode="auto">
          <a:xfrm>
            <a:off x="4269600" y="311216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mr-IN" b="1" dirty="0" smtClean="0">
                <a:solidFill>
                  <a:srgbClr val="FFFFFF"/>
                </a:solidFill>
                <a:latin typeface="FreeSans" charset="0"/>
              </a:rPr>
              <a:t>…</a:t>
            </a:r>
            <a:endParaRPr lang="en-US" b="1" dirty="0">
              <a:solidFill>
                <a:srgbClr val="FFFFFF"/>
              </a:solidFill>
              <a:latin typeface="FreeSans" charset="0"/>
            </a:endParaRPr>
          </a:p>
        </p:txBody>
      </p:sp>
      <p:sp>
        <p:nvSpPr>
          <p:cNvPr id="96267" name="Rectangle 11"/>
          <p:cNvSpPr>
            <a:spLocks noChangeArrowheads="1"/>
          </p:cNvSpPr>
          <p:nvPr/>
        </p:nvSpPr>
        <p:spPr bwMode="auto">
          <a:xfrm>
            <a:off x="5346720" y="311216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smtClean="0">
                <a:solidFill>
                  <a:srgbClr val="FFFFFF"/>
                </a:solidFill>
                <a:latin typeface="FreeSans" charset="0"/>
              </a:rPr>
              <a:t>Shared </a:t>
            </a:r>
            <a:br>
              <a:rPr lang="en-US" b="1" dirty="0" smtClean="0">
                <a:solidFill>
                  <a:srgbClr val="FFFFFF"/>
                </a:solidFill>
                <a:latin typeface="FreeSans" charset="0"/>
              </a:rPr>
            </a:br>
            <a:r>
              <a:rPr lang="en-US" b="1" dirty="0" smtClean="0">
                <a:solidFill>
                  <a:srgbClr val="FFFFFF"/>
                </a:solidFill>
                <a:latin typeface="FreeSans" charset="0"/>
              </a:rPr>
              <a:t>Layer N</a:t>
            </a:r>
            <a:endParaRPr lang="en-US" b="1" dirty="0">
              <a:solidFill>
                <a:srgbClr val="FFFFFF"/>
              </a:solidFill>
              <a:latin typeface="FreeSans" charset="0"/>
            </a:endParaRPr>
          </a:p>
        </p:txBody>
      </p:sp>
      <p:sp>
        <p:nvSpPr>
          <p:cNvPr id="96268" name="Rectangle 12"/>
          <p:cNvSpPr>
            <a:spLocks noChangeArrowheads="1"/>
          </p:cNvSpPr>
          <p:nvPr/>
        </p:nvSpPr>
        <p:spPr bwMode="auto">
          <a:xfrm>
            <a:off x="7045920" y="1251492"/>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smtClean="0">
                <a:solidFill>
                  <a:srgbClr val="FFFFFF"/>
                </a:solidFill>
                <a:latin typeface="FreeSans" charset="0"/>
              </a:rPr>
              <a:t>Task </a:t>
            </a:r>
            <a:br>
              <a:rPr lang="en-US" b="1" dirty="0" smtClean="0">
                <a:solidFill>
                  <a:srgbClr val="FFFFFF"/>
                </a:solidFill>
                <a:latin typeface="FreeSans" charset="0"/>
              </a:rPr>
            </a:br>
            <a:r>
              <a:rPr lang="en-US" b="1" dirty="0" smtClean="0">
                <a:solidFill>
                  <a:srgbClr val="FFFFFF"/>
                </a:solidFill>
                <a:latin typeface="FreeSans" charset="0"/>
              </a:rPr>
              <a:t>Layers</a:t>
            </a:r>
            <a:endParaRPr lang="en-US" b="1" dirty="0">
              <a:solidFill>
                <a:srgbClr val="FFFFFF"/>
              </a:solidFill>
              <a:latin typeface="FreeSans" charset="0"/>
            </a:endParaRPr>
          </a:p>
        </p:txBody>
      </p:sp>
      <p:sp>
        <p:nvSpPr>
          <p:cNvPr id="96269" name="Rectangle 13"/>
          <p:cNvSpPr>
            <a:spLocks noChangeArrowheads="1"/>
          </p:cNvSpPr>
          <p:nvPr/>
        </p:nvSpPr>
        <p:spPr bwMode="auto">
          <a:xfrm>
            <a:off x="7045920" y="2459778"/>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a:solidFill>
                  <a:srgbClr val="FFFFFF"/>
                </a:solidFill>
                <a:latin typeface="FreeSans" charset="0"/>
              </a:rPr>
              <a:t>Task </a:t>
            </a:r>
            <a:br>
              <a:rPr lang="en-US" b="1" dirty="0">
                <a:solidFill>
                  <a:srgbClr val="FFFFFF"/>
                </a:solidFill>
                <a:latin typeface="FreeSans" charset="0"/>
              </a:rPr>
            </a:br>
            <a:r>
              <a:rPr lang="en-US" b="1" dirty="0">
                <a:solidFill>
                  <a:srgbClr val="FFFFFF"/>
                </a:solidFill>
                <a:latin typeface="FreeSans" charset="0"/>
              </a:rPr>
              <a:t>Layers</a:t>
            </a:r>
          </a:p>
        </p:txBody>
      </p:sp>
      <p:sp>
        <p:nvSpPr>
          <p:cNvPr id="96270" name="Rectangle 14"/>
          <p:cNvSpPr>
            <a:spLocks noChangeArrowheads="1"/>
          </p:cNvSpPr>
          <p:nvPr/>
        </p:nvSpPr>
        <p:spPr bwMode="auto">
          <a:xfrm>
            <a:off x="7045920" y="4778422"/>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a:solidFill>
                  <a:srgbClr val="FFFFFF"/>
                </a:solidFill>
                <a:latin typeface="FreeSans" charset="0"/>
              </a:rPr>
              <a:t>Task </a:t>
            </a:r>
            <a:br>
              <a:rPr lang="en-US" b="1" dirty="0">
                <a:solidFill>
                  <a:srgbClr val="FFFFFF"/>
                </a:solidFill>
                <a:latin typeface="FreeSans" charset="0"/>
              </a:rPr>
            </a:br>
            <a:r>
              <a:rPr lang="en-US" b="1" dirty="0">
                <a:solidFill>
                  <a:srgbClr val="FFFFFF"/>
                </a:solidFill>
                <a:latin typeface="FreeSans" charset="0"/>
              </a:rPr>
              <a:t>Layers</a:t>
            </a:r>
          </a:p>
        </p:txBody>
      </p:sp>
      <p:sp>
        <p:nvSpPr>
          <p:cNvPr id="96271" name="Line 15"/>
          <p:cNvSpPr>
            <a:spLocks noChangeShapeType="1"/>
          </p:cNvSpPr>
          <p:nvPr/>
        </p:nvSpPr>
        <p:spPr bwMode="auto">
          <a:xfrm>
            <a:off x="40320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2" name="Line 16"/>
          <p:cNvSpPr>
            <a:spLocks noChangeShapeType="1"/>
          </p:cNvSpPr>
          <p:nvPr/>
        </p:nvSpPr>
        <p:spPr bwMode="auto">
          <a:xfrm flipV="1">
            <a:off x="6151680" y="1864997"/>
            <a:ext cx="898560" cy="1804509"/>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3" name="Line 17"/>
          <p:cNvSpPr>
            <a:spLocks noChangeShapeType="1"/>
          </p:cNvSpPr>
          <p:nvPr/>
        </p:nvSpPr>
        <p:spPr bwMode="auto">
          <a:xfrm flipV="1">
            <a:off x="6151680" y="2901906"/>
            <a:ext cx="898560" cy="76760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4" name="Line 18"/>
          <p:cNvSpPr>
            <a:spLocks noChangeShapeType="1"/>
          </p:cNvSpPr>
          <p:nvPr/>
        </p:nvSpPr>
        <p:spPr bwMode="auto">
          <a:xfrm>
            <a:off x="6151680" y="3668066"/>
            <a:ext cx="898560" cy="1723861"/>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5" name="Text Box 19"/>
          <p:cNvSpPr txBox="1">
            <a:spLocks noChangeArrowheads="1"/>
          </p:cNvSpPr>
          <p:nvPr/>
        </p:nvSpPr>
        <p:spPr bwMode="auto">
          <a:xfrm rot="16200000">
            <a:off x="6410095" y="3360665"/>
            <a:ext cx="1244291" cy="13694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120826"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9100">
                <a:latin typeface="FreeSans" charset="0"/>
              </a:rPr>
              <a:t>...</a:t>
            </a:r>
          </a:p>
        </p:txBody>
      </p:sp>
      <p:sp>
        <p:nvSpPr>
          <p:cNvPr id="96276" name="Text Box 20"/>
          <p:cNvSpPr txBox="1">
            <a:spLocks noChangeArrowheads="1"/>
          </p:cNvSpPr>
          <p:nvPr/>
        </p:nvSpPr>
        <p:spPr bwMode="auto">
          <a:xfrm>
            <a:off x="8087040" y="1037087"/>
            <a:ext cx="105696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smtClean="0">
                <a:latin typeface="FreeSans" charset="0"/>
              </a:rPr>
              <a:t>Task </a:t>
            </a:r>
            <a:r>
              <a:rPr lang="en-US" sz="2200" dirty="0">
                <a:latin typeface="FreeSans" charset="0"/>
              </a:rPr>
              <a:t>1</a:t>
            </a:r>
          </a:p>
        </p:txBody>
      </p:sp>
      <p:sp>
        <p:nvSpPr>
          <p:cNvPr id="96277" name="Text Box 21"/>
          <p:cNvSpPr txBox="1">
            <a:spLocks noChangeArrowheads="1"/>
          </p:cNvSpPr>
          <p:nvPr/>
        </p:nvSpPr>
        <p:spPr bwMode="auto">
          <a:xfrm>
            <a:off x="8087040" y="2303308"/>
            <a:ext cx="105696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smtClean="0">
                <a:latin typeface="FreeSans" charset="0"/>
              </a:rPr>
              <a:t>Task </a:t>
            </a:r>
            <a:r>
              <a:rPr lang="en-US" sz="2200" dirty="0">
                <a:latin typeface="FreeSans" charset="0"/>
              </a:rPr>
              <a:t>2</a:t>
            </a:r>
          </a:p>
        </p:txBody>
      </p:sp>
      <p:sp>
        <p:nvSpPr>
          <p:cNvPr id="96278" name="Text Box 22"/>
          <p:cNvSpPr txBox="1">
            <a:spLocks noChangeArrowheads="1"/>
          </p:cNvSpPr>
          <p:nvPr/>
        </p:nvSpPr>
        <p:spPr bwMode="auto">
          <a:xfrm>
            <a:off x="8010840" y="4648200"/>
            <a:ext cx="105696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smtClean="0">
                <a:latin typeface="FreeSans" charset="0"/>
              </a:rPr>
              <a:t>Task N</a:t>
            </a:r>
            <a:endParaRPr lang="en-US" sz="2200" dirty="0">
              <a:latin typeface="FreeSans" charset="0"/>
            </a:endParaRPr>
          </a:p>
        </p:txBody>
      </p:sp>
      <p:sp>
        <p:nvSpPr>
          <p:cNvPr id="96279" name="Text Box 23"/>
          <p:cNvSpPr txBox="1">
            <a:spLocks noChangeArrowheads="1"/>
          </p:cNvSpPr>
          <p:nvPr/>
        </p:nvSpPr>
        <p:spPr bwMode="auto">
          <a:xfrm>
            <a:off x="64801" y="3149611"/>
            <a:ext cx="105696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sz="2200" dirty="0" smtClean="0">
                <a:latin typeface="FreeSans" charset="0"/>
              </a:rPr>
              <a:t>data</a:t>
            </a:r>
            <a:endParaRPr lang="en-US" sz="2200" dirty="0">
              <a:latin typeface="FreeSans" charset="0"/>
            </a:endParaRPr>
          </a:p>
        </p:txBody>
      </p:sp>
      <p:sp>
        <p:nvSpPr>
          <p:cNvPr id="26"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Paper Reading Intuition: </a:t>
            </a:r>
            <a:br>
              <a:rPr lang="en-US" dirty="0" smtClean="0"/>
            </a:br>
            <a:r>
              <a:rPr lang="en-US" dirty="0" smtClean="0"/>
              <a:t>Multi-Task Learning</a:t>
            </a:r>
            <a:endParaRPr lang="en-US" dirty="0"/>
          </a:p>
        </p:txBody>
      </p:sp>
      <p:sp>
        <p:nvSpPr>
          <p:cNvPr id="28"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29"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8</a:t>
            </a:fld>
            <a:endParaRPr lang="en-US"/>
          </a:p>
        </p:txBody>
      </p:sp>
    </p:spTree>
    <p:extLst>
      <p:ext uri="{BB962C8B-B14F-4D97-AF65-F5344CB8AC3E}">
        <p14:creationId xmlns:p14="http://schemas.microsoft.com/office/powerpoint/2010/main" val="15495392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Reverse mode AD</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80</a:t>
            </a:fld>
            <a:endParaRPr lang="en-US"/>
          </a:p>
        </p:txBody>
      </p:sp>
      <p:pic>
        <p:nvPicPr>
          <p:cNvPr id="6" name="Picture 5"/>
          <p:cNvPicPr>
            <a:picLocks noChangeAspect="1"/>
          </p:cNvPicPr>
          <p:nvPr/>
        </p:nvPicPr>
        <p:blipFill>
          <a:blip r:embed="rId2"/>
          <a:stretch>
            <a:fillRect/>
          </a:stretch>
        </p:blipFill>
        <p:spPr>
          <a:xfrm>
            <a:off x="1987550" y="1143000"/>
            <a:ext cx="5168900" cy="469900"/>
          </a:xfrm>
          <a:prstGeom prst="rect">
            <a:avLst/>
          </a:prstGeom>
        </p:spPr>
      </p:pic>
      <p:sp>
        <p:nvSpPr>
          <p:cNvPr id="18" name="Oval 5"/>
          <p:cNvSpPr>
            <a:spLocks noChangeArrowheads="1"/>
          </p:cNvSpPr>
          <p:nvPr/>
        </p:nvSpPr>
        <p:spPr bwMode="auto">
          <a:xfrm>
            <a:off x="4311570"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a:t>
            </a:r>
            <a:endParaRPr lang="en-US" sz="1800" dirty="0">
              <a:solidFill>
                <a:srgbClr val="FF0000"/>
              </a:solidFill>
            </a:endParaRPr>
          </a:p>
        </p:txBody>
      </p:sp>
      <p:sp>
        <p:nvSpPr>
          <p:cNvPr id="20" name="Oval 7"/>
          <p:cNvSpPr>
            <a:spLocks noChangeArrowheads="1"/>
          </p:cNvSpPr>
          <p:nvPr/>
        </p:nvSpPr>
        <p:spPr bwMode="auto">
          <a:xfrm>
            <a:off x="3549570"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a:t>
            </a:r>
            <a:r>
              <a:rPr lang="en-US" sz="1800" dirty="0" smtClean="0">
                <a:solidFill>
                  <a:srgbClr val="FF0000"/>
                </a:solidFill>
              </a:rPr>
              <a:t>in( )</a:t>
            </a:r>
            <a:endParaRPr lang="en-US" sz="1800" dirty="0">
              <a:solidFill>
                <a:srgbClr val="FF0000"/>
              </a:solidFill>
            </a:endParaRPr>
          </a:p>
        </p:txBody>
      </p:sp>
      <p:sp>
        <p:nvSpPr>
          <p:cNvPr id="21" name="Oval 8"/>
          <p:cNvSpPr>
            <a:spLocks noChangeArrowheads="1"/>
          </p:cNvSpPr>
          <p:nvPr/>
        </p:nvSpPr>
        <p:spPr bwMode="auto">
          <a:xfrm>
            <a:off x="2819400"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x</a:t>
            </a:r>
            <a:r>
              <a:rPr lang="en-US" sz="1800" baseline="-25000" dirty="0" smtClean="0">
                <a:solidFill>
                  <a:srgbClr val="FF0000"/>
                </a:solidFill>
              </a:rPr>
              <a:t>1</a:t>
            </a:r>
            <a:endParaRPr lang="en-US" sz="1800" dirty="0">
              <a:solidFill>
                <a:srgbClr val="FF0000"/>
              </a:solidFill>
            </a:endParaRPr>
          </a:p>
        </p:txBody>
      </p:sp>
      <p:sp>
        <p:nvSpPr>
          <p:cNvPr id="22" name="Oval 9"/>
          <p:cNvSpPr>
            <a:spLocks noChangeArrowheads="1"/>
          </p:cNvSpPr>
          <p:nvPr/>
        </p:nvSpPr>
        <p:spPr bwMode="auto">
          <a:xfrm>
            <a:off x="5759370" y="5681932"/>
            <a:ext cx="870030" cy="414068"/>
          </a:xfrm>
          <a:prstGeom prst="ellipse">
            <a:avLst/>
          </a:prstGeom>
          <a:noFill/>
          <a:ln w="25400">
            <a:solidFill>
              <a:srgbClr val="009900"/>
            </a:solidFill>
            <a:round/>
            <a:headEnd/>
            <a:tailEnd/>
          </a:ln>
        </p:spPr>
        <p:txBody>
          <a:bodyPr wrap="none" anchor="ctr"/>
          <a:lstStyle/>
          <a:p>
            <a:pPr algn="ctr"/>
            <a:r>
              <a:rPr lang="en-US" sz="1800" dirty="0" smtClean="0">
                <a:solidFill>
                  <a:srgbClr val="FF0000"/>
                </a:solidFill>
              </a:rPr>
              <a:t>x</a:t>
            </a:r>
            <a:r>
              <a:rPr lang="en-US" sz="1800" baseline="-25000" dirty="0" smtClean="0">
                <a:solidFill>
                  <a:srgbClr val="FF0000"/>
                </a:solidFill>
              </a:rPr>
              <a:t>2</a:t>
            </a:r>
            <a:endParaRPr lang="en-US" sz="1800" dirty="0">
              <a:solidFill>
                <a:srgbClr val="FF0000"/>
              </a:solidFill>
            </a:endParaRPr>
          </a:p>
        </p:txBody>
      </p:sp>
      <p:cxnSp>
        <p:nvCxnSpPr>
          <p:cNvPr id="28" name="AutoShape 4"/>
          <p:cNvCxnSpPr>
            <a:cxnSpLocks noChangeShapeType="1"/>
            <a:stCxn id="21" idx="0"/>
            <a:endCxn id="20" idx="3"/>
          </p:cNvCxnSpPr>
          <p:nvPr/>
        </p:nvCxnSpPr>
        <p:spPr bwMode="auto">
          <a:xfrm flipV="1">
            <a:off x="3254415"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45" name="AutoShape 4"/>
          <p:cNvCxnSpPr>
            <a:cxnSpLocks noChangeShapeType="1"/>
            <a:stCxn id="22" idx="0"/>
            <a:endCxn id="49" idx="5"/>
          </p:cNvCxnSpPr>
          <p:nvPr/>
        </p:nvCxnSpPr>
        <p:spPr bwMode="auto">
          <a:xfrm flipH="1" flipV="1">
            <a:off x="5663787"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sp>
        <p:nvSpPr>
          <p:cNvPr id="49" name="Oval 7"/>
          <p:cNvSpPr>
            <a:spLocks noChangeArrowheads="1"/>
          </p:cNvSpPr>
          <p:nvPr/>
        </p:nvSpPr>
        <p:spPr bwMode="auto">
          <a:xfrm>
            <a:off x="4921170"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a:t>
            </a:r>
            <a:endParaRPr lang="en-US" sz="1800" dirty="0">
              <a:solidFill>
                <a:srgbClr val="FF0000"/>
              </a:solidFill>
            </a:endParaRPr>
          </a:p>
        </p:txBody>
      </p:sp>
      <p:cxnSp>
        <p:nvCxnSpPr>
          <p:cNvPr id="52" name="AutoShape 4"/>
          <p:cNvCxnSpPr>
            <a:cxnSpLocks noChangeShapeType="1"/>
            <a:stCxn id="21" idx="7"/>
            <a:endCxn id="49" idx="3"/>
          </p:cNvCxnSpPr>
          <p:nvPr/>
        </p:nvCxnSpPr>
        <p:spPr bwMode="auto">
          <a:xfrm flipV="1">
            <a:off x="3562017"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55" name="AutoShape 4"/>
          <p:cNvCxnSpPr>
            <a:cxnSpLocks noChangeShapeType="1"/>
            <a:stCxn id="20" idx="0"/>
            <a:endCxn id="18" idx="3"/>
          </p:cNvCxnSpPr>
          <p:nvPr/>
        </p:nvCxnSpPr>
        <p:spPr bwMode="auto">
          <a:xfrm flipV="1">
            <a:off x="3984585"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58" name="AutoShape 4"/>
          <p:cNvCxnSpPr>
            <a:cxnSpLocks noChangeShapeType="1"/>
            <a:stCxn id="49" idx="0"/>
            <a:endCxn id="18" idx="5"/>
          </p:cNvCxnSpPr>
          <p:nvPr/>
        </p:nvCxnSpPr>
        <p:spPr bwMode="auto">
          <a:xfrm flipH="1" flipV="1">
            <a:off x="5054187"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61" name="AutoShape 4"/>
          <p:cNvCxnSpPr>
            <a:cxnSpLocks noChangeShapeType="1"/>
            <a:stCxn id="18" idx="0"/>
          </p:cNvCxnSpPr>
          <p:nvPr/>
        </p:nvCxnSpPr>
        <p:spPr bwMode="auto">
          <a:xfrm flipV="1">
            <a:off x="4746585" y="2009422"/>
            <a:ext cx="6037" cy="853110"/>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1228610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Reverse mode AD</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81</a:t>
            </a:fld>
            <a:endParaRPr lang="en-US"/>
          </a:p>
        </p:txBody>
      </p:sp>
      <p:pic>
        <p:nvPicPr>
          <p:cNvPr id="6" name="Picture 5"/>
          <p:cNvPicPr>
            <a:picLocks noChangeAspect="1"/>
          </p:cNvPicPr>
          <p:nvPr/>
        </p:nvPicPr>
        <p:blipFill>
          <a:blip r:embed="rId2"/>
          <a:stretch>
            <a:fillRect/>
          </a:stretch>
        </p:blipFill>
        <p:spPr>
          <a:xfrm>
            <a:off x="1987550" y="1143000"/>
            <a:ext cx="5168900" cy="469900"/>
          </a:xfrm>
          <a:prstGeom prst="rect">
            <a:avLst/>
          </a:prstGeom>
        </p:spPr>
      </p:pic>
      <p:sp>
        <p:nvSpPr>
          <p:cNvPr id="18" name="Oval 5"/>
          <p:cNvSpPr>
            <a:spLocks noChangeArrowheads="1"/>
          </p:cNvSpPr>
          <p:nvPr/>
        </p:nvSpPr>
        <p:spPr bwMode="auto">
          <a:xfrm>
            <a:off x="4311570"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a:t>
            </a:r>
            <a:endParaRPr lang="en-US" sz="1800" dirty="0">
              <a:solidFill>
                <a:srgbClr val="FF0000"/>
              </a:solidFill>
            </a:endParaRPr>
          </a:p>
        </p:txBody>
      </p:sp>
      <p:sp>
        <p:nvSpPr>
          <p:cNvPr id="20" name="Oval 7"/>
          <p:cNvSpPr>
            <a:spLocks noChangeArrowheads="1"/>
          </p:cNvSpPr>
          <p:nvPr/>
        </p:nvSpPr>
        <p:spPr bwMode="auto">
          <a:xfrm>
            <a:off x="3549570"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a:t>
            </a:r>
            <a:r>
              <a:rPr lang="en-US" sz="1800" dirty="0" smtClean="0">
                <a:solidFill>
                  <a:srgbClr val="FF0000"/>
                </a:solidFill>
              </a:rPr>
              <a:t>in( )</a:t>
            </a:r>
            <a:endParaRPr lang="en-US" sz="1800" dirty="0">
              <a:solidFill>
                <a:srgbClr val="FF0000"/>
              </a:solidFill>
            </a:endParaRPr>
          </a:p>
        </p:txBody>
      </p:sp>
      <p:sp>
        <p:nvSpPr>
          <p:cNvPr id="21" name="Oval 8"/>
          <p:cNvSpPr>
            <a:spLocks noChangeArrowheads="1"/>
          </p:cNvSpPr>
          <p:nvPr/>
        </p:nvSpPr>
        <p:spPr bwMode="auto">
          <a:xfrm>
            <a:off x="2819400"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x</a:t>
            </a:r>
            <a:r>
              <a:rPr lang="en-US" sz="1800" baseline="-25000" dirty="0" smtClean="0">
                <a:solidFill>
                  <a:srgbClr val="FF0000"/>
                </a:solidFill>
              </a:rPr>
              <a:t>1</a:t>
            </a:r>
            <a:endParaRPr lang="en-US" sz="1800" dirty="0">
              <a:solidFill>
                <a:srgbClr val="FF0000"/>
              </a:solidFill>
            </a:endParaRPr>
          </a:p>
        </p:txBody>
      </p:sp>
      <p:sp>
        <p:nvSpPr>
          <p:cNvPr id="22" name="Oval 9"/>
          <p:cNvSpPr>
            <a:spLocks noChangeArrowheads="1"/>
          </p:cNvSpPr>
          <p:nvPr/>
        </p:nvSpPr>
        <p:spPr bwMode="auto">
          <a:xfrm>
            <a:off x="5759370" y="5681932"/>
            <a:ext cx="870030" cy="414068"/>
          </a:xfrm>
          <a:prstGeom prst="ellipse">
            <a:avLst/>
          </a:prstGeom>
          <a:noFill/>
          <a:ln w="25400">
            <a:solidFill>
              <a:srgbClr val="009900"/>
            </a:solidFill>
            <a:round/>
            <a:headEnd/>
            <a:tailEnd/>
          </a:ln>
        </p:spPr>
        <p:txBody>
          <a:bodyPr wrap="none" anchor="ctr"/>
          <a:lstStyle/>
          <a:p>
            <a:pPr algn="ctr"/>
            <a:r>
              <a:rPr lang="en-US" sz="1800" dirty="0" smtClean="0">
                <a:solidFill>
                  <a:srgbClr val="FF0000"/>
                </a:solidFill>
              </a:rPr>
              <a:t>x</a:t>
            </a:r>
            <a:r>
              <a:rPr lang="en-US" sz="1800" baseline="-25000" dirty="0" smtClean="0">
                <a:solidFill>
                  <a:srgbClr val="FF0000"/>
                </a:solidFill>
              </a:rPr>
              <a:t>2</a:t>
            </a:r>
            <a:endParaRPr lang="en-US" sz="1800" dirty="0">
              <a:solidFill>
                <a:srgbClr val="FF0000"/>
              </a:solidFill>
            </a:endParaRPr>
          </a:p>
        </p:txBody>
      </p:sp>
      <p:cxnSp>
        <p:nvCxnSpPr>
          <p:cNvPr id="28" name="AutoShape 4"/>
          <p:cNvCxnSpPr>
            <a:cxnSpLocks noChangeShapeType="1"/>
            <a:stCxn id="21" idx="0"/>
            <a:endCxn id="20" idx="3"/>
          </p:cNvCxnSpPr>
          <p:nvPr/>
        </p:nvCxnSpPr>
        <p:spPr bwMode="auto">
          <a:xfrm flipV="1">
            <a:off x="3254415"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45" name="AutoShape 4"/>
          <p:cNvCxnSpPr>
            <a:cxnSpLocks noChangeShapeType="1"/>
            <a:stCxn id="22" idx="0"/>
            <a:endCxn id="49" idx="5"/>
          </p:cNvCxnSpPr>
          <p:nvPr/>
        </p:nvCxnSpPr>
        <p:spPr bwMode="auto">
          <a:xfrm flipH="1" flipV="1">
            <a:off x="5663787"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sp>
        <p:nvSpPr>
          <p:cNvPr id="49" name="Oval 7"/>
          <p:cNvSpPr>
            <a:spLocks noChangeArrowheads="1"/>
          </p:cNvSpPr>
          <p:nvPr/>
        </p:nvSpPr>
        <p:spPr bwMode="auto">
          <a:xfrm>
            <a:off x="4921170"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a:t>
            </a:r>
            <a:endParaRPr lang="en-US" sz="1800" dirty="0">
              <a:solidFill>
                <a:srgbClr val="FF0000"/>
              </a:solidFill>
            </a:endParaRPr>
          </a:p>
        </p:txBody>
      </p:sp>
      <p:cxnSp>
        <p:nvCxnSpPr>
          <p:cNvPr id="52" name="AutoShape 4"/>
          <p:cNvCxnSpPr>
            <a:cxnSpLocks noChangeShapeType="1"/>
            <a:stCxn id="21" idx="7"/>
            <a:endCxn id="49" idx="3"/>
          </p:cNvCxnSpPr>
          <p:nvPr/>
        </p:nvCxnSpPr>
        <p:spPr bwMode="auto">
          <a:xfrm flipV="1">
            <a:off x="3562017"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55" name="AutoShape 4"/>
          <p:cNvCxnSpPr>
            <a:cxnSpLocks noChangeShapeType="1"/>
            <a:stCxn id="20" idx="0"/>
            <a:endCxn id="18" idx="3"/>
          </p:cNvCxnSpPr>
          <p:nvPr/>
        </p:nvCxnSpPr>
        <p:spPr bwMode="auto">
          <a:xfrm flipV="1">
            <a:off x="3984585"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58" name="AutoShape 4"/>
          <p:cNvCxnSpPr>
            <a:cxnSpLocks noChangeShapeType="1"/>
            <a:stCxn id="49" idx="0"/>
            <a:endCxn id="18" idx="5"/>
          </p:cNvCxnSpPr>
          <p:nvPr/>
        </p:nvCxnSpPr>
        <p:spPr bwMode="auto">
          <a:xfrm flipH="1" flipV="1">
            <a:off x="5054187"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61" name="AutoShape 4"/>
          <p:cNvCxnSpPr>
            <a:cxnSpLocks noChangeShapeType="1"/>
            <a:stCxn id="18" idx="0"/>
          </p:cNvCxnSpPr>
          <p:nvPr/>
        </p:nvCxnSpPr>
        <p:spPr bwMode="auto">
          <a:xfrm flipV="1">
            <a:off x="4746585" y="2009422"/>
            <a:ext cx="6037" cy="853110"/>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3677335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solidFill>
                  <a:prstClr val="white">
                    <a:lumMod val="50000"/>
                  </a:prstClr>
                </a:solidFill>
              </a:rPr>
              <a:t>(C) Dhruv Batra </a:t>
            </a:r>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82</a:t>
            </a:fld>
            <a:endParaRPr lang="en-US">
              <a:solidFill>
                <a:prstClr val="white">
                  <a:lumMod val="50000"/>
                </a:prstClr>
              </a:solidFill>
            </a:endParaRPr>
          </a:p>
        </p:txBody>
      </p:sp>
      <p:sp>
        <p:nvSpPr>
          <p:cNvPr id="49" name="Title 1"/>
          <p:cNvSpPr>
            <a:spLocks noGrp="1"/>
          </p:cNvSpPr>
          <p:nvPr>
            <p:ph type="title"/>
          </p:nvPr>
        </p:nvSpPr>
        <p:spPr>
          <a:xfrm>
            <a:off x="685800" y="228600"/>
            <a:ext cx="7772400" cy="685800"/>
          </a:xfrm>
        </p:spPr>
        <p:txBody>
          <a:bodyPr/>
          <a:lstStyle/>
          <a:p>
            <a:r>
              <a:rPr lang="en-US" dirty="0" smtClean="0"/>
              <a:t>Example: Reverse mode AD</a:t>
            </a:r>
            <a:endParaRPr lang="en-US" dirty="0"/>
          </a:p>
        </p:txBody>
      </p:sp>
      <p:pic>
        <p:nvPicPr>
          <p:cNvPr id="50" name="Picture 49"/>
          <p:cNvPicPr>
            <a:picLocks noChangeAspect="1"/>
          </p:cNvPicPr>
          <p:nvPr/>
        </p:nvPicPr>
        <p:blipFill>
          <a:blip r:embed="rId3"/>
          <a:stretch>
            <a:fillRect/>
          </a:stretch>
        </p:blipFill>
        <p:spPr>
          <a:xfrm>
            <a:off x="1987550" y="1143000"/>
            <a:ext cx="5168900" cy="469900"/>
          </a:xfrm>
          <a:prstGeom prst="rect">
            <a:avLst/>
          </a:prstGeom>
        </p:spPr>
      </p:pic>
      <p:sp>
        <p:nvSpPr>
          <p:cNvPr id="23" name="Oval 5"/>
          <p:cNvSpPr>
            <a:spLocks noChangeArrowheads="1"/>
          </p:cNvSpPr>
          <p:nvPr/>
        </p:nvSpPr>
        <p:spPr bwMode="auto">
          <a:xfrm>
            <a:off x="4334168"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a:t>
            </a:r>
            <a:endParaRPr lang="en-US" sz="1800" dirty="0">
              <a:solidFill>
                <a:srgbClr val="FF0000"/>
              </a:solidFill>
            </a:endParaRPr>
          </a:p>
        </p:txBody>
      </p:sp>
      <p:sp>
        <p:nvSpPr>
          <p:cNvPr id="24" name="Oval 7"/>
          <p:cNvSpPr>
            <a:spLocks noChangeArrowheads="1"/>
          </p:cNvSpPr>
          <p:nvPr/>
        </p:nvSpPr>
        <p:spPr bwMode="auto">
          <a:xfrm>
            <a:off x="3572168"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a:t>
            </a:r>
            <a:r>
              <a:rPr lang="en-US" sz="1800" dirty="0" smtClean="0">
                <a:solidFill>
                  <a:srgbClr val="FF0000"/>
                </a:solidFill>
              </a:rPr>
              <a:t>in( )</a:t>
            </a:r>
            <a:endParaRPr lang="en-US" sz="1800" dirty="0">
              <a:solidFill>
                <a:srgbClr val="FF0000"/>
              </a:solidFill>
            </a:endParaRPr>
          </a:p>
        </p:txBody>
      </p:sp>
      <p:sp>
        <p:nvSpPr>
          <p:cNvPr id="25" name="Oval 8"/>
          <p:cNvSpPr>
            <a:spLocks noChangeArrowheads="1"/>
          </p:cNvSpPr>
          <p:nvPr/>
        </p:nvSpPr>
        <p:spPr bwMode="auto">
          <a:xfrm>
            <a:off x="2841998"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x</a:t>
            </a:r>
            <a:r>
              <a:rPr lang="en-US" sz="1800" baseline="-25000" dirty="0" smtClean="0">
                <a:solidFill>
                  <a:srgbClr val="FF0000"/>
                </a:solidFill>
              </a:rPr>
              <a:t>1</a:t>
            </a:r>
            <a:endParaRPr lang="en-US" sz="1800" dirty="0">
              <a:solidFill>
                <a:srgbClr val="FF0000"/>
              </a:solidFill>
            </a:endParaRPr>
          </a:p>
        </p:txBody>
      </p:sp>
      <p:sp>
        <p:nvSpPr>
          <p:cNvPr id="26" name="Oval 9"/>
          <p:cNvSpPr>
            <a:spLocks noChangeArrowheads="1"/>
          </p:cNvSpPr>
          <p:nvPr/>
        </p:nvSpPr>
        <p:spPr bwMode="auto">
          <a:xfrm>
            <a:off x="5781968" y="5681932"/>
            <a:ext cx="870030" cy="414068"/>
          </a:xfrm>
          <a:prstGeom prst="ellipse">
            <a:avLst/>
          </a:prstGeom>
          <a:noFill/>
          <a:ln w="25400">
            <a:solidFill>
              <a:srgbClr val="009900"/>
            </a:solidFill>
            <a:round/>
            <a:headEnd/>
            <a:tailEnd/>
          </a:ln>
        </p:spPr>
        <p:txBody>
          <a:bodyPr wrap="none" anchor="ctr"/>
          <a:lstStyle/>
          <a:p>
            <a:pPr algn="ctr"/>
            <a:r>
              <a:rPr lang="en-US" sz="1800" dirty="0" smtClean="0">
                <a:solidFill>
                  <a:srgbClr val="FF0000"/>
                </a:solidFill>
              </a:rPr>
              <a:t>x</a:t>
            </a:r>
            <a:r>
              <a:rPr lang="en-US" sz="1800" baseline="-25000" dirty="0" smtClean="0">
                <a:solidFill>
                  <a:srgbClr val="FF0000"/>
                </a:solidFill>
              </a:rPr>
              <a:t>2</a:t>
            </a:r>
            <a:endParaRPr lang="en-US" sz="1800" dirty="0">
              <a:solidFill>
                <a:srgbClr val="FF0000"/>
              </a:solidFill>
            </a:endParaRPr>
          </a:p>
        </p:txBody>
      </p:sp>
      <p:cxnSp>
        <p:nvCxnSpPr>
          <p:cNvPr id="27" name="AutoShape 4"/>
          <p:cNvCxnSpPr>
            <a:cxnSpLocks noChangeShapeType="1"/>
          </p:cNvCxnSpPr>
          <p:nvPr/>
        </p:nvCxnSpPr>
        <p:spPr bwMode="auto">
          <a:xfrm flipV="1">
            <a:off x="3277013"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28" name="AutoShape 4"/>
          <p:cNvCxnSpPr>
            <a:cxnSpLocks noChangeShapeType="1"/>
          </p:cNvCxnSpPr>
          <p:nvPr/>
        </p:nvCxnSpPr>
        <p:spPr bwMode="auto">
          <a:xfrm flipH="1" flipV="1">
            <a:off x="5686385"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sp>
        <p:nvSpPr>
          <p:cNvPr id="29" name="Oval 28"/>
          <p:cNvSpPr>
            <a:spLocks noChangeArrowheads="1"/>
          </p:cNvSpPr>
          <p:nvPr/>
        </p:nvSpPr>
        <p:spPr bwMode="auto">
          <a:xfrm>
            <a:off x="4943768"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a:t>
            </a:r>
            <a:endParaRPr lang="en-US" sz="1800" dirty="0">
              <a:solidFill>
                <a:srgbClr val="FF0000"/>
              </a:solidFill>
            </a:endParaRPr>
          </a:p>
        </p:txBody>
      </p:sp>
      <p:cxnSp>
        <p:nvCxnSpPr>
          <p:cNvPr id="30" name="AutoShape 4"/>
          <p:cNvCxnSpPr>
            <a:cxnSpLocks noChangeShapeType="1"/>
          </p:cNvCxnSpPr>
          <p:nvPr/>
        </p:nvCxnSpPr>
        <p:spPr bwMode="auto">
          <a:xfrm flipV="1">
            <a:off x="3584615"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31" name="AutoShape 4"/>
          <p:cNvCxnSpPr>
            <a:cxnSpLocks noChangeShapeType="1"/>
          </p:cNvCxnSpPr>
          <p:nvPr/>
        </p:nvCxnSpPr>
        <p:spPr bwMode="auto">
          <a:xfrm flipV="1">
            <a:off x="4007183"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34" name="AutoShape 4"/>
          <p:cNvCxnSpPr>
            <a:cxnSpLocks noChangeShapeType="1"/>
          </p:cNvCxnSpPr>
          <p:nvPr/>
        </p:nvCxnSpPr>
        <p:spPr bwMode="auto">
          <a:xfrm flipH="1" flipV="1">
            <a:off x="5076785"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35" name="AutoShape 4"/>
          <p:cNvCxnSpPr>
            <a:cxnSpLocks noChangeShapeType="1"/>
          </p:cNvCxnSpPr>
          <p:nvPr/>
        </p:nvCxnSpPr>
        <p:spPr bwMode="auto">
          <a:xfrm flipV="1">
            <a:off x="4769183" y="2009422"/>
            <a:ext cx="6037" cy="853110"/>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pic>
        <p:nvPicPr>
          <p:cNvPr id="37" name="Picture 36"/>
          <p:cNvPicPr>
            <a:picLocks noChangeAspect="1"/>
          </p:cNvPicPr>
          <p:nvPr/>
        </p:nvPicPr>
        <p:blipFill>
          <a:blip r:embed="rId4"/>
          <a:stretch>
            <a:fillRect/>
          </a:stretch>
        </p:blipFill>
        <p:spPr>
          <a:xfrm>
            <a:off x="4315198" y="2362200"/>
            <a:ext cx="889000" cy="266700"/>
          </a:xfrm>
          <a:prstGeom prst="rect">
            <a:avLst/>
          </a:prstGeom>
          <a:solidFill>
            <a:schemeClr val="bg1"/>
          </a:solidFill>
        </p:spPr>
      </p:pic>
      <p:pic>
        <p:nvPicPr>
          <p:cNvPr id="41" name="Picture 40"/>
          <p:cNvPicPr>
            <a:picLocks noChangeAspect="1"/>
          </p:cNvPicPr>
          <p:nvPr/>
        </p:nvPicPr>
        <p:blipFill>
          <a:blip r:embed="rId5"/>
          <a:stretch>
            <a:fillRect/>
          </a:stretch>
        </p:blipFill>
        <p:spPr>
          <a:xfrm>
            <a:off x="3578598" y="3581400"/>
            <a:ext cx="1092200" cy="241300"/>
          </a:xfrm>
          <a:prstGeom prst="rect">
            <a:avLst/>
          </a:prstGeom>
          <a:solidFill>
            <a:schemeClr val="bg1"/>
          </a:solidFill>
        </p:spPr>
      </p:pic>
      <p:pic>
        <p:nvPicPr>
          <p:cNvPr id="42" name="Picture 41"/>
          <p:cNvPicPr>
            <a:picLocks noChangeAspect="1"/>
          </p:cNvPicPr>
          <p:nvPr/>
        </p:nvPicPr>
        <p:blipFill>
          <a:blip r:embed="rId6"/>
          <a:stretch>
            <a:fillRect/>
          </a:stretch>
        </p:blipFill>
        <p:spPr>
          <a:xfrm>
            <a:off x="4797798" y="3581400"/>
            <a:ext cx="1092200" cy="241300"/>
          </a:xfrm>
          <a:prstGeom prst="rect">
            <a:avLst/>
          </a:prstGeom>
          <a:solidFill>
            <a:schemeClr val="bg1"/>
          </a:solidFill>
        </p:spPr>
      </p:pic>
      <p:pic>
        <p:nvPicPr>
          <p:cNvPr id="43" name="Picture 42"/>
          <p:cNvPicPr>
            <a:picLocks noChangeAspect="1"/>
          </p:cNvPicPr>
          <p:nvPr/>
        </p:nvPicPr>
        <p:blipFill>
          <a:blip r:embed="rId7"/>
          <a:stretch>
            <a:fillRect/>
          </a:stretch>
        </p:blipFill>
        <p:spPr>
          <a:xfrm>
            <a:off x="1610980" y="4881739"/>
            <a:ext cx="2044700" cy="317500"/>
          </a:xfrm>
          <a:prstGeom prst="rect">
            <a:avLst/>
          </a:prstGeom>
          <a:solidFill>
            <a:schemeClr val="bg1"/>
          </a:solidFill>
        </p:spPr>
      </p:pic>
      <p:pic>
        <p:nvPicPr>
          <p:cNvPr id="44" name="Picture 43"/>
          <p:cNvPicPr>
            <a:picLocks noChangeAspect="1"/>
          </p:cNvPicPr>
          <p:nvPr/>
        </p:nvPicPr>
        <p:blipFill>
          <a:blip r:embed="rId8"/>
          <a:stretch>
            <a:fillRect/>
          </a:stretch>
        </p:blipFill>
        <p:spPr>
          <a:xfrm>
            <a:off x="3883831" y="4908550"/>
            <a:ext cx="1358900" cy="241300"/>
          </a:xfrm>
          <a:prstGeom prst="rect">
            <a:avLst/>
          </a:prstGeom>
          <a:solidFill>
            <a:schemeClr val="bg1"/>
          </a:solidFill>
        </p:spPr>
      </p:pic>
      <p:pic>
        <p:nvPicPr>
          <p:cNvPr id="45" name="Picture 44"/>
          <p:cNvPicPr>
            <a:picLocks noChangeAspect="1"/>
          </p:cNvPicPr>
          <p:nvPr/>
        </p:nvPicPr>
        <p:blipFill>
          <a:blip r:embed="rId9"/>
          <a:stretch>
            <a:fillRect/>
          </a:stretch>
        </p:blipFill>
        <p:spPr>
          <a:xfrm>
            <a:off x="5435600" y="4919839"/>
            <a:ext cx="1346200" cy="241300"/>
          </a:xfrm>
          <a:prstGeom prst="rect">
            <a:avLst/>
          </a:prstGeom>
          <a:solidFill>
            <a:schemeClr val="bg1"/>
          </a:solidFill>
        </p:spPr>
      </p:pic>
      <p:cxnSp>
        <p:nvCxnSpPr>
          <p:cNvPr id="32" name="Straight Arrow Connector 31"/>
          <p:cNvCxnSpPr/>
          <p:nvPr/>
        </p:nvCxnSpPr>
        <p:spPr bwMode="auto">
          <a:xfrm flipV="1">
            <a:off x="457200" y="2009422"/>
            <a:ext cx="0" cy="4086578"/>
          </a:xfrm>
          <a:prstGeom prst="straightConnector1">
            <a:avLst/>
          </a:prstGeom>
          <a:ln>
            <a:headEnd type="none" w="lg" len="lg"/>
            <a:tailEnd type="triangle" w="lg" len="lg"/>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bwMode="auto">
          <a:xfrm>
            <a:off x="762000" y="2009422"/>
            <a:ext cx="0" cy="4086578"/>
          </a:xfrm>
          <a:prstGeom prst="straightConnector1">
            <a:avLst/>
          </a:prstGeom>
          <a:ln>
            <a:headEnd type="none" w="lg" len="lg"/>
            <a:tailEnd type="triangle" w="lg" len="lg"/>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325739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Forward mode vs Reverse Mode</a:t>
            </a:r>
            <a:endParaRPr lang="en-US" dirty="0"/>
          </a:p>
        </p:txBody>
      </p:sp>
      <p:sp>
        <p:nvSpPr>
          <p:cNvPr id="3" name="Content Placeholder 2"/>
          <p:cNvSpPr>
            <a:spLocks noGrp="1"/>
          </p:cNvSpPr>
          <p:nvPr>
            <p:ph idx="1"/>
          </p:nvPr>
        </p:nvSpPr>
        <p:spPr/>
        <p:txBody>
          <a:bodyPr/>
          <a:lstStyle/>
          <a:p>
            <a:r>
              <a:rPr lang="en-US" dirty="0" smtClean="0"/>
              <a:t>What are the differences? </a:t>
            </a:r>
            <a:endParaRPr lang="en-US" dirty="0"/>
          </a:p>
        </p:txBody>
      </p:sp>
      <p:sp>
        <p:nvSpPr>
          <p:cNvPr id="4" name="Footer Placeholder 3"/>
          <p:cNvSpPr>
            <a:spLocks noGrp="1"/>
          </p:cNvSpPr>
          <p:nvPr>
            <p:ph type="ftr" sz="quarter" idx="11"/>
          </p:nvPr>
        </p:nvSpPr>
        <p:spPr/>
        <p:txBody>
          <a:bodyPr/>
          <a:lstStyle/>
          <a:p>
            <a:pPr>
              <a:defRPr/>
            </a:pPr>
            <a:r>
              <a:rPr lang="en-US" smtClean="0">
                <a:solidFill>
                  <a:prstClr val="white">
                    <a:lumMod val="50000"/>
                  </a:prstClr>
                </a:solidFill>
              </a:rPr>
              <a:t>(C) Dhruv Batra </a:t>
            </a:r>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83</a:t>
            </a:fld>
            <a:endParaRPr lang="en-US">
              <a:solidFill>
                <a:prstClr val="white">
                  <a:lumMod val="50000"/>
                </a:prstClr>
              </a:solidFill>
            </a:endParaRPr>
          </a:p>
        </p:txBody>
      </p:sp>
      <p:sp>
        <p:nvSpPr>
          <p:cNvPr id="6" name="Oval 5"/>
          <p:cNvSpPr>
            <a:spLocks noChangeArrowheads="1"/>
          </p:cNvSpPr>
          <p:nvPr/>
        </p:nvSpPr>
        <p:spPr bwMode="auto">
          <a:xfrm>
            <a:off x="1568370"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a:t>
            </a:r>
            <a:endParaRPr lang="en-US" sz="1800" dirty="0">
              <a:solidFill>
                <a:srgbClr val="FF0000"/>
              </a:solidFill>
            </a:endParaRPr>
          </a:p>
        </p:txBody>
      </p:sp>
      <p:sp>
        <p:nvSpPr>
          <p:cNvPr id="7" name="Oval 7"/>
          <p:cNvSpPr>
            <a:spLocks noChangeArrowheads="1"/>
          </p:cNvSpPr>
          <p:nvPr/>
        </p:nvSpPr>
        <p:spPr bwMode="auto">
          <a:xfrm>
            <a:off x="806370"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a:t>
            </a:r>
            <a:r>
              <a:rPr lang="en-US" sz="1800" dirty="0" smtClean="0">
                <a:solidFill>
                  <a:srgbClr val="FF0000"/>
                </a:solidFill>
              </a:rPr>
              <a:t>in( )</a:t>
            </a:r>
            <a:endParaRPr lang="en-US" sz="1800" dirty="0">
              <a:solidFill>
                <a:srgbClr val="FF0000"/>
              </a:solidFill>
            </a:endParaRPr>
          </a:p>
        </p:txBody>
      </p:sp>
      <p:sp>
        <p:nvSpPr>
          <p:cNvPr id="9" name="Oval 9"/>
          <p:cNvSpPr>
            <a:spLocks noChangeArrowheads="1"/>
          </p:cNvSpPr>
          <p:nvPr/>
        </p:nvSpPr>
        <p:spPr bwMode="auto">
          <a:xfrm>
            <a:off x="3016170" y="5681932"/>
            <a:ext cx="870030" cy="414068"/>
          </a:xfrm>
          <a:prstGeom prst="ellipse">
            <a:avLst/>
          </a:prstGeom>
          <a:noFill/>
          <a:ln w="25400">
            <a:solidFill>
              <a:srgbClr val="009900"/>
            </a:solidFill>
            <a:round/>
            <a:headEnd/>
            <a:tailEnd/>
          </a:ln>
        </p:spPr>
        <p:txBody>
          <a:bodyPr wrap="none" anchor="ctr"/>
          <a:lstStyle/>
          <a:p>
            <a:pPr algn="ctr"/>
            <a:r>
              <a:rPr lang="en-US" sz="1800" dirty="0" smtClean="0">
                <a:solidFill>
                  <a:srgbClr val="FF0000"/>
                </a:solidFill>
              </a:rPr>
              <a:t>x</a:t>
            </a:r>
            <a:r>
              <a:rPr lang="en-US" sz="1800" baseline="-25000" dirty="0" smtClean="0">
                <a:solidFill>
                  <a:srgbClr val="FF0000"/>
                </a:solidFill>
              </a:rPr>
              <a:t>2</a:t>
            </a:r>
            <a:endParaRPr lang="en-US" sz="1800" dirty="0">
              <a:solidFill>
                <a:srgbClr val="FF0000"/>
              </a:solidFill>
            </a:endParaRPr>
          </a:p>
        </p:txBody>
      </p:sp>
      <p:cxnSp>
        <p:nvCxnSpPr>
          <p:cNvPr id="10" name="AutoShape 4"/>
          <p:cNvCxnSpPr>
            <a:cxnSpLocks noChangeShapeType="1"/>
          </p:cNvCxnSpPr>
          <p:nvPr/>
        </p:nvCxnSpPr>
        <p:spPr bwMode="auto">
          <a:xfrm flipV="1">
            <a:off x="511215"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11" name="AutoShape 4"/>
          <p:cNvCxnSpPr>
            <a:cxnSpLocks noChangeShapeType="1"/>
          </p:cNvCxnSpPr>
          <p:nvPr/>
        </p:nvCxnSpPr>
        <p:spPr bwMode="auto">
          <a:xfrm flipH="1" flipV="1">
            <a:off x="2920587"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sp>
        <p:nvSpPr>
          <p:cNvPr id="12" name="Oval 11"/>
          <p:cNvSpPr>
            <a:spLocks noChangeArrowheads="1"/>
          </p:cNvSpPr>
          <p:nvPr/>
        </p:nvSpPr>
        <p:spPr bwMode="auto">
          <a:xfrm>
            <a:off x="2177970"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a:t>
            </a:r>
            <a:endParaRPr lang="en-US" sz="1800" dirty="0">
              <a:solidFill>
                <a:srgbClr val="FF0000"/>
              </a:solidFill>
            </a:endParaRPr>
          </a:p>
        </p:txBody>
      </p:sp>
      <p:cxnSp>
        <p:nvCxnSpPr>
          <p:cNvPr id="13" name="AutoShape 4"/>
          <p:cNvCxnSpPr>
            <a:cxnSpLocks noChangeShapeType="1"/>
          </p:cNvCxnSpPr>
          <p:nvPr/>
        </p:nvCxnSpPr>
        <p:spPr bwMode="auto">
          <a:xfrm flipV="1">
            <a:off x="818817"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14" name="AutoShape 4"/>
          <p:cNvCxnSpPr>
            <a:cxnSpLocks noChangeShapeType="1"/>
          </p:cNvCxnSpPr>
          <p:nvPr/>
        </p:nvCxnSpPr>
        <p:spPr bwMode="auto">
          <a:xfrm flipV="1">
            <a:off x="1241385"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15" name="AutoShape 4"/>
          <p:cNvCxnSpPr>
            <a:cxnSpLocks noChangeShapeType="1"/>
          </p:cNvCxnSpPr>
          <p:nvPr/>
        </p:nvCxnSpPr>
        <p:spPr bwMode="auto">
          <a:xfrm flipH="1" flipV="1">
            <a:off x="2310987"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16" name="AutoShape 4"/>
          <p:cNvCxnSpPr>
            <a:cxnSpLocks noChangeShapeType="1"/>
          </p:cNvCxnSpPr>
          <p:nvPr/>
        </p:nvCxnSpPr>
        <p:spPr bwMode="auto">
          <a:xfrm flipV="1">
            <a:off x="2003385" y="2009422"/>
            <a:ext cx="6037" cy="853110"/>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sp>
        <p:nvSpPr>
          <p:cNvPr id="17" name="Oval 5"/>
          <p:cNvSpPr>
            <a:spLocks noChangeArrowheads="1"/>
          </p:cNvSpPr>
          <p:nvPr/>
        </p:nvSpPr>
        <p:spPr bwMode="auto">
          <a:xfrm>
            <a:off x="6749970" y="28625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a:t>
            </a:r>
            <a:endParaRPr lang="en-US" sz="1800" dirty="0">
              <a:solidFill>
                <a:srgbClr val="FF0000"/>
              </a:solidFill>
            </a:endParaRPr>
          </a:p>
        </p:txBody>
      </p:sp>
      <p:sp>
        <p:nvSpPr>
          <p:cNvPr id="18" name="Oval 7"/>
          <p:cNvSpPr>
            <a:spLocks noChangeArrowheads="1"/>
          </p:cNvSpPr>
          <p:nvPr/>
        </p:nvSpPr>
        <p:spPr bwMode="auto">
          <a:xfrm>
            <a:off x="5987970" y="4191000"/>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a:solidFill>
                  <a:srgbClr val="FF0000"/>
                </a:solidFill>
              </a:rPr>
              <a:t>s</a:t>
            </a:r>
            <a:r>
              <a:rPr lang="en-US" sz="1800" dirty="0" smtClean="0">
                <a:solidFill>
                  <a:srgbClr val="FF0000"/>
                </a:solidFill>
              </a:rPr>
              <a:t>in( )</a:t>
            </a:r>
            <a:endParaRPr lang="en-US" sz="1800" dirty="0">
              <a:solidFill>
                <a:srgbClr val="FF0000"/>
              </a:solidFill>
            </a:endParaRPr>
          </a:p>
        </p:txBody>
      </p:sp>
      <p:sp>
        <p:nvSpPr>
          <p:cNvPr id="19" name="Oval 8"/>
          <p:cNvSpPr>
            <a:spLocks noChangeArrowheads="1"/>
          </p:cNvSpPr>
          <p:nvPr/>
        </p:nvSpPr>
        <p:spPr bwMode="auto">
          <a:xfrm>
            <a:off x="5257800"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x</a:t>
            </a:r>
            <a:r>
              <a:rPr lang="en-US" sz="1800" baseline="-25000" dirty="0" smtClean="0">
                <a:solidFill>
                  <a:srgbClr val="FF0000"/>
                </a:solidFill>
              </a:rPr>
              <a:t>1</a:t>
            </a:r>
            <a:endParaRPr lang="en-US" sz="1800" dirty="0">
              <a:solidFill>
                <a:srgbClr val="FF0000"/>
              </a:solidFill>
            </a:endParaRPr>
          </a:p>
        </p:txBody>
      </p:sp>
      <p:sp>
        <p:nvSpPr>
          <p:cNvPr id="20" name="Oval 9"/>
          <p:cNvSpPr>
            <a:spLocks noChangeArrowheads="1"/>
          </p:cNvSpPr>
          <p:nvPr/>
        </p:nvSpPr>
        <p:spPr bwMode="auto">
          <a:xfrm>
            <a:off x="8197770" y="5681932"/>
            <a:ext cx="870030" cy="414068"/>
          </a:xfrm>
          <a:prstGeom prst="ellipse">
            <a:avLst/>
          </a:prstGeom>
          <a:noFill/>
          <a:ln w="25400">
            <a:solidFill>
              <a:srgbClr val="009900"/>
            </a:solidFill>
            <a:round/>
            <a:headEnd/>
            <a:tailEnd/>
          </a:ln>
        </p:spPr>
        <p:txBody>
          <a:bodyPr wrap="none" anchor="ctr"/>
          <a:lstStyle/>
          <a:p>
            <a:pPr algn="ctr"/>
            <a:r>
              <a:rPr lang="en-US" sz="1800" dirty="0" smtClean="0">
                <a:solidFill>
                  <a:srgbClr val="FF0000"/>
                </a:solidFill>
              </a:rPr>
              <a:t>x</a:t>
            </a:r>
            <a:r>
              <a:rPr lang="en-US" sz="1800" baseline="-25000" dirty="0" smtClean="0">
                <a:solidFill>
                  <a:srgbClr val="FF0000"/>
                </a:solidFill>
              </a:rPr>
              <a:t>2</a:t>
            </a:r>
            <a:endParaRPr lang="en-US" sz="1800" dirty="0">
              <a:solidFill>
                <a:srgbClr val="FF0000"/>
              </a:solidFill>
            </a:endParaRPr>
          </a:p>
        </p:txBody>
      </p:sp>
      <p:cxnSp>
        <p:nvCxnSpPr>
          <p:cNvPr id="21" name="AutoShape 4"/>
          <p:cNvCxnSpPr>
            <a:cxnSpLocks noChangeShapeType="1"/>
          </p:cNvCxnSpPr>
          <p:nvPr/>
        </p:nvCxnSpPr>
        <p:spPr bwMode="auto">
          <a:xfrm flipV="1">
            <a:off x="5692815" y="4544429"/>
            <a:ext cx="422568" cy="113750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22" name="AutoShape 4"/>
          <p:cNvCxnSpPr>
            <a:cxnSpLocks noChangeShapeType="1"/>
          </p:cNvCxnSpPr>
          <p:nvPr/>
        </p:nvCxnSpPr>
        <p:spPr bwMode="auto">
          <a:xfrm flipH="1" flipV="1">
            <a:off x="8102187" y="4583248"/>
            <a:ext cx="530598" cy="1098684"/>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sp>
        <p:nvSpPr>
          <p:cNvPr id="23" name="Oval 22"/>
          <p:cNvSpPr>
            <a:spLocks noChangeArrowheads="1"/>
          </p:cNvSpPr>
          <p:nvPr/>
        </p:nvSpPr>
        <p:spPr bwMode="auto">
          <a:xfrm>
            <a:off x="7359570" y="4229819"/>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a:t>
            </a:r>
            <a:endParaRPr lang="en-US" sz="1800" dirty="0">
              <a:solidFill>
                <a:srgbClr val="FF0000"/>
              </a:solidFill>
            </a:endParaRPr>
          </a:p>
        </p:txBody>
      </p:sp>
      <p:cxnSp>
        <p:nvCxnSpPr>
          <p:cNvPr id="24" name="AutoShape 4"/>
          <p:cNvCxnSpPr>
            <a:cxnSpLocks noChangeShapeType="1"/>
          </p:cNvCxnSpPr>
          <p:nvPr/>
        </p:nvCxnSpPr>
        <p:spPr bwMode="auto">
          <a:xfrm flipV="1">
            <a:off x="6000417" y="4583248"/>
            <a:ext cx="1486566" cy="1159323"/>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25" name="AutoShape 4"/>
          <p:cNvCxnSpPr>
            <a:cxnSpLocks noChangeShapeType="1"/>
          </p:cNvCxnSpPr>
          <p:nvPr/>
        </p:nvCxnSpPr>
        <p:spPr bwMode="auto">
          <a:xfrm flipV="1">
            <a:off x="6422985" y="3215961"/>
            <a:ext cx="454398" cy="975039"/>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26" name="AutoShape 4"/>
          <p:cNvCxnSpPr>
            <a:cxnSpLocks noChangeShapeType="1"/>
          </p:cNvCxnSpPr>
          <p:nvPr/>
        </p:nvCxnSpPr>
        <p:spPr bwMode="auto">
          <a:xfrm flipH="1" flipV="1">
            <a:off x="7492587" y="3215961"/>
            <a:ext cx="301998" cy="1013858"/>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cxnSp>
        <p:nvCxnSpPr>
          <p:cNvPr id="27" name="AutoShape 4"/>
          <p:cNvCxnSpPr>
            <a:cxnSpLocks noChangeShapeType="1"/>
          </p:cNvCxnSpPr>
          <p:nvPr/>
        </p:nvCxnSpPr>
        <p:spPr bwMode="auto">
          <a:xfrm flipV="1">
            <a:off x="7184985" y="2009422"/>
            <a:ext cx="6037" cy="853110"/>
          </a:xfrm>
          <a:prstGeom prst="straightConnector1">
            <a:avLst/>
          </a:prstGeom>
          <a:noFill/>
          <a:ln w="44450">
            <a:solidFill>
              <a:srgbClr val="6666FF"/>
            </a:solidFill>
            <a:miter lim="800000"/>
            <a:headEnd/>
            <a:tailEnd type="triangle" w="med" len="med"/>
          </a:ln>
          <a:extLst>
            <a:ext uri="{909E8E84-426E-40dd-AFC4-6F175D3DCCD1}">
              <a14:hiddenFill xmlns="" xmlns:a14="http://schemas.microsoft.com/office/drawing/2010/main">
                <a:noFill/>
              </a14:hiddenFill>
            </a:ext>
          </a:extLst>
        </p:spPr>
      </p:cxnSp>
      <p:pic>
        <p:nvPicPr>
          <p:cNvPr id="32" name="Picture 31"/>
          <p:cNvPicPr>
            <a:picLocks noChangeAspect="1"/>
          </p:cNvPicPr>
          <p:nvPr/>
        </p:nvPicPr>
        <p:blipFill>
          <a:blip r:embed="rId3"/>
          <a:stretch>
            <a:fillRect/>
          </a:stretch>
        </p:blipFill>
        <p:spPr>
          <a:xfrm>
            <a:off x="635000" y="4991100"/>
            <a:ext cx="279400" cy="266700"/>
          </a:xfrm>
          <a:prstGeom prst="rect">
            <a:avLst/>
          </a:prstGeom>
          <a:solidFill>
            <a:schemeClr val="bg1"/>
          </a:solidFill>
        </p:spPr>
      </p:pic>
      <p:pic>
        <p:nvPicPr>
          <p:cNvPr id="33" name="Picture 32"/>
          <p:cNvPicPr>
            <a:picLocks noChangeAspect="1"/>
          </p:cNvPicPr>
          <p:nvPr/>
        </p:nvPicPr>
        <p:blipFill>
          <a:blip r:embed="rId3"/>
          <a:stretch>
            <a:fillRect/>
          </a:stretch>
        </p:blipFill>
        <p:spPr>
          <a:xfrm>
            <a:off x="1524000" y="4991100"/>
            <a:ext cx="279400" cy="266700"/>
          </a:xfrm>
          <a:prstGeom prst="rect">
            <a:avLst/>
          </a:prstGeom>
          <a:solidFill>
            <a:schemeClr val="bg1"/>
          </a:solidFill>
        </p:spPr>
      </p:pic>
      <p:pic>
        <p:nvPicPr>
          <p:cNvPr id="38" name="Picture 37"/>
          <p:cNvPicPr>
            <a:picLocks noChangeAspect="1"/>
          </p:cNvPicPr>
          <p:nvPr/>
        </p:nvPicPr>
        <p:blipFill>
          <a:blip r:embed="rId4"/>
          <a:stretch>
            <a:fillRect/>
          </a:stretch>
        </p:blipFill>
        <p:spPr>
          <a:xfrm>
            <a:off x="3048000" y="4991100"/>
            <a:ext cx="292100" cy="266700"/>
          </a:xfrm>
          <a:prstGeom prst="rect">
            <a:avLst/>
          </a:prstGeom>
          <a:solidFill>
            <a:schemeClr val="bg1"/>
          </a:solidFill>
        </p:spPr>
      </p:pic>
      <p:pic>
        <p:nvPicPr>
          <p:cNvPr id="39" name="Picture 38"/>
          <p:cNvPicPr>
            <a:picLocks noChangeAspect="1"/>
          </p:cNvPicPr>
          <p:nvPr/>
        </p:nvPicPr>
        <p:blipFill>
          <a:blip r:embed="rId5"/>
          <a:stretch>
            <a:fillRect/>
          </a:stretch>
        </p:blipFill>
        <p:spPr>
          <a:xfrm>
            <a:off x="2209800" y="3581400"/>
            <a:ext cx="2349500" cy="266700"/>
          </a:xfrm>
          <a:prstGeom prst="rect">
            <a:avLst/>
          </a:prstGeom>
          <a:solidFill>
            <a:schemeClr val="bg1"/>
          </a:solidFill>
        </p:spPr>
      </p:pic>
      <p:pic>
        <p:nvPicPr>
          <p:cNvPr id="40" name="Picture 39"/>
          <p:cNvPicPr>
            <a:picLocks noChangeAspect="1"/>
          </p:cNvPicPr>
          <p:nvPr/>
        </p:nvPicPr>
        <p:blipFill>
          <a:blip r:embed="rId6"/>
          <a:stretch>
            <a:fillRect/>
          </a:stretch>
        </p:blipFill>
        <p:spPr>
          <a:xfrm>
            <a:off x="1447800" y="2362200"/>
            <a:ext cx="1816100" cy="266700"/>
          </a:xfrm>
          <a:prstGeom prst="rect">
            <a:avLst/>
          </a:prstGeom>
          <a:solidFill>
            <a:schemeClr val="bg1"/>
          </a:solidFill>
        </p:spPr>
      </p:pic>
      <p:pic>
        <p:nvPicPr>
          <p:cNvPr id="41" name="Picture 40"/>
          <p:cNvPicPr>
            <a:picLocks noChangeAspect="1"/>
          </p:cNvPicPr>
          <p:nvPr/>
        </p:nvPicPr>
        <p:blipFill>
          <a:blip r:embed="rId7"/>
          <a:stretch>
            <a:fillRect/>
          </a:stretch>
        </p:blipFill>
        <p:spPr>
          <a:xfrm>
            <a:off x="6731000" y="2362200"/>
            <a:ext cx="889000" cy="266700"/>
          </a:xfrm>
          <a:prstGeom prst="rect">
            <a:avLst/>
          </a:prstGeom>
          <a:solidFill>
            <a:schemeClr val="bg1"/>
          </a:solidFill>
        </p:spPr>
      </p:pic>
      <p:pic>
        <p:nvPicPr>
          <p:cNvPr id="42" name="Picture 41"/>
          <p:cNvPicPr>
            <a:picLocks noChangeAspect="1"/>
          </p:cNvPicPr>
          <p:nvPr/>
        </p:nvPicPr>
        <p:blipFill>
          <a:blip r:embed="rId8"/>
          <a:stretch>
            <a:fillRect/>
          </a:stretch>
        </p:blipFill>
        <p:spPr>
          <a:xfrm>
            <a:off x="5994400" y="3581400"/>
            <a:ext cx="1092200" cy="241300"/>
          </a:xfrm>
          <a:prstGeom prst="rect">
            <a:avLst/>
          </a:prstGeom>
          <a:solidFill>
            <a:schemeClr val="bg1"/>
          </a:solidFill>
        </p:spPr>
      </p:pic>
      <p:pic>
        <p:nvPicPr>
          <p:cNvPr id="43" name="Picture 42"/>
          <p:cNvPicPr>
            <a:picLocks noChangeAspect="1"/>
          </p:cNvPicPr>
          <p:nvPr/>
        </p:nvPicPr>
        <p:blipFill>
          <a:blip r:embed="rId9"/>
          <a:stretch>
            <a:fillRect/>
          </a:stretch>
        </p:blipFill>
        <p:spPr>
          <a:xfrm>
            <a:off x="7213600" y="3581400"/>
            <a:ext cx="1092200" cy="241300"/>
          </a:xfrm>
          <a:prstGeom prst="rect">
            <a:avLst/>
          </a:prstGeom>
          <a:solidFill>
            <a:schemeClr val="bg1"/>
          </a:solidFill>
        </p:spPr>
      </p:pic>
      <p:pic>
        <p:nvPicPr>
          <p:cNvPr id="45" name="Picture 44"/>
          <p:cNvPicPr>
            <a:picLocks noChangeAspect="1"/>
          </p:cNvPicPr>
          <p:nvPr/>
        </p:nvPicPr>
        <p:blipFill>
          <a:blip r:embed="rId10"/>
          <a:stretch>
            <a:fillRect/>
          </a:stretch>
        </p:blipFill>
        <p:spPr>
          <a:xfrm>
            <a:off x="6299633" y="4908550"/>
            <a:ext cx="1358900" cy="241300"/>
          </a:xfrm>
          <a:prstGeom prst="rect">
            <a:avLst/>
          </a:prstGeom>
          <a:solidFill>
            <a:schemeClr val="bg1"/>
          </a:solidFill>
        </p:spPr>
      </p:pic>
      <p:pic>
        <p:nvPicPr>
          <p:cNvPr id="46" name="Picture 45"/>
          <p:cNvPicPr>
            <a:picLocks noChangeAspect="1"/>
          </p:cNvPicPr>
          <p:nvPr/>
        </p:nvPicPr>
        <p:blipFill>
          <a:blip r:embed="rId11"/>
          <a:stretch>
            <a:fillRect/>
          </a:stretch>
        </p:blipFill>
        <p:spPr>
          <a:xfrm>
            <a:off x="7851402" y="4919839"/>
            <a:ext cx="1346200" cy="241300"/>
          </a:xfrm>
          <a:prstGeom prst="rect">
            <a:avLst/>
          </a:prstGeom>
          <a:solidFill>
            <a:schemeClr val="bg1"/>
          </a:solidFill>
        </p:spPr>
      </p:pic>
      <p:cxnSp>
        <p:nvCxnSpPr>
          <p:cNvPr id="47" name="Straight Arrow Connector 46"/>
          <p:cNvCxnSpPr/>
          <p:nvPr/>
        </p:nvCxnSpPr>
        <p:spPr bwMode="auto">
          <a:xfrm flipV="1">
            <a:off x="4876800" y="2009422"/>
            <a:ext cx="0" cy="4086578"/>
          </a:xfrm>
          <a:prstGeom prst="straightConnector1">
            <a:avLst/>
          </a:prstGeom>
          <a:ln>
            <a:headEnd type="none" w="lg" len="lg"/>
            <a:tailEnd type="triangle" w="lg" len="lg"/>
          </a:ln>
        </p:spPr>
        <p:style>
          <a:lnRef idx="3">
            <a:schemeClr val="dk1"/>
          </a:lnRef>
          <a:fillRef idx="0">
            <a:schemeClr val="dk1"/>
          </a:fillRef>
          <a:effectRef idx="2">
            <a:schemeClr val="dk1"/>
          </a:effectRef>
          <a:fontRef idx="minor">
            <a:schemeClr val="tx1"/>
          </a:fontRef>
        </p:style>
      </p:cxnSp>
      <p:cxnSp>
        <p:nvCxnSpPr>
          <p:cNvPr id="48" name="Straight Arrow Connector 47"/>
          <p:cNvCxnSpPr/>
          <p:nvPr/>
        </p:nvCxnSpPr>
        <p:spPr bwMode="auto">
          <a:xfrm>
            <a:off x="5181600" y="2009422"/>
            <a:ext cx="0" cy="4086578"/>
          </a:xfrm>
          <a:prstGeom prst="straightConnector1">
            <a:avLst/>
          </a:prstGeom>
          <a:ln>
            <a:headEnd type="none" w="lg" len="lg"/>
            <a:tailEnd type="triangle" w="lg" len="lg"/>
          </a:ln>
        </p:spPr>
        <p:style>
          <a:lnRef idx="3">
            <a:schemeClr val="dk1"/>
          </a:lnRef>
          <a:fillRef idx="0">
            <a:schemeClr val="dk1"/>
          </a:fillRef>
          <a:effectRef idx="2">
            <a:schemeClr val="dk1"/>
          </a:effectRef>
          <a:fontRef idx="minor">
            <a:schemeClr val="tx1"/>
          </a:fontRef>
        </p:style>
      </p:cxnSp>
      <p:pic>
        <p:nvPicPr>
          <p:cNvPr id="44" name="Picture 43"/>
          <p:cNvPicPr>
            <a:picLocks noChangeAspect="1"/>
          </p:cNvPicPr>
          <p:nvPr/>
        </p:nvPicPr>
        <p:blipFill>
          <a:blip r:embed="rId12"/>
          <a:stretch>
            <a:fillRect/>
          </a:stretch>
        </p:blipFill>
        <p:spPr>
          <a:xfrm>
            <a:off x="4026782" y="4881739"/>
            <a:ext cx="2044700" cy="317500"/>
          </a:xfrm>
          <a:prstGeom prst="rect">
            <a:avLst/>
          </a:prstGeom>
          <a:solidFill>
            <a:schemeClr val="bg1"/>
          </a:solidFill>
        </p:spPr>
      </p:pic>
      <p:cxnSp>
        <p:nvCxnSpPr>
          <p:cNvPr id="49" name="Straight Arrow Connector 48"/>
          <p:cNvCxnSpPr/>
          <p:nvPr/>
        </p:nvCxnSpPr>
        <p:spPr bwMode="auto">
          <a:xfrm flipV="1">
            <a:off x="76200" y="2009422"/>
            <a:ext cx="0" cy="4086578"/>
          </a:xfrm>
          <a:prstGeom prst="straightConnector1">
            <a:avLst/>
          </a:prstGeom>
          <a:ln>
            <a:headEnd type="none" w="lg" len="lg"/>
            <a:tailEnd type="triangle" w="lg" len="lg"/>
          </a:ln>
        </p:spPr>
        <p:style>
          <a:lnRef idx="3">
            <a:schemeClr val="dk1"/>
          </a:lnRef>
          <a:fillRef idx="0">
            <a:schemeClr val="dk1"/>
          </a:fillRef>
          <a:effectRef idx="2">
            <a:schemeClr val="dk1"/>
          </a:effectRef>
          <a:fontRef idx="minor">
            <a:schemeClr val="tx1"/>
          </a:fontRef>
        </p:style>
      </p:cxnSp>
      <p:pic>
        <p:nvPicPr>
          <p:cNvPr id="36" name="Picture 35"/>
          <p:cNvPicPr>
            <a:picLocks noChangeAspect="1"/>
          </p:cNvPicPr>
          <p:nvPr/>
        </p:nvPicPr>
        <p:blipFill>
          <a:blip r:embed="rId13"/>
          <a:stretch>
            <a:fillRect/>
          </a:stretch>
        </p:blipFill>
        <p:spPr>
          <a:xfrm>
            <a:off x="76200" y="3550809"/>
            <a:ext cx="1993900" cy="317500"/>
          </a:xfrm>
          <a:prstGeom prst="rect">
            <a:avLst/>
          </a:prstGeom>
          <a:solidFill>
            <a:schemeClr val="bg1"/>
          </a:solidFill>
        </p:spPr>
      </p:pic>
      <p:sp>
        <p:nvSpPr>
          <p:cNvPr id="8" name="Oval 8"/>
          <p:cNvSpPr>
            <a:spLocks noChangeArrowheads="1"/>
          </p:cNvSpPr>
          <p:nvPr/>
        </p:nvSpPr>
        <p:spPr bwMode="auto">
          <a:xfrm>
            <a:off x="76200" y="5681932"/>
            <a:ext cx="870030" cy="414068"/>
          </a:xfrm>
          <a:prstGeom prst="ellipse">
            <a:avLst/>
          </a:prstGeom>
          <a:solidFill>
            <a:schemeClr val="bg1"/>
          </a:solidFill>
          <a:ln w="25400">
            <a:solidFill>
              <a:srgbClr val="009900"/>
            </a:solidFill>
            <a:round/>
            <a:headEnd/>
            <a:tailEnd/>
          </a:ln>
        </p:spPr>
        <p:txBody>
          <a:bodyPr wrap="none" anchor="ctr"/>
          <a:lstStyle/>
          <a:p>
            <a:pPr algn="ctr"/>
            <a:r>
              <a:rPr lang="en-US" sz="1800" dirty="0" smtClean="0">
                <a:solidFill>
                  <a:srgbClr val="FF0000"/>
                </a:solidFill>
              </a:rPr>
              <a:t>x</a:t>
            </a:r>
            <a:r>
              <a:rPr lang="en-US" sz="1800" baseline="-25000" dirty="0" smtClean="0">
                <a:solidFill>
                  <a:srgbClr val="FF0000"/>
                </a:solidFill>
              </a:rPr>
              <a:t>1</a:t>
            </a:r>
            <a:endParaRPr lang="en-US" sz="1800" dirty="0">
              <a:solidFill>
                <a:srgbClr val="FF0000"/>
              </a:solidFill>
            </a:endParaRPr>
          </a:p>
        </p:txBody>
      </p:sp>
    </p:spTree>
    <p:extLst>
      <p:ext uri="{BB962C8B-B14F-4D97-AF65-F5344CB8AC3E}">
        <p14:creationId xmlns:p14="http://schemas.microsoft.com/office/powerpoint/2010/main" val="208072314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Forward mode vs Reverse Mode</a:t>
            </a:r>
            <a:endParaRPr lang="en-US" dirty="0"/>
          </a:p>
        </p:txBody>
      </p:sp>
      <p:sp>
        <p:nvSpPr>
          <p:cNvPr id="3" name="Content Placeholder 2"/>
          <p:cNvSpPr>
            <a:spLocks noGrp="1"/>
          </p:cNvSpPr>
          <p:nvPr>
            <p:ph idx="1"/>
          </p:nvPr>
        </p:nvSpPr>
        <p:spPr/>
        <p:txBody>
          <a:bodyPr/>
          <a:lstStyle/>
          <a:p>
            <a:r>
              <a:rPr lang="en-US" dirty="0" smtClean="0"/>
              <a:t>What are the differences? </a:t>
            </a:r>
          </a:p>
          <a:p>
            <a:endParaRPr lang="en-US" dirty="0"/>
          </a:p>
          <a:p>
            <a:r>
              <a:rPr lang="en-US" dirty="0"/>
              <a:t>Which one is more </a:t>
            </a:r>
            <a:r>
              <a:rPr lang="en-US" dirty="0" smtClean="0"/>
              <a:t>memory efficient (less storage)? </a:t>
            </a:r>
            <a:endParaRPr lang="en-US" dirty="0"/>
          </a:p>
          <a:p>
            <a:pPr lvl="1"/>
            <a:r>
              <a:rPr lang="en-US" dirty="0"/>
              <a:t>Forward or backward?</a:t>
            </a:r>
          </a:p>
          <a:p>
            <a:endParaRPr lang="en-US" dirty="0" smtClean="0"/>
          </a:p>
          <a:p>
            <a:endParaRPr lang="en-US" dirty="0" smtClean="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solidFill>
                  <a:prstClr val="white">
                    <a:lumMod val="50000"/>
                  </a:prstClr>
                </a:solidFill>
              </a:rPr>
              <a:t>(C) Dhruv Batra </a:t>
            </a:r>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84</a:t>
            </a:fld>
            <a:endParaRPr lang="en-US">
              <a:solidFill>
                <a:prstClr val="white">
                  <a:lumMod val="50000"/>
                </a:prstClr>
              </a:solidFill>
            </a:endParaRPr>
          </a:p>
        </p:txBody>
      </p:sp>
    </p:spTree>
    <p:extLst>
      <p:ext uri="{BB962C8B-B14F-4D97-AF65-F5344CB8AC3E}">
        <p14:creationId xmlns:p14="http://schemas.microsoft.com/office/powerpoint/2010/main" val="8574885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Forward mode vs Reverse Mode</a:t>
            </a:r>
            <a:endParaRPr lang="en-US" dirty="0"/>
          </a:p>
        </p:txBody>
      </p:sp>
      <p:sp>
        <p:nvSpPr>
          <p:cNvPr id="3" name="Content Placeholder 2"/>
          <p:cNvSpPr>
            <a:spLocks noGrp="1"/>
          </p:cNvSpPr>
          <p:nvPr>
            <p:ph idx="1"/>
          </p:nvPr>
        </p:nvSpPr>
        <p:spPr/>
        <p:txBody>
          <a:bodyPr/>
          <a:lstStyle/>
          <a:p>
            <a:r>
              <a:rPr lang="en-US" dirty="0" smtClean="0"/>
              <a:t>What are the differences? </a:t>
            </a:r>
          </a:p>
          <a:p>
            <a:endParaRPr lang="en-US" dirty="0"/>
          </a:p>
          <a:p>
            <a:r>
              <a:rPr lang="en-US" dirty="0"/>
              <a:t>Which one is more </a:t>
            </a:r>
            <a:r>
              <a:rPr lang="en-US" dirty="0" smtClean="0"/>
              <a:t>memory efficient (less storage)? </a:t>
            </a:r>
            <a:endParaRPr lang="en-US" dirty="0"/>
          </a:p>
          <a:p>
            <a:pPr lvl="1"/>
            <a:r>
              <a:rPr lang="en-US" dirty="0"/>
              <a:t>Forward or backward?</a:t>
            </a:r>
          </a:p>
          <a:p>
            <a:endParaRPr lang="en-US" dirty="0" smtClean="0"/>
          </a:p>
          <a:p>
            <a:r>
              <a:rPr lang="en-US" dirty="0" smtClean="0"/>
              <a:t>Which one </a:t>
            </a:r>
            <a:r>
              <a:rPr lang="en-US" smtClean="0"/>
              <a:t>is faster to compute? </a:t>
            </a:r>
            <a:endParaRPr lang="en-US" dirty="0" smtClean="0"/>
          </a:p>
          <a:p>
            <a:pPr lvl="1"/>
            <a:r>
              <a:rPr lang="en-US" dirty="0" smtClean="0"/>
              <a:t>Forward or backward?</a:t>
            </a:r>
          </a:p>
          <a:p>
            <a:endParaRPr lang="en-US" dirty="0" smtClean="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solidFill>
                  <a:prstClr val="white">
                    <a:lumMod val="50000"/>
                  </a:prstClr>
                </a:solidFill>
              </a:rPr>
              <a:t>(C) Dhruv Batra </a:t>
            </a:r>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85</a:t>
            </a:fld>
            <a:endParaRPr lang="en-US">
              <a:solidFill>
                <a:prstClr val="white">
                  <a:lumMod val="50000"/>
                </a:prstClr>
              </a:solidFill>
            </a:endParaRPr>
          </a:p>
        </p:txBody>
      </p:sp>
    </p:spTree>
    <p:extLst>
      <p:ext uri="{BB962C8B-B14F-4D97-AF65-F5344CB8AC3E}">
        <p14:creationId xmlns:p14="http://schemas.microsoft.com/office/powerpoint/2010/main" val="20593567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Line 3"/>
          <p:cNvSpPr>
            <a:spLocks noChangeShapeType="1"/>
          </p:cNvSpPr>
          <p:nvPr/>
        </p:nvSpPr>
        <p:spPr bwMode="auto">
          <a:xfrm>
            <a:off x="151344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0" name="Line 4"/>
          <p:cNvSpPr>
            <a:spLocks noChangeShapeType="1"/>
          </p:cNvSpPr>
          <p:nvPr/>
        </p:nvSpPr>
        <p:spPr bwMode="auto">
          <a:xfrm>
            <a:off x="262512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1" name="Line 5"/>
          <p:cNvSpPr>
            <a:spLocks noChangeShapeType="1"/>
          </p:cNvSpPr>
          <p:nvPr/>
        </p:nvSpPr>
        <p:spPr bwMode="auto">
          <a:xfrm>
            <a:off x="370224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2" name="Line 6"/>
          <p:cNvSpPr>
            <a:spLocks noChangeShapeType="1"/>
          </p:cNvSpPr>
          <p:nvPr/>
        </p:nvSpPr>
        <p:spPr bwMode="auto">
          <a:xfrm>
            <a:off x="478080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63" name="Rectangle 7"/>
          <p:cNvSpPr>
            <a:spLocks noChangeArrowheads="1"/>
          </p:cNvSpPr>
          <p:nvPr/>
        </p:nvSpPr>
        <p:spPr bwMode="auto">
          <a:xfrm>
            <a:off x="1036800" y="311072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smtClean="0">
                <a:solidFill>
                  <a:srgbClr val="FFFFFF"/>
                </a:solidFill>
                <a:latin typeface="FreeSans" charset="0"/>
              </a:rPr>
              <a:t>Shared </a:t>
            </a:r>
            <a:br>
              <a:rPr lang="en-US" b="1" dirty="0" smtClean="0">
                <a:solidFill>
                  <a:srgbClr val="FFFFFF"/>
                </a:solidFill>
                <a:latin typeface="FreeSans" charset="0"/>
              </a:rPr>
            </a:br>
            <a:r>
              <a:rPr lang="en-US" b="1" dirty="0" smtClean="0">
                <a:solidFill>
                  <a:srgbClr val="FFFFFF"/>
                </a:solidFill>
                <a:latin typeface="FreeSans" charset="0"/>
              </a:rPr>
              <a:t>Layer 1</a:t>
            </a:r>
            <a:endParaRPr lang="en-US" b="1" dirty="0">
              <a:solidFill>
                <a:srgbClr val="FFFFFF"/>
              </a:solidFill>
              <a:latin typeface="FreeSans" charset="0"/>
            </a:endParaRPr>
          </a:p>
        </p:txBody>
      </p:sp>
      <p:sp>
        <p:nvSpPr>
          <p:cNvPr id="96264" name="Rectangle 8"/>
          <p:cNvSpPr>
            <a:spLocks noChangeArrowheads="1"/>
          </p:cNvSpPr>
          <p:nvPr/>
        </p:nvSpPr>
        <p:spPr bwMode="auto">
          <a:xfrm>
            <a:off x="2113920" y="311072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smtClean="0">
                <a:solidFill>
                  <a:srgbClr val="FFFFFF"/>
                </a:solidFill>
                <a:latin typeface="FreeSans" charset="0"/>
              </a:rPr>
              <a:t>Shared </a:t>
            </a:r>
            <a:br>
              <a:rPr lang="en-US" b="1" dirty="0" smtClean="0">
                <a:solidFill>
                  <a:srgbClr val="FFFFFF"/>
                </a:solidFill>
                <a:latin typeface="FreeSans" charset="0"/>
              </a:rPr>
            </a:br>
            <a:r>
              <a:rPr lang="en-US" b="1" dirty="0" smtClean="0">
                <a:solidFill>
                  <a:srgbClr val="FFFFFF"/>
                </a:solidFill>
                <a:latin typeface="FreeSans" charset="0"/>
              </a:rPr>
              <a:t>Layer 2</a:t>
            </a:r>
            <a:endParaRPr lang="en-US" b="1" dirty="0">
              <a:solidFill>
                <a:srgbClr val="FFFFFF"/>
              </a:solidFill>
              <a:latin typeface="FreeSans" charset="0"/>
            </a:endParaRPr>
          </a:p>
        </p:txBody>
      </p:sp>
      <p:sp>
        <p:nvSpPr>
          <p:cNvPr id="96265" name="Rectangle 9"/>
          <p:cNvSpPr>
            <a:spLocks noChangeArrowheads="1"/>
          </p:cNvSpPr>
          <p:nvPr/>
        </p:nvSpPr>
        <p:spPr bwMode="auto">
          <a:xfrm>
            <a:off x="3192480" y="311216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mr-IN" b="1" dirty="0" smtClean="0">
                <a:solidFill>
                  <a:srgbClr val="FFFFFF"/>
                </a:solidFill>
                <a:latin typeface="FreeSans" charset="0"/>
              </a:rPr>
              <a:t>…</a:t>
            </a:r>
            <a:endParaRPr lang="en-US" b="1" dirty="0">
              <a:solidFill>
                <a:srgbClr val="FFFFFF"/>
              </a:solidFill>
              <a:latin typeface="FreeSans" charset="0"/>
            </a:endParaRPr>
          </a:p>
        </p:txBody>
      </p:sp>
      <p:sp>
        <p:nvSpPr>
          <p:cNvPr id="96266" name="Rectangle 10"/>
          <p:cNvSpPr>
            <a:spLocks noChangeArrowheads="1"/>
          </p:cNvSpPr>
          <p:nvPr/>
        </p:nvSpPr>
        <p:spPr bwMode="auto">
          <a:xfrm>
            <a:off x="4269600" y="311216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mr-IN" b="1" dirty="0" smtClean="0">
                <a:solidFill>
                  <a:srgbClr val="FFFFFF"/>
                </a:solidFill>
                <a:latin typeface="FreeSans" charset="0"/>
              </a:rPr>
              <a:t>…</a:t>
            </a:r>
            <a:endParaRPr lang="en-US" b="1" dirty="0">
              <a:solidFill>
                <a:srgbClr val="FFFFFF"/>
              </a:solidFill>
              <a:latin typeface="FreeSans" charset="0"/>
            </a:endParaRPr>
          </a:p>
        </p:txBody>
      </p:sp>
      <p:sp>
        <p:nvSpPr>
          <p:cNvPr id="96267" name="Rectangle 11"/>
          <p:cNvSpPr>
            <a:spLocks noChangeArrowheads="1"/>
          </p:cNvSpPr>
          <p:nvPr/>
        </p:nvSpPr>
        <p:spPr bwMode="auto">
          <a:xfrm>
            <a:off x="5346720" y="3112167"/>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smtClean="0">
                <a:solidFill>
                  <a:srgbClr val="FFFFFF"/>
                </a:solidFill>
                <a:latin typeface="FreeSans" charset="0"/>
              </a:rPr>
              <a:t>Shared </a:t>
            </a:r>
            <a:br>
              <a:rPr lang="en-US" b="1" dirty="0" smtClean="0">
                <a:solidFill>
                  <a:srgbClr val="FFFFFF"/>
                </a:solidFill>
                <a:latin typeface="FreeSans" charset="0"/>
              </a:rPr>
            </a:br>
            <a:r>
              <a:rPr lang="en-US" b="1" dirty="0" smtClean="0">
                <a:solidFill>
                  <a:srgbClr val="FFFFFF"/>
                </a:solidFill>
                <a:latin typeface="FreeSans" charset="0"/>
              </a:rPr>
              <a:t>Layer N</a:t>
            </a:r>
            <a:endParaRPr lang="en-US" b="1" dirty="0">
              <a:solidFill>
                <a:srgbClr val="FFFFFF"/>
              </a:solidFill>
              <a:latin typeface="FreeSans" charset="0"/>
            </a:endParaRPr>
          </a:p>
        </p:txBody>
      </p:sp>
      <p:sp>
        <p:nvSpPr>
          <p:cNvPr id="96268" name="Rectangle 12"/>
          <p:cNvSpPr>
            <a:spLocks noChangeArrowheads="1"/>
          </p:cNvSpPr>
          <p:nvPr/>
        </p:nvSpPr>
        <p:spPr bwMode="auto">
          <a:xfrm>
            <a:off x="7045920" y="1251492"/>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smtClean="0">
                <a:solidFill>
                  <a:srgbClr val="FFFFFF"/>
                </a:solidFill>
                <a:latin typeface="FreeSans" charset="0"/>
              </a:rPr>
              <a:t>Task </a:t>
            </a:r>
            <a:br>
              <a:rPr lang="en-US" b="1" dirty="0" smtClean="0">
                <a:solidFill>
                  <a:srgbClr val="FFFFFF"/>
                </a:solidFill>
                <a:latin typeface="FreeSans" charset="0"/>
              </a:rPr>
            </a:br>
            <a:r>
              <a:rPr lang="en-US" b="1" dirty="0" smtClean="0">
                <a:solidFill>
                  <a:srgbClr val="FFFFFF"/>
                </a:solidFill>
                <a:latin typeface="FreeSans" charset="0"/>
              </a:rPr>
              <a:t>Layers</a:t>
            </a:r>
            <a:endParaRPr lang="en-US" b="1" dirty="0">
              <a:solidFill>
                <a:srgbClr val="FFFFFF"/>
              </a:solidFill>
              <a:latin typeface="FreeSans" charset="0"/>
            </a:endParaRPr>
          </a:p>
        </p:txBody>
      </p:sp>
      <p:sp>
        <p:nvSpPr>
          <p:cNvPr id="96269" name="Rectangle 13"/>
          <p:cNvSpPr>
            <a:spLocks noChangeArrowheads="1"/>
          </p:cNvSpPr>
          <p:nvPr/>
        </p:nvSpPr>
        <p:spPr bwMode="auto">
          <a:xfrm>
            <a:off x="7045920" y="2459778"/>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a:solidFill>
                  <a:srgbClr val="FFFFFF"/>
                </a:solidFill>
                <a:latin typeface="FreeSans" charset="0"/>
              </a:rPr>
              <a:t>Task </a:t>
            </a:r>
            <a:br>
              <a:rPr lang="en-US" b="1" dirty="0">
                <a:solidFill>
                  <a:srgbClr val="FFFFFF"/>
                </a:solidFill>
                <a:latin typeface="FreeSans" charset="0"/>
              </a:rPr>
            </a:br>
            <a:r>
              <a:rPr lang="en-US" b="1" dirty="0">
                <a:solidFill>
                  <a:srgbClr val="FFFFFF"/>
                </a:solidFill>
                <a:latin typeface="FreeSans" charset="0"/>
              </a:rPr>
              <a:t>Layers</a:t>
            </a:r>
          </a:p>
        </p:txBody>
      </p:sp>
      <p:sp>
        <p:nvSpPr>
          <p:cNvPr id="96270" name="Rectangle 14"/>
          <p:cNvSpPr>
            <a:spLocks noChangeArrowheads="1"/>
          </p:cNvSpPr>
          <p:nvPr/>
        </p:nvSpPr>
        <p:spPr bwMode="auto">
          <a:xfrm>
            <a:off x="7045920" y="4778422"/>
            <a:ext cx="829440" cy="1036909"/>
          </a:xfrm>
          <a:prstGeom prst="rect">
            <a:avLst/>
          </a:prstGeom>
          <a:solidFill>
            <a:srgbClr val="000000"/>
          </a:solidFill>
          <a:ln w="9525" cap="flat">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55221" rIns="81639" bIns="40820" anchor="ctr"/>
          <a:lstStyle/>
          <a:p>
            <a:pPr>
              <a:tabLst>
                <a:tab pos="656650" algn="l"/>
              </a:tabLst>
            </a:pPr>
            <a:r>
              <a:rPr lang="en-US" b="1" dirty="0">
                <a:solidFill>
                  <a:srgbClr val="FFFFFF"/>
                </a:solidFill>
                <a:latin typeface="FreeSans" charset="0"/>
              </a:rPr>
              <a:t>Task </a:t>
            </a:r>
            <a:br>
              <a:rPr lang="en-US" b="1" dirty="0">
                <a:solidFill>
                  <a:srgbClr val="FFFFFF"/>
                </a:solidFill>
                <a:latin typeface="FreeSans" charset="0"/>
              </a:rPr>
            </a:br>
            <a:r>
              <a:rPr lang="en-US" b="1" dirty="0">
                <a:solidFill>
                  <a:srgbClr val="FFFFFF"/>
                </a:solidFill>
                <a:latin typeface="FreeSans" charset="0"/>
              </a:rPr>
              <a:t>Layers</a:t>
            </a:r>
          </a:p>
        </p:txBody>
      </p:sp>
      <p:sp>
        <p:nvSpPr>
          <p:cNvPr id="96271" name="Line 15"/>
          <p:cNvSpPr>
            <a:spLocks noChangeShapeType="1"/>
          </p:cNvSpPr>
          <p:nvPr/>
        </p:nvSpPr>
        <p:spPr bwMode="auto">
          <a:xfrm>
            <a:off x="403200" y="3668066"/>
            <a:ext cx="622080" cy="144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2" name="Line 16"/>
          <p:cNvSpPr>
            <a:spLocks noChangeShapeType="1"/>
          </p:cNvSpPr>
          <p:nvPr/>
        </p:nvSpPr>
        <p:spPr bwMode="auto">
          <a:xfrm flipV="1">
            <a:off x="6151680" y="1864997"/>
            <a:ext cx="898560" cy="1804509"/>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3" name="Line 17"/>
          <p:cNvSpPr>
            <a:spLocks noChangeShapeType="1"/>
          </p:cNvSpPr>
          <p:nvPr/>
        </p:nvSpPr>
        <p:spPr bwMode="auto">
          <a:xfrm flipV="1">
            <a:off x="6151680" y="2901906"/>
            <a:ext cx="898560" cy="767600"/>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4" name="Line 18"/>
          <p:cNvSpPr>
            <a:spLocks noChangeShapeType="1"/>
          </p:cNvSpPr>
          <p:nvPr/>
        </p:nvSpPr>
        <p:spPr bwMode="auto">
          <a:xfrm>
            <a:off x="6151680" y="3668066"/>
            <a:ext cx="898560" cy="1723861"/>
          </a:xfrm>
          <a:prstGeom prst="line">
            <a:avLst/>
          </a:prstGeom>
          <a:noFill/>
          <a:ln w="36720" cap="flat">
            <a:solidFill>
              <a:srgbClr val="00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96275" name="Text Box 19"/>
          <p:cNvSpPr txBox="1">
            <a:spLocks noChangeArrowheads="1"/>
          </p:cNvSpPr>
          <p:nvPr/>
        </p:nvSpPr>
        <p:spPr bwMode="auto">
          <a:xfrm rot="16200000">
            <a:off x="6410095" y="3360665"/>
            <a:ext cx="1244291" cy="13694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120826"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9100">
                <a:latin typeface="FreeSans" charset="0"/>
              </a:rPr>
              <a:t>...</a:t>
            </a:r>
          </a:p>
        </p:txBody>
      </p:sp>
      <p:sp>
        <p:nvSpPr>
          <p:cNvPr id="96276" name="Text Box 20"/>
          <p:cNvSpPr txBox="1">
            <a:spLocks noChangeArrowheads="1"/>
          </p:cNvSpPr>
          <p:nvPr/>
        </p:nvSpPr>
        <p:spPr bwMode="auto">
          <a:xfrm>
            <a:off x="8087040" y="1037087"/>
            <a:ext cx="105696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smtClean="0">
                <a:latin typeface="FreeSans" charset="0"/>
              </a:rPr>
              <a:t>Paper </a:t>
            </a:r>
            <a:r>
              <a:rPr lang="en-US" sz="2200" dirty="0">
                <a:latin typeface="FreeSans" charset="0"/>
              </a:rPr>
              <a:t>1</a:t>
            </a:r>
          </a:p>
        </p:txBody>
      </p:sp>
      <p:sp>
        <p:nvSpPr>
          <p:cNvPr id="96277" name="Text Box 21"/>
          <p:cNvSpPr txBox="1">
            <a:spLocks noChangeArrowheads="1"/>
          </p:cNvSpPr>
          <p:nvPr/>
        </p:nvSpPr>
        <p:spPr bwMode="auto">
          <a:xfrm>
            <a:off x="8087040" y="2303308"/>
            <a:ext cx="105696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smtClean="0">
                <a:latin typeface="FreeSans" charset="0"/>
              </a:rPr>
              <a:t>Paper </a:t>
            </a:r>
            <a:r>
              <a:rPr lang="en-US" sz="2200" dirty="0">
                <a:latin typeface="FreeSans" charset="0"/>
              </a:rPr>
              <a:t>2</a:t>
            </a:r>
          </a:p>
        </p:txBody>
      </p:sp>
      <p:sp>
        <p:nvSpPr>
          <p:cNvPr id="96278" name="Text Box 22"/>
          <p:cNvSpPr txBox="1">
            <a:spLocks noChangeArrowheads="1"/>
          </p:cNvSpPr>
          <p:nvPr/>
        </p:nvSpPr>
        <p:spPr bwMode="auto">
          <a:xfrm>
            <a:off x="8010840" y="4648200"/>
            <a:ext cx="105696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r>
              <a:rPr lang="en-US" sz="2200" dirty="0" smtClean="0">
                <a:latin typeface="FreeSans" charset="0"/>
              </a:rPr>
              <a:t>Paper 6</a:t>
            </a:r>
            <a:endParaRPr lang="en-US" sz="2200" dirty="0">
              <a:latin typeface="FreeSans" charset="0"/>
            </a:endParaRPr>
          </a:p>
        </p:txBody>
      </p:sp>
      <p:sp>
        <p:nvSpPr>
          <p:cNvPr id="96279" name="Text Box 23"/>
          <p:cNvSpPr txBox="1">
            <a:spLocks noChangeArrowheads="1"/>
          </p:cNvSpPr>
          <p:nvPr/>
        </p:nvSpPr>
        <p:spPr bwMode="auto">
          <a:xfrm>
            <a:off x="64801" y="3149611"/>
            <a:ext cx="1056960" cy="3902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60021" rIns="81639" bIns="40820"/>
          <a:lstStyle>
            <a:lvl1pPr>
              <a:tabLst>
                <a:tab pos="723900" algn="l"/>
              </a:tabLst>
              <a:defRPr>
                <a:solidFill>
                  <a:srgbClr val="000000"/>
                </a:solidFill>
                <a:latin typeface="Arial" charset="0"/>
                <a:ea typeface="ＭＳ Ｐゴシック" charset="0"/>
                <a:cs typeface="DejaVu Sans" charset="0"/>
              </a:defRPr>
            </a:lvl1pPr>
            <a:lvl2pPr>
              <a:tabLst>
                <a:tab pos="723900" algn="l"/>
              </a:tabLst>
              <a:defRPr>
                <a:solidFill>
                  <a:srgbClr val="000000"/>
                </a:solidFill>
                <a:latin typeface="Arial" charset="0"/>
                <a:ea typeface="ＭＳ Ｐゴシック" charset="0"/>
                <a:cs typeface="DejaVu Sans" charset="0"/>
              </a:defRPr>
            </a:lvl2pPr>
            <a:lvl3pPr>
              <a:tabLst>
                <a:tab pos="723900" algn="l"/>
              </a:tabLst>
              <a:defRPr>
                <a:solidFill>
                  <a:srgbClr val="000000"/>
                </a:solidFill>
                <a:latin typeface="Arial" charset="0"/>
                <a:ea typeface="ＭＳ Ｐゴシック" charset="0"/>
                <a:cs typeface="DejaVu Sans" charset="0"/>
              </a:defRPr>
            </a:lvl3pPr>
            <a:lvl4pPr>
              <a:tabLst>
                <a:tab pos="723900" algn="l"/>
              </a:tabLst>
              <a:defRPr>
                <a:solidFill>
                  <a:srgbClr val="000000"/>
                </a:solidFill>
                <a:latin typeface="Arial" charset="0"/>
                <a:ea typeface="ＭＳ Ｐゴシック" charset="0"/>
                <a:cs typeface="DejaVu Sans" charset="0"/>
              </a:defRPr>
            </a:lvl4pPr>
            <a:lvl5pPr>
              <a:tabLst>
                <a:tab pos="723900" algn="l"/>
              </a:tabLst>
              <a:defRPr>
                <a:solidFill>
                  <a:srgbClr val="000000"/>
                </a:solidFill>
                <a:latin typeface="Arial" charset="0"/>
                <a:ea typeface="ＭＳ Ｐゴシック" charset="0"/>
                <a:cs typeface="DejaVu San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ejaVu Sans" charset="0"/>
              </a:defRPr>
            </a:lvl9pPr>
          </a:lstStyle>
          <a:p>
            <a:pPr algn="ctr"/>
            <a:r>
              <a:rPr lang="en-US" sz="2200" dirty="0" smtClean="0">
                <a:latin typeface="FreeSans" charset="0"/>
              </a:rPr>
              <a:t>data</a:t>
            </a:r>
            <a:endParaRPr lang="en-US" sz="2200" dirty="0">
              <a:latin typeface="FreeSans" charset="0"/>
            </a:endParaRPr>
          </a:p>
        </p:txBody>
      </p:sp>
      <p:sp>
        <p:nvSpPr>
          <p:cNvPr id="26" name="Title 1"/>
          <p:cNvSpPr txBox="1">
            <a:spLocks/>
          </p:cNvSpPr>
          <p:nvPr/>
        </p:nvSpPr>
        <p:spPr>
          <a:xfrm>
            <a:off x="0" y="228600"/>
            <a:ext cx="91440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Paper Reading Intuition: </a:t>
            </a:r>
            <a:br>
              <a:rPr lang="en-US" dirty="0" smtClean="0"/>
            </a:br>
            <a:r>
              <a:rPr lang="en-US" dirty="0" smtClean="0"/>
              <a:t>Multi-Task Learning</a:t>
            </a:r>
            <a:endParaRPr lang="en-US" dirty="0"/>
          </a:p>
        </p:txBody>
      </p:sp>
      <p:sp>
        <p:nvSpPr>
          <p:cNvPr id="28" name="Footer Placeholder 1"/>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29" name="Slide Number Placeholder 2"/>
          <p:cNvSpPr>
            <a:spLocks noGrp="1"/>
          </p:cNvSpPr>
          <p:nvPr>
            <p:ph type="sldNum" sz="quarter" idx="12"/>
          </p:nvPr>
        </p:nvSpPr>
        <p:spPr>
          <a:xfrm>
            <a:off x="7086600" y="6400800"/>
            <a:ext cx="1905000" cy="457200"/>
          </a:xfrm>
        </p:spPr>
        <p:txBody>
          <a:bodyPr/>
          <a:lstStyle/>
          <a:p>
            <a:pPr>
              <a:defRPr/>
            </a:pPr>
            <a:fld id="{A51550E6-1DFF-B84C-BFE3-E4371400DA8D}" type="slidenum">
              <a:rPr lang="en-US" smtClean="0"/>
              <a:pPr>
                <a:defRPr/>
              </a:pPr>
              <a:t>9</a:t>
            </a:fld>
            <a:endParaRPr lang="en-US"/>
          </a:p>
        </p:txBody>
      </p:sp>
      <p:pic>
        <p:nvPicPr>
          <p:cNvPr id="30" name="Picture 4" descr="mage result for arxi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2640" y="1490414"/>
            <a:ext cx="1191360" cy="7955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mage result for arxi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7743" y="2709614"/>
            <a:ext cx="1191360" cy="7955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mage result for arxi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2640" y="5058067"/>
            <a:ext cx="1191360" cy="795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7081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HIGHLIGHTER" val="false"/>
</p:tagLst>
</file>

<file path=ppt/tags/tag10.xml><?xml version="1.0" encoding="utf-8"?>
<p:tagLst xmlns:a="http://schemas.openxmlformats.org/drawingml/2006/main" xmlns:r="http://schemas.openxmlformats.org/officeDocument/2006/relationships" xmlns:p="http://schemas.openxmlformats.org/presentationml/2006/main">
  <p:tag name="HIGHLIGHTER" val="false"/>
</p:tagLst>
</file>

<file path=ppt/tags/tag100.xml><?xml version="1.0" encoding="utf-8"?>
<p:tagLst xmlns:a="http://schemas.openxmlformats.org/drawingml/2006/main" xmlns:r="http://schemas.openxmlformats.org/officeDocument/2006/relationships" xmlns:p="http://schemas.openxmlformats.org/presentationml/2006/main">
  <p:tag name="HIGHLIGHTER" val="false"/>
</p:tagLst>
</file>

<file path=ppt/tags/tag1000.xml><?xml version="1.0" encoding="utf-8"?>
<p:tagLst xmlns:a="http://schemas.openxmlformats.org/drawingml/2006/main" xmlns:r="http://schemas.openxmlformats.org/officeDocument/2006/relationships" xmlns:p="http://schemas.openxmlformats.org/presentationml/2006/main">
  <p:tag name="HIGHLIGHTER" val="false"/>
</p:tagLst>
</file>

<file path=ppt/tags/tag1001.xml><?xml version="1.0" encoding="utf-8"?>
<p:tagLst xmlns:a="http://schemas.openxmlformats.org/drawingml/2006/main" xmlns:r="http://schemas.openxmlformats.org/officeDocument/2006/relationships" xmlns:p="http://schemas.openxmlformats.org/presentationml/2006/main">
  <p:tag name="HIGHLIGHTER" val="false"/>
</p:tagLst>
</file>

<file path=ppt/tags/tag1002.xml><?xml version="1.0" encoding="utf-8"?>
<p:tagLst xmlns:a="http://schemas.openxmlformats.org/drawingml/2006/main" xmlns:r="http://schemas.openxmlformats.org/officeDocument/2006/relationships" xmlns:p="http://schemas.openxmlformats.org/presentationml/2006/main">
  <p:tag name="HIGHLIGHTER" val="false"/>
</p:tagLst>
</file>

<file path=ppt/tags/tag1003.xml><?xml version="1.0" encoding="utf-8"?>
<p:tagLst xmlns:a="http://schemas.openxmlformats.org/drawingml/2006/main" xmlns:r="http://schemas.openxmlformats.org/officeDocument/2006/relationships" xmlns:p="http://schemas.openxmlformats.org/presentationml/2006/main">
  <p:tag name="HIGHLIGHTER" val="false"/>
</p:tagLst>
</file>

<file path=ppt/tags/tag1004.xml><?xml version="1.0" encoding="utf-8"?>
<p:tagLst xmlns:a="http://schemas.openxmlformats.org/drawingml/2006/main" xmlns:r="http://schemas.openxmlformats.org/officeDocument/2006/relationships" xmlns:p="http://schemas.openxmlformats.org/presentationml/2006/main">
  <p:tag name="HIGHLIGHTER" val="false"/>
</p:tagLst>
</file>

<file path=ppt/tags/tag1005.xml><?xml version="1.0" encoding="utf-8"?>
<p:tagLst xmlns:a="http://schemas.openxmlformats.org/drawingml/2006/main" xmlns:r="http://schemas.openxmlformats.org/officeDocument/2006/relationships" xmlns:p="http://schemas.openxmlformats.org/presentationml/2006/main">
  <p:tag name="HIGHLIGHTER" val="false"/>
</p:tagLst>
</file>

<file path=ppt/tags/tag1006.xml><?xml version="1.0" encoding="utf-8"?>
<p:tagLst xmlns:a="http://schemas.openxmlformats.org/drawingml/2006/main" xmlns:r="http://schemas.openxmlformats.org/officeDocument/2006/relationships" xmlns:p="http://schemas.openxmlformats.org/presentationml/2006/main">
  <p:tag name="HIGHLIGHTER" val="false"/>
</p:tagLst>
</file>

<file path=ppt/tags/tag1007.xml><?xml version="1.0" encoding="utf-8"?>
<p:tagLst xmlns:a="http://schemas.openxmlformats.org/drawingml/2006/main" xmlns:r="http://schemas.openxmlformats.org/officeDocument/2006/relationships" xmlns:p="http://schemas.openxmlformats.org/presentationml/2006/main">
  <p:tag name="HIGHLIGHTER" val="false"/>
</p:tagLst>
</file>

<file path=ppt/tags/tag1008.xml><?xml version="1.0" encoding="utf-8"?>
<p:tagLst xmlns:a="http://schemas.openxmlformats.org/drawingml/2006/main" xmlns:r="http://schemas.openxmlformats.org/officeDocument/2006/relationships" xmlns:p="http://schemas.openxmlformats.org/presentationml/2006/main">
  <p:tag name="HIGHLIGHTER" val="false"/>
</p:tagLst>
</file>

<file path=ppt/tags/tag1009.xml><?xml version="1.0" encoding="utf-8"?>
<p:tagLst xmlns:a="http://schemas.openxmlformats.org/drawingml/2006/main" xmlns:r="http://schemas.openxmlformats.org/officeDocument/2006/relationships" xmlns:p="http://schemas.openxmlformats.org/presentationml/2006/main">
  <p:tag name="HIGHLIGHTER" val="false"/>
</p:tagLst>
</file>

<file path=ppt/tags/tag101.xml><?xml version="1.0" encoding="utf-8"?>
<p:tagLst xmlns:a="http://schemas.openxmlformats.org/drawingml/2006/main" xmlns:r="http://schemas.openxmlformats.org/officeDocument/2006/relationships" xmlns:p="http://schemas.openxmlformats.org/presentationml/2006/main">
  <p:tag name="HIGHLIGHTER" val="false"/>
</p:tagLst>
</file>

<file path=ppt/tags/tag1010.xml><?xml version="1.0" encoding="utf-8"?>
<p:tagLst xmlns:a="http://schemas.openxmlformats.org/drawingml/2006/main" xmlns:r="http://schemas.openxmlformats.org/officeDocument/2006/relationships" xmlns:p="http://schemas.openxmlformats.org/presentationml/2006/main">
  <p:tag name="HIGHLIGHTER" val="false"/>
</p:tagLst>
</file>

<file path=ppt/tags/tag1011.xml><?xml version="1.0" encoding="utf-8"?>
<p:tagLst xmlns:a="http://schemas.openxmlformats.org/drawingml/2006/main" xmlns:r="http://schemas.openxmlformats.org/officeDocument/2006/relationships" xmlns:p="http://schemas.openxmlformats.org/presentationml/2006/main">
  <p:tag name="HIGHLIGHTER" val="false"/>
</p:tagLst>
</file>

<file path=ppt/tags/tag1012.xml><?xml version="1.0" encoding="utf-8"?>
<p:tagLst xmlns:a="http://schemas.openxmlformats.org/drawingml/2006/main" xmlns:r="http://schemas.openxmlformats.org/officeDocument/2006/relationships" xmlns:p="http://schemas.openxmlformats.org/presentationml/2006/main">
  <p:tag name="HIGHLIGHTER" val="false"/>
</p:tagLst>
</file>

<file path=ppt/tags/tag1013.xml><?xml version="1.0" encoding="utf-8"?>
<p:tagLst xmlns:a="http://schemas.openxmlformats.org/drawingml/2006/main" xmlns:r="http://schemas.openxmlformats.org/officeDocument/2006/relationships" xmlns:p="http://schemas.openxmlformats.org/presentationml/2006/main">
  <p:tag name="HIGHLIGHTER" val="false"/>
</p:tagLst>
</file>

<file path=ppt/tags/tag1014.xml><?xml version="1.0" encoding="utf-8"?>
<p:tagLst xmlns:a="http://schemas.openxmlformats.org/drawingml/2006/main" xmlns:r="http://schemas.openxmlformats.org/officeDocument/2006/relationships" xmlns:p="http://schemas.openxmlformats.org/presentationml/2006/main">
  <p:tag name="HIGHLIGHTER" val="false"/>
</p:tagLst>
</file>

<file path=ppt/tags/tag1015.xml><?xml version="1.0" encoding="utf-8"?>
<p:tagLst xmlns:a="http://schemas.openxmlformats.org/drawingml/2006/main" xmlns:r="http://schemas.openxmlformats.org/officeDocument/2006/relationships" xmlns:p="http://schemas.openxmlformats.org/presentationml/2006/main">
  <p:tag name="HIGHLIGHTER" val="false"/>
</p:tagLst>
</file>

<file path=ppt/tags/tag1016.xml><?xml version="1.0" encoding="utf-8"?>
<p:tagLst xmlns:a="http://schemas.openxmlformats.org/drawingml/2006/main" xmlns:r="http://schemas.openxmlformats.org/officeDocument/2006/relationships" xmlns:p="http://schemas.openxmlformats.org/presentationml/2006/main">
  <p:tag name="HIGHLIGHTER" val="false"/>
</p:tagLst>
</file>

<file path=ppt/tags/tag1017.xml><?xml version="1.0" encoding="utf-8"?>
<p:tagLst xmlns:a="http://schemas.openxmlformats.org/drawingml/2006/main" xmlns:r="http://schemas.openxmlformats.org/officeDocument/2006/relationships" xmlns:p="http://schemas.openxmlformats.org/presentationml/2006/main">
  <p:tag name="HIGHLIGHTER" val="false"/>
</p:tagLst>
</file>

<file path=ppt/tags/tag1018.xml><?xml version="1.0" encoding="utf-8"?>
<p:tagLst xmlns:a="http://schemas.openxmlformats.org/drawingml/2006/main" xmlns:r="http://schemas.openxmlformats.org/officeDocument/2006/relationships" xmlns:p="http://schemas.openxmlformats.org/presentationml/2006/main">
  <p:tag name="HIGHLIGHTER" val="false"/>
</p:tagLst>
</file>

<file path=ppt/tags/tag1019.xml><?xml version="1.0" encoding="utf-8"?>
<p:tagLst xmlns:a="http://schemas.openxmlformats.org/drawingml/2006/main" xmlns:r="http://schemas.openxmlformats.org/officeDocument/2006/relationships" xmlns:p="http://schemas.openxmlformats.org/presentationml/2006/main">
  <p:tag name="HIGHLIGHTER" val="false"/>
</p:tagLst>
</file>

<file path=ppt/tags/tag102.xml><?xml version="1.0" encoding="utf-8"?>
<p:tagLst xmlns:a="http://schemas.openxmlformats.org/drawingml/2006/main" xmlns:r="http://schemas.openxmlformats.org/officeDocument/2006/relationships" xmlns:p="http://schemas.openxmlformats.org/presentationml/2006/main">
  <p:tag name="HIGHLIGHTER" val="false"/>
</p:tagLst>
</file>

<file path=ppt/tags/tag1020.xml><?xml version="1.0" encoding="utf-8"?>
<p:tagLst xmlns:a="http://schemas.openxmlformats.org/drawingml/2006/main" xmlns:r="http://schemas.openxmlformats.org/officeDocument/2006/relationships" xmlns:p="http://schemas.openxmlformats.org/presentationml/2006/main">
  <p:tag name="HIGHLIGHTER" val="false"/>
</p:tagLst>
</file>

<file path=ppt/tags/tag1021.xml><?xml version="1.0" encoding="utf-8"?>
<p:tagLst xmlns:a="http://schemas.openxmlformats.org/drawingml/2006/main" xmlns:r="http://schemas.openxmlformats.org/officeDocument/2006/relationships" xmlns:p="http://schemas.openxmlformats.org/presentationml/2006/main">
  <p:tag name="HIGHLIGHTER" val="false"/>
</p:tagLst>
</file>

<file path=ppt/tags/tag1022.xml><?xml version="1.0" encoding="utf-8"?>
<p:tagLst xmlns:a="http://schemas.openxmlformats.org/drawingml/2006/main" xmlns:r="http://schemas.openxmlformats.org/officeDocument/2006/relationships" xmlns:p="http://schemas.openxmlformats.org/presentationml/2006/main">
  <p:tag name="HIGHLIGHTER" val="false"/>
</p:tagLst>
</file>

<file path=ppt/tags/tag1023.xml><?xml version="1.0" encoding="utf-8"?>
<p:tagLst xmlns:a="http://schemas.openxmlformats.org/drawingml/2006/main" xmlns:r="http://schemas.openxmlformats.org/officeDocument/2006/relationships" xmlns:p="http://schemas.openxmlformats.org/presentationml/2006/main">
  <p:tag name="HIGHLIGHTER" val="false"/>
</p:tagLst>
</file>

<file path=ppt/tags/tag1024.xml><?xml version="1.0" encoding="utf-8"?>
<p:tagLst xmlns:a="http://schemas.openxmlformats.org/drawingml/2006/main" xmlns:r="http://schemas.openxmlformats.org/officeDocument/2006/relationships" xmlns:p="http://schemas.openxmlformats.org/presentationml/2006/main">
  <p:tag name="HIGHLIGHTER" val="false"/>
</p:tagLst>
</file>

<file path=ppt/tags/tag1025.xml><?xml version="1.0" encoding="utf-8"?>
<p:tagLst xmlns:a="http://schemas.openxmlformats.org/drawingml/2006/main" xmlns:r="http://schemas.openxmlformats.org/officeDocument/2006/relationships" xmlns:p="http://schemas.openxmlformats.org/presentationml/2006/main">
  <p:tag name="HIGHLIGHTER" val="false"/>
</p:tagLst>
</file>

<file path=ppt/tags/tag1026.xml><?xml version="1.0" encoding="utf-8"?>
<p:tagLst xmlns:a="http://schemas.openxmlformats.org/drawingml/2006/main" xmlns:r="http://schemas.openxmlformats.org/officeDocument/2006/relationships" xmlns:p="http://schemas.openxmlformats.org/presentationml/2006/main">
  <p:tag name="HIGHLIGHTER" val="false"/>
</p:tagLst>
</file>

<file path=ppt/tags/tag1027.xml><?xml version="1.0" encoding="utf-8"?>
<p:tagLst xmlns:a="http://schemas.openxmlformats.org/drawingml/2006/main" xmlns:r="http://schemas.openxmlformats.org/officeDocument/2006/relationships" xmlns:p="http://schemas.openxmlformats.org/presentationml/2006/main">
  <p:tag name="HIGHLIGHTER" val="false"/>
</p:tagLst>
</file>

<file path=ppt/tags/tag1028.xml><?xml version="1.0" encoding="utf-8"?>
<p:tagLst xmlns:a="http://schemas.openxmlformats.org/drawingml/2006/main" xmlns:r="http://schemas.openxmlformats.org/officeDocument/2006/relationships" xmlns:p="http://schemas.openxmlformats.org/presentationml/2006/main">
  <p:tag name="HIGHLIGHTER" val="false"/>
</p:tagLst>
</file>

<file path=ppt/tags/tag1029.xml><?xml version="1.0" encoding="utf-8"?>
<p:tagLst xmlns:a="http://schemas.openxmlformats.org/drawingml/2006/main" xmlns:r="http://schemas.openxmlformats.org/officeDocument/2006/relationships" xmlns:p="http://schemas.openxmlformats.org/presentationml/2006/main">
  <p:tag name="HIGHLIGHTER" val="false"/>
</p:tagLst>
</file>

<file path=ppt/tags/tag103.xml><?xml version="1.0" encoding="utf-8"?>
<p:tagLst xmlns:a="http://schemas.openxmlformats.org/drawingml/2006/main" xmlns:r="http://schemas.openxmlformats.org/officeDocument/2006/relationships" xmlns:p="http://schemas.openxmlformats.org/presentationml/2006/main">
  <p:tag name="HIGHLIGHTER" val="false"/>
</p:tagLst>
</file>

<file path=ppt/tags/tag1030.xml><?xml version="1.0" encoding="utf-8"?>
<p:tagLst xmlns:a="http://schemas.openxmlformats.org/drawingml/2006/main" xmlns:r="http://schemas.openxmlformats.org/officeDocument/2006/relationships" xmlns:p="http://schemas.openxmlformats.org/presentationml/2006/main">
  <p:tag name="HIGHLIGHTER" val="false"/>
</p:tagLst>
</file>

<file path=ppt/tags/tag1031.xml><?xml version="1.0" encoding="utf-8"?>
<p:tagLst xmlns:a="http://schemas.openxmlformats.org/drawingml/2006/main" xmlns:r="http://schemas.openxmlformats.org/officeDocument/2006/relationships" xmlns:p="http://schemas.openxmlformats.org/presentationml/2006/main">
  <p:tag name="HIGHLIGHTER" val="false"/>
</p:tagLst>
</file>

<file path=ppt/tags/tag1032.xml><?xml version="1.0" encoding="utf-8"?>
<p:tagLst xmlns:a="http://schemas.openxmlformats.org/drawingml/2006/main" xmlns:r="http://schemas.openxmlformats.org/officeDocument/2006/relationships" xmlns:p="http://schemas.openxmlformats.org/presentationml/2006/main">
  <p:tag name="HIGHLIGHTER" val="false"/>
</p:tagLst>
</file>

<file path=ppt/tags/tag1033.xml><?xml version="1.0" encoding="utf-8"?>
<p:tagLst xmlns:a="http://schemas.openxmlformats.org/drawingml/2006/main" xmlns:r="http://schemas.openxmlformats.org/officeDocument/2006/relationships" xmlns:p="http://schemas.openxmlformats.org/presentationml/2006/main">
  <p:tag name="HIGHLIGHTER" val="false"/>
</p:tagLst>
</file>

<file path=ppt/tags/tag1034.xml><?xml version="1.0" encoding="utf-8"?>
<p:tagLst xmlns:a="http://schemas.openxmlformats.org/drawingml/2006/main" xmlns:r="http://schemas.openxmlformats.org/officeDocument/2006/relationships" xmlns:p="http://schemas.openxmlformats.org/presentationml/2006/main">
  <p:tag name="HIGHLIGHTER" val="false"/>
</p:tagLst>
</file>

<file path=ppt/tags/tag1035.xml><?xml version="1.0" encoding="utf-8"?>
<p:tagLst xmlns:a="http://schemas.openxmlformats.org/drawingml/2006/main" xmlns:r="http://schemas.openxmlformats.org/officeDocument/2006/relationships" xmlns:p="http://schemas.openxmlformats.org/presentationml/2006/main">
  <p:tag name="HIGHLIGHTER" val="false"/>
</p:tagLst>
</file>

<file path=ppt/tags/tag1036.xml><?xml version="1.0" encoding="utf-8"?>
<p:tagLst xmlns:a="http://schemas.openxmlformats.org/drawingml/2006/main" xmlns:r="http://schemas.openxmlformats.org/officeDocument/2006/relationships" xmlns:p="http://schemas.openxmlformats.org/presentationml/2006/main">
  <p:tag name="HIGHLIGHTER" val="false"/>
</p:tagLst>
</file>

<file path=ppt/tags/tag1037.xml><?xml version="1.0" encoding="utf-8"?>
<p:tagLst xmlns:a="http://schemas.openxmlformats.org/drawingml/2006/main" xmlns:r="http://schemas.openxmlformats.org/officeDocument/2006/relationships" xmlns:p="http://schemas.openxmlformats.org/presentationml/2006/main">
  <p:tag name="HIGHLIGHTER" val="false"/>
</p:tagLst>
</file>

<file path=ppt/tags/tag1038.xml><?xml version="1.0" encoding="utf-8"?>
<p:tagLst xmlns:a="http://schemas.openxmlformats.org/drawingml/2006/main" xmlns:r="http://schemas.openxmlformats.org/officeDocument/2006/relationships" xmlns:p="http://schemas.openxmlformats.org/presentationml/2006/main">
  <p:tag name="HIGHLIGHTER" val="false"/>
</p:tagLst>
</file>

<file path=ppt/tags/tag1039.xml><?xml version="1.0" encoding="utf-8"?>
<p:tagLst xmlns:a="http://schemas.openxmlformats.org/drawingml/2006/main" xmlns:r="http://schemas.openxmlformats.org/officeDocument/2006/relationships" xmlns:p="http://schemas.openxmlformats.org/presentationml/2006/main">
  <p:tag name="HIGHLIGHTER" val="false"/>
</p:tagLst>
</file>

<file path=ppt/tags/tag104.xml><?xml version="1.0" encoding="utf-8"?>
<p:tagLst xmlns:a="http://schemas.openxmlformats.org/drawingml/2006/main" xmlns:r="http://schemas.openxmlformats.org/officeDocument/2006/relationships" xmlns:p="http://schemas.openxmlformats.org/presentationml/2006/main">
  <p:tag name="HIGHLIGHTER" val="false"/>
</p:tagLst>
</file>

<file path=ppt/tags/tag1040.xml><?xml version="1.0" encoding="utf-8"?>
<p:tagLst xmlns:a="http://schemas.openxmlformats.org/drawingml/2006/main" xmlns:r="http://schemas.openxmlformats.org/officeDocument/2006/relationships" xmlns:p="http://schemas.openxmlformats.org/presentationml/2006/main">
  <p:tag name="HIGHLIGHTER" val="false"/>
</p:tagLst>
</file>

<file path=ppt/tags/tag1041.xml><?xml version="1.0" encoding="utf-8"?>
<p:tagLst xmlns:a="http://schemas.openxmlformats.org/drawingml/2006/main" xmlns:r="http://schemas.openxmlformats.org/officeDocument/2006/relationships" xmlns:p="http://schemas.openxmlformats.org/presentationml/2006/main">
  <p:tag name="HIGHLIGHTER" val="false"/>
</p:tagLst>
</file>

<file path=ppt/tags/tag1042.xml><?xml version="1.0" encoding="utf-8"?>
<p:tagLst xmlns:a="http://schemas.openxmlformats.org/drawingml/2006/main" xmlns:r="http://schemas.openxmlformats.org/officeDocument/2006/relationships" xmlns:p="http://schemas.openxmlformats.org/presentationml/2006/main">
  <p:tag name="HIGHLIGHTER" val="false"/>
</p:tagLst>
</file>

<file path=ppt/tags/tag1043.xml><?xml version="1.0" encoding="utf-8"?>
<p:tagLst xmlns:a="http://schemas.openxmlformats.org/drawingml/2006/main" xmlns:r="http://schemas.openxmlformats.org/officeDocument/2006/relationships" xmlns:p="http://schemas.openxmlformats.org/presentationml/2006/main">
  <p:tag name="HIGHLIGHTER" val="false"/>
</p:tagLst>
</file>

<file path=ppt/tags/tag1044.xml><?xml version="1.0" encoding="utf-8"?>
<p:tagLst xmlns:a="http://schemas.openxmlformats.org/drawingml/2006/main" xmlns:r="http://schemas.openxmlformats.org/officeDocument/2006/relationships" xmlns:p="http://schemas.openxmlformats.org/presentationml/2006/main">
  <p:tag name="HIGHLIGHTER" val="false"/>
</p:tagLst>
</file>

<file path=ppt/tags/tag1045.xml><?xml version="1.0" encoding="utf-8"?>
<p:tagLst xmlns:a="http://schemas.openxmlformats.org/drawingml/2006/main" xmlns:r="http://schemas.openxmlformats.org/officeDocument/2006/relationships" xmlns:p="http://schemas.openxmlformats.org/presentationml/2006/main">
  <p:tag name="HIGHLIGHTER" val="false"/>
</p:tagLst>
</file>

<file path=ppt/tags/tag1046.xml><?xml version="1.0" encoding="utf-8"?>
<p:tagLst xmlns:a="http://schemas.openxmlformats.org/drawingml/2006/main" xmlns:r="http://schemas.openxmlformats.org/officeDocument/2006/relationships" xmlns:p="http://schemas.openxmlformats.org/presentationml/2006/main">
  <p:tag name="HIGHLIGHTER" val="false"/>
</p:tagLst>
</file>

<file path=ppt/tags/tag1047.xml><?xml version="1.0" encoding="utf-8"?>
<p:tagLst xmlns:a="http://schemas.openxmlformats.org/drawingml/2006/main" xmlns:r="http://schemas.openxmlformats.org/officeDocument/2006/relationships" xmlns:p="http://schemas.openxmlformats.org/presentationml/2006/main">
  <p:tag name="HIGHLIGHTER" val="false"/>
</p:tagLst>
</file>

<file path=ppt/tags/tag1048.xml><?xml version="1.0" encoding="utf-8"?>
<p:tagLst xmlns:a="http://schemas.openxmlformats.org/drawingml/2006/main" xmlns:r="http://schemas.openxmlformats.org/officeDocument/2006/relationships" xmlns:p="http://schemas.openxmlformats.org/presentationml/2006/main">
  <p:tag name="HIGHLIGHTER" val="false"/>
</p:tagLst>
</file>

<file path=ppt/tags/tag1049.xml><?xml version="1.0" encoding="utf-8"?>
<p:tagLst xmlns:a="http://schemas.openxmlformats.org/drawingml/2006/main" xmlns:r="http://schemas.openxmlformats.org/officeDocument/2006/relationships" xmlns:p="http://schemas.openxmlformats.org/presentationml/2006/main">
  <p:tag name="HIGHLIGHTER" val="false"/>
</p:tagLst>
</file>

<file path=ppt/tags/tag105.xml><?xml version="1.0" encoding="utf-8"?>
<p:tagLst xmlns:a="http://schemas.openxmlformats.org/drawingml/2006/main" xmlns:r="http://schemas.openxmlformats.org/officeDocument/2006/relationships" xmlns:p="http://schemas.openxmlformats.org/presentationml/2006/main">
  <p:tag name="HIGHLIGHTER" val="false"/>
</p:tagLst>
</file>

<file path=ppt/tags/tag1050.xml><?xml version="1.0" encoding="utf-8"?>
<p:tagLst xmlns:a="http://schemas.openxmlformats.org/drawingml/2006/main" xmlns:r="http://schemas.openxmlformats.org/officeDocument/2006/relationships" xmlns:p="http://schemas.openxmlformats.org/presentationml/2006/main">
  <p:tag name="HIGHLIGHTER" val="false"/>
</p:tagLst>
</file>

<file path=ppt/tags/tag1051.xml><?xml version="1.0" encoding="utf-8"?>
<p:tagLst xmlns:a="http://schemas.openxmlformats.org/drawingml/2006/main" xmlns:r="http://schemas.openxmlformats.org/officeDocument/2006/relationships" xmlns:p="http://schemas.openxmlformats.org/presentationml/2006/main">
  <p:tag name="HIGHLIGHTER" val="false"/>
</p:tagLst>
</file>

<file path=ppt/tags/tag1052.xml><?xml version="1.0" encoding="utf-8"?>
<p:tagLst xmlns:a="http://schemas.openxmlformats.org/drawingml/2006/main" xmlns:r="http://schemas.openxmlformats.org/officeDocument/2006/relationships" xmlns:p="http://schemas.openxmlformats.org/presentationml/2006/main">
  <p:tag name="HIGHLIGHTER" val="false"/>
</p:tagLst>
</file>

<file path=ppt/tags/tag1053.xml><?xml version="1.0" encoding="utf-8"?>
<p:tagLst xmlns:a="http://schemas.openxmlformats.org/drawingml/2006/main" xmlns:r="http://schemas.openxmlformats.org/officeDocument/2006/relationships" xmlns:p="http://schemas.openxmlformats.org/presentationml/2006/main">
  <p:tag name="HIGHLIGHTER" val="false"/>
</p:tagLst>
</file>

<file path=ppt/tags/tag1054.xml><?xml version="1.0" encoding="utf-8"?>
<p:tagLst xmlns:a="http://schemas.openxmlformats.org/drawingml/2006/main" xmlns:r="http://schemas.openxmlformats.org/officeDocument/2006/relationships" xmlns:p="http://schemas.openxmlformats.org/presentationml/2006/main">
  <p:tag name="HIGHLIGHTER" val="false"/>
</p:tagLst>
</file>

<file path=ppt/tags/tag1055.xml><?xml version="1.0" encoding="utf-8"?>
<p:tagLst xmlns:a="http://schemas.openxmlformats.org/drawingml/2006/main" xmlns:r="http://schemas.openxmlformats.org/officeDocument/2006/relationships" xmlns:p="http://schemas.openxmlformats.org/presentationml/2006/main">
  <p:tag name="HIGHLIGHTER" val="false"/>
</p:tagLst>
</file>

<file path=ppt/tags/tag1056.xml><?xml version="1.0" encoding="utf-8"?>
<p:tagLst xmlns:a="http://schemas.openxmlformats.org/drawingml/2006/main" xmlns:r="http://schemas.openxmlformats.org/officeDocument/2006/relationships" xmlns:p="http://schemas.openxmlformats.org/presentationml/2006/main">
  <p:tag name="HIGHLIGHTER" val="false"/>
</p:tagLst>
</file>

<file path=ppt/tags/tag1057.xml><?xml version="1.0" encoding="utf-8"?>
<p:tagLst xmlns:a="http://schemas.openxmlformats.org/drawingml/2006/main" xmlns:r="http://schemas.openxmlformats.org/officeDocument/2006/relationships" xmlns:p="http://schemas.openxmlformats.org/presentationml/2006/main">
  <p:tag name="HIGHLIGHTER" val="false"/>
</p:tagLst>
</file>

<file path=ppt/tags/tag1058.xml><?xml version="1.0" encoding="utf-8"?>
<p:tagLst xmlns:a="http://schemas.openxmlformats.org/drawingml/2006/main" xmlns:r="http://schemas.openxmlformats.org/officeDocument/2006/relationships" xmlns:p="http://schemas.openxmlformats.org/presentationml/2006/main">
  <p:tag name="HIGHLIGHTER" val="false"/>
</p:tagLst>
</file>

<file path=ppt/tags/tag1059.xml><?xml version="1.0" encoding="utf-8"?>
<p:tagLst xmlns:a="http://schemas.openxmlformats.org/drawingml/2006/main" xmlns:r="http://schemas.openxmlformats.org/officeDocument/2006/relationships" xmlns:p="http://schemas.openxmlformats.org/presentationml/2006/main">
  <p:tag name="HIGHLIGHTER" val="false"/>
</p:tagLst>
</file>

<file path=ppt/tags/tag106.xml><?xml version="1.0" encoding="utf-8"?>
<p:tagLst xmlns:a="http://schemas.openxmlformats.org/drawingml/2006/main" xmlns:r="http://schemas.openxmlformats.org/officeDocument/2006/relationships" xmlns:p="http://schemas.openxmlformats.org/presentationml/2006/main">
  <p:tag name="HIGHLIGHTER" val="false"/>
</p:tagLst>
</file>

<file path=ppt/tags/tag1060.xml><?xml version="1.0" encoding="utf-8"?>
<p:tagLst xmlns:a="http://schemas.openxmlformats.org/drawingml/2006/main" xmlns:r="http://schemas.openxmlformats.org/officeDocument/2006/relationships" xmlns:p="http://schemas.openxmlformats.org/presentationml/2006/main">
  <p:tag name="HIGHLIGHTER" val="false"/>
</p:tagLst>
</file>

<file path=ppt/tags/tag1061.xml><?xml version="1.0" encoding="utf-8"?>
<p:tagLst xmlns:a="http://schemas.openxmlformats.org/drawingml/2006/main" xmlns:r="http://schemas.openxmlformats.org/officeDocument/2006/relationships" xmlns:p="http://schemas.openxmlformats.org/presentationml/2006/main">
  <p:tag name="HIGHLIGHTER" val="false"/>
</p:tagLst>
</file>

<file path=ppt/tags/tag1062.xml><?xml version="1.0" encoding="utf-8"?>
<p:tagLst xmlns:a="http://schemas.openxmlformats.org/drawingml/2006/main" xmlns:r="http://schemas.openxmlformats.org/officeDocument/2006/relationships" xmlns:p="http://schemas.openxmlformats.org/presentationml/2006/main">
  <p:tag name="HIGHLIGHTER" val="false"/>
</p:tagLst>
</file>

<file path=ppt/tags/tag1063.xml><?xml version="1.0" encoding="utf-8"?>
<p:tagLst xmlns:a="http://schemas.openxmlformats.org/drawingml/2006/main" xmlns:r="http://schemas.openxmlformats.org/officeDocument/2006/relationships" xmlns:p="http://schemas.openxmlformats.org/presentationml/2006/main">
  <p:tag name="HIGHLIGHTER" val="false"/>
</p:tagLst>
</file>

<file path=ppt/tags/tag1064.xml><?xml version="1.0" encoding="utf-8"?>
<p:tagLst xmlns:a="http://schemas.openxmlformats.org/drawingml/2006/main" xmlns:r="http://schemas.openxmlformats.org/officeDocument/2006/relationships" xmlns:p="http://schemas.openxmlformats.org/presentationml/2006/main">
  <p:tag name="HIGHLIGHTER" val="false"/>
</p:tagLst>
</file>

<file path=ppt/tags/tag1065.xml><?xml version="1.0" encoding="utf-8"?>
<p:tagLst xmlns:a="http://schemas.openxmlformats.org/drawingml/2006/main" xmlns:r="http://schemas.openxmlformats.org/officeDocument/2006/relationships" xmlns:p="http://schemas.openxmlformats.org/presentationml/2006/main">
  <p:tag name="HIGHLIGHTER" val="false"/>
</p:tagLst>
</file>

<file path=ppt/tags/tag1066.xml><?xml version="1.0" encoding="utf-8"?>
<p:tagLst xmlns:a="http://schemas.openxmlformats.org/drawingml/2006/main" xmlns:r="http://schemas.openxmlformats.org/officeDocument/2006/relationships" xmlns:p="http://schemas.openxmlformats.org/presentationml/2006/main">
  <p:tag name="HIGHLIGHTER" val="false"/>
</p:tagLst>
</file>

<file path=ppt/tags/tag1067.xml><?xml version="1.0" encoding="utf-8"?>
<p:tagLst xmlns:a="http://schemas.openxmlformats.org/drawingml/2006/main" xmlns:r="http://schemas.openxmlformats.org/officeDocument/2006/relationships" xmlns:p="http://schemas.openxmlformats.org/presentationml/2006/main">
  <p:tag name="HIGHLIGHTER" val="false"/>
</p:tagLst>
</file>

<file path=ppt/tags/tag1068.xml><?xml version="1.0" encoding="utf-8"?>
<p:tagLst xmlns:a="http://schemas.openxmlformats.org/drawingml/2006/main" xmlns:r="http://schemas.openxmlformats.org/officeDocument/2006/relationships" xmlns:p="http://schemas.openxmlformats.org/presentationml/2006/main">
  <p:tag name="HIGHLIGHTER" val="false"/>
</p:tagLst>
</file>

<file path=ppt/tags/tag1069.xml><?xml version="1.0" encoding="utf-8"?>
<p:tagLst xmlns:a="http://schemas.openxmlformats.org/drawingml/2006/main" xmlns:r="http://schemas.openxmlformats.org/officeDocument/2006/relationships" xmlns:p="http://schemas.openxmlformats.org/presentationml/2006/main">
  <p:tag name="HIGHLIGHTER" val="false"/>
</p:tagLst>
</file>

<file path=ppt/tags/tag107.xml><?xml version="1.0" encoding="utf-8"?>
<p:tagLst xmlns:a="http://schemas.openxmlformats.org/drawingml/2006/main" xmlns:r="http://schemas.openxmlformats.org/officeDocument/2006/relationships" xmlns:p="http://schemas.openxmlformats.org/presentationml/2006/main">
  <p:tag name="HIGHLIGHTER" val="false"/>
</p:tagLst>
</file>

<file path=ppt/tags/tag1070.xml><?xml version="1.0" encoding="utf-8"?>
<p:tagLst xmlns:a="http://schemas.openxmlformats.org/drawingml/2006/main" xmlns:r="http://schemas.openxmlformats.org/officeDocument/2006/relationships" xmlns:p="http://schemas.openxmlformats.org/presentationml/2006/main">
  <p:tag name="HIGHLIGHTER" val="false"/>
</p:tagLst>
</file>

<file path=ppt/tags/tag1071.xml><?xml version="1.0" encoding="utf-8"?>
<p:tagLst xmlns:a="http://schemas.openxmlformats.org/drawingml/2006/main" xmlns:r="http://schemas.openxmlformats.org/officeDocument/2006/relationships" xmlns:p="http://schemas.openxmlformats.org/presentationml/2006/main">
  <p:tag name="HIGHLIGHTER" val="false"/>
</p:tagLst>
</file>

<file path=ppt/tags/tag1072.xml><?xml version="1.0" encoding="utf-8"?>
<p:tagLst xmlns:a="http://schemas.openxmlformats.org/drawingml/2006/main" xmlns:r="http://schemas.openxmlformats.org/officeDocument/2006/relationships" xmlns:p="http://schemas.openxmlformats.org/presentationml/2006/main">
  <p:tag name="HIGHLIGHTER" val="false"/>
</p:tagLst>
</file>

<file path=ppt/tags/tag1073.xml><?xml version="1.0" encoding="utf-8"?>
<p:tagLst xmlns:a="http://schemas.openxmlformats.org/drawingml/2006/main" xmlns:r="http://schemas.openxmlformats.org/officeDocument/2006/relationships" xmlns:p="http://schemas.openxmlformats.org/presentationml/2006/main">
  <p:tag name="HIGHLIGHTER" val="false"/>
</p:tagLst>
</file>

<file path=ppt/tags/tag1074.xml><?xml version="1.0" encoding="utf-8"?>
<p:tagLst xmlns:a="http://schemas.openxmlformats.org/drawingml/2006/main" xmlns:r="http://schemas.openxmlformats.org/officeDocument/2006/relationships" xmlns:p="http://schemas.openxmlformats.org/presentationml/2006/main">
  <p:tag name="HIGHLIGHTER" val="false"/>
</p:tagLst>
</file>

<file path=ppt/tags/tag1075.xml><?xml version="1.0" encoding="utf-8"?>
<p:tagLst xmlns:a="http://schemas.openxmlformats.org/drawingml/2006/main" xmlns:r="http://schemas.openxmlformats.org/officeDocument/2006/relationships" xmlns:p="http://schemas.openxmlformats.org/presentationml/2006/main">
  <p:tag name="HIGHLIGHTER" val="false"/>
</p:tagLst>
</file>

<file path=ppt/tags/tag1076.xml><?xml version="1.0" encoding="utf-8"?>
<p:tagLst xmlns:a="http://schemas.openxmlformats.org/drawingml/2006/main" xmlns:r="http://schemas.openxmlformats.org/officeDocument/2006/relationships" xmlns:p="http://schemas.openxmlformats.org/presentationml/2006/main">
  <p:tag name="HIGHLIGHTER" val="false"/>
</p:tagLst>
</file>

<file path=ppt/tags/tag1077.xml><?xml version="1.0" encoding="utf-8"?>
<p:tagLst xmlns:a="http://schemas.openxmlformats.org/drawingml/2006/main" xmlns:r="http://schemas.openxmlformats.org/officeDocument/2006/relationships" xmlns:p="http://schemas.openxmlformats.org/presentationml/2006/main">
  <p:tag name="HIGHLIGHTER" val="false"/>
</p:tagLst>
</file>

<file path=ppt/tags/tag1078.xml><?xml version="1.0" encoding="utf-8"?>
<p:tagLst xmlns:a="http://schemas.openxmlformats.org/drawingml/2006/main" xmlns:r="http://schemas.openxmlformats.org/officeDocument/2006/relationships" xmlns:p="http://schemas.openxmlformats.org/presentationml/2006/main">
  <p:tag name="HIGHLIGHTER" val="false"/>
</p:tagLst>
</file>

<file path=ppt/tags/tag1079.xml><?xml version="1.0" encoding="utf-8"?>
<p:tagLst xmlns:a="http://schemas.openxmlformats.org/drawingml/2006/main" xmlns:r="http://schemas.openxmlformats.org/officeDocument/2006/relationships" xmlns:p="http://schemas.openxmlformats.org/presentationml/2006/main">
  <p:tag name="HIGHLIGHTER" val="false"/>
</p:tagLst>
</file>

<file path=ppt/tags/tag108.xml><?xml version="1.0" encoding="utf-8"?>
<p:tagLst xmlns:a="http://schemas.openxmlformats.org/drawingml/2006/main" xmlns:r="http://schemas.openxmlformats.org/officeDocument/2006/relationships" xmlns:p="http://schemas.openxmlformats.org/presentationml/2006/main">
  <p:tag name="HIGHLIGHTER" val="false"/>
</p:tagLst>
</file>

<file path=ppt/tags/tag1080.xml><?xml version="1.0" encoding="utf-8"?>
<p:tagLst xmlns:a="http://schemas.openxmlformats.org/drawingml/2006/main" xmlns:r="http://schemas.openxmlformats.org/officeDocument/2006/relationships" xmlns:p="http://schemas.openxmlformats.org/presentationml/2006/main">
  <p:tag name="HIGHLIGHTER" val="false"/>
</p:tagLst>
</file>

<file path=ppt/tags/tag1081.xml><?xml version="1.0" encoding="utf-8"?>
<p:tagLst xmlns:a="http://schemas.openxmlformats.org/drawingml/2006/main" xmlns:r="http://schemas.openxmlformats.org/officeDocument/2006/relationships" xmlns:p="http://schemas.openxmlformats.org/presentationml/2006/main">
  <p:tag name="HIGHLIGHTER" val="false"/>
</p:tagLst>
</file>

<file path=ppt/tags/tag1082.xml><?xml version="1.0" encoding="utf-8"?>
<p:tagLst xmlns:a="http://schemas.openxmlformats.org/drawingml/2006/main" xmlns:r="http://schemas.openxmlformats.org/officeDocument/2006/relationships" xmlns:p="http://schemas.openxmlformats.org/presentationml/2006/main">
  <p:tag name="HIGHLIGHTER" val="false"/>
</p:tagLst>
</file>

<file path=ppt/tags/tag1083.xml><?xml version="1.0" encoding="utf-8"?>
<p:tagLst xmlns:a="http://schemas.openxmlformats.org/drawingml/2006/main" xmlns:r="http://schemas.openxmlformats.org/officeDocument/2006/relationships" xmlns:p="http://schemas.openxmlformats.org/presentationml/2006/main">
  <p:tag name="HIGHLIGHTER" val="false"/>
</p:tagLst>
</file>

<file path=ppt/tags/tag1084.xml><?xml version="1.0" encoding="utf-8"?>
<p:tagLst xmlns:a="http://schemas.openxmlformats.org/drawingml/2006/main" xmlns:r="http://schemas.openxmlformats.org/officeDocument/2006/relationships" xmlns:p="http://schemas.openxmlformats.org/presentationml/2006/main">
  <p:tag name="HIGHLIGHTER" val="false"/>
</p:tagLst>
</file>

<file path=ppt/tags/tag1085.xml><?xml version="1.0" encoding="utf-8"?>
<p:tagLst xmlns:a="http://schemas.openxmlformats.org/drawingml/2006/main" xmlns:r="http://schemas.openxmlformats.org/officeDocument/2006/relationships" xmlns:p="http://schemas.openxmlformats.org/presentationml/2006/main">
  <p:tag name="HIGHLIGHTER" val="false"/>
</p:tagLst>
</file>

<file path=ppt/tags/tag1086.xml><?xml version="1.0" encoding="utf-8"?>
<p:tagLst xmlns:a="http://schemas.openxmlformats.org/drawingml/2006/main" xmlns:r="http://schemas.openxmlformats.org/officeDocument/2006/relationships" xmlns:p="http://schemas.openxmlformats.org/presentationml/2006/main">
  <p:tag name="HIGHLIGHTER" val="false"/>
</p:tagLst>
</file>

<file path=ppt/tags/tag1087.xml><?xml version="1.0" encoding="utf-8"?>
<p:tagLst xmlns:a="http://schemas.openxmlformats.org/drawingml/2006/main" xmlns:r="http://schemas.openxmlformats.org/officeDocument/2006/relationships" xmlns:p="http://schemas.openxmlformats.org/presentationml/2006/main">
  <p:tag name="HIGHLIGHTER" val="false"/>
</p:tagLst>
</file>

<file path=ppt/tags/tag1088.xml><?xml version="1.0" encoding="utf-8"?>
<p:tagLst xmlns:a="http://schemas.openxmlformats.org/drawingml/2006/main" xmlns:r="http://schemas.openxmlformats.org/officeDocument/2006/relationships" xmlns:p="http://schemas.openxmlformats.org/presentationml/2006/main">
  <p:tag name="HIGHLIGHTER" val="false"/>
</p:tagLst>
</file>

<file path=ppt/tags/tag1089.xml><?xml version="1.0" encoding="utf-8"?>
<p:tagLst xmlns:a="http://schemas.openxmlformats.org/drawingml/2006/main" xmlns:r="http://schemas.openxmlformats.org/officeDocument/2006/relationships" xmlns:p="http://schemas.openxmlformats.org/presentationml/2006/main">
  <p:tag name="HIGHLIGHTER" val="false"/>
</p:tagLst>
</file>

<file path=ppt/tags/tag109.xml><?xml version="1.0" encoding="utf-8"?>
<p:tagLst xmlns:a="http://schemas.openxmlformats.org/drawingml/2006/main" xmlns:r="http://schemas.openxmlformats.org/officeDocument/2006/relationships" xmlns:p="http://schemas.openxmlformats.org/presentationml/2006/main">
  <p:tag name="HIGHLIGHTER" val="false"/>
</p:tagLst>
</file>

<file path=ppt/tags/tag1090.xml><?xml version="1.0" encoding="utf-8"?>
<p:tagLst xmlns:a="http://schemas.openxmlformats.org/drawingml/2006/main" xmlns:r="http://schemas.openxmlformats.org/officeDocument/2006/relationships" xmlns:p="http://schemas.openxmlformats.org/presentationml/2006/main">
  <p:tag name="HIGHLIGHTER" val="false"/>
</p:tagLst>
</file>

<file path=ppt/tags/tag1091.xml><?xml version="1.0" encoding="utf-8"?>
<p:tagLst xmlns:a="http://schemas.openxmlformats.org/drawingml/2006/main" xmlns:r="http://schemas.openxmlformats.org/officeDocument/2006/relationships" xmlns:p="http://schemas.openxmlformats.org/presentationml/2006/main">
  <p:tag name="HIGHLIGHTER" val="false"/>
</p:tagLst>
</file>

<file path=ppt/tags/tag1092.xml><?xml version="1.0" encoding="utf-8"?>
<p:tagLst xmlns:a="http://schemas.openxmlformats.org/drawingml/2006/main" xmlns:r="http://schemas.openxmlformats.org/officeDocument/2006/relationships" xmlns:p="http://schemas.openxmlformats.org/presentationml/2006/main">
  <p:tag name="HIGHLIGHTER" val="false"/>
</p:tagLst>
</file>

<file path=ppt/tags/tag1093.xml><?xml version="1.0" encoding="utf-8"?>
<p:tagLst xmlns:a="http://schemas.openxmlformats.org/drawingml/2006/main" xmlns:r="http://schemas.openxmlformats.org/officeDocument/2006/relationships" xmlns:p="http://schemas.openxmlformats.org/presentationml/2006/main">
  <p:tag name="HIGHLIGHTER" val="false"/>
</p:tagLst>
</file>

<file path=ppt/tags/tag1094.xml><?xml version="1.0" encoding="utf-8"?>
<p:tagLst xmlns:a="http://schemas.openxmlformats.org/drawingml/2006/main" xmlns:r="http://schemas.openxmlformats.org/officeDocument/2006/relationships" xmlns:p="http://schemas.openxmlformats.org/presentationml/2006/main">
  <p:tag name="HIGHLIGHTER" val="false"/>
</p:tagLst>
</file>

<file path=ppt/tags/tag1095.xml><?xml version="1.0" encoding="utf-8"?>
<p:tagLst xmlns:a="http://schemas.openxmlformats.org/drawingml/2006/main" xmlns:r="http://schemas.openxmlformats.org/officeDocument/2006/relationships" xmlns:p="http://schemas.openxmlformats.org/presentationml/2006/main">
  <p:tag name="HIGHLIGHTER" val="false"/>
</p:tagLst>
</file>

<file path=ppt/tags/tag1096.xml><?xml version="1.0" encoding="utf-8"?>
<p:tagLst xmlns:a="http://schemas.openxmlformats.org/drawingml/2006/main" xmlns:r="http://schemas.openxmlformats.org/officeDocument/2006/relationships" xmlns:p="http://schemas.openxmlformats.org/presentationml/2006/main">
  <p:tag name="HIGHLIGHTER" val="false"/>
</p:tagLst>
</file>

<file path=ppt/tags/tag1097.xml><?xml version="1.0" encoding="utf-8"?>
<p:tagLst xmlns:a="http://schemas.openxmlformats.org/drawingml/2006/main" xmlns:r="http://schemas.openxmlformats.org/officeDocument/2006/relationships" xmlns:p="http://schemas.openxmlformats.org/presentationml/2006/main">
  <p:tag name="HIGHLIGHTER" val="false"/>
</p:tagLst>
</file>

<file path=ppt/tags/tag1098.xml><?xml version="1.0" encoding="utf-8"?>
<p:tagLst xmlns:a="http://schemas.openxmlformats.org/drawingml/2006/main" xmlns:r="http://schemas.openxmlformats.org/officeDocument/2006/relationships" xmlns:p="http://schemas.openxmlformats.org/presentationml/2006/main">
  <p:tag name="HIGHLIGHTER" val="false"/>
</p:tagLst>
</file>

<file path=ppt/tags/tag1099.xml><?xml version="1.0" encoding="utf-8"?>
<p:tagLst xmlns:a="http://schemas.openxmlformats.org/drawingml/2006/main" xmlns:r="http://schemas.openxmlformats.org/officeDocument/2006/relationships" xmlns:p="http://schemas.openxmlformats.org/presentationml/2006/main">
  <p:tag name="HIGHLIGHTER" val="false"/>
</p:tagLst>
</file>

<file path=ppt/tags/tag11.xml><?xml version="1.0" encoding="utf-8"?>
<p:tagLst xmlns:a="http://schemas.openxmlformats.org/drawingml/2006/main" xmlns:r="http://schemas.openxmlformats.org/officeDocument/2006/relationships" xmlns:p="http://schemas.openxmlformats.org/presentationml/2006/main">
  <p:tag name="HIGHLIGHTER" val="false"/>
</p:tagLst>
</file>

<file path=ppt/tags/tag110.xml><?xml version="1.0" encoding="utf-8"?>
<p:tagLst xmlns:a="http://schemas.openxmlformats.org/drawingml/2006/main" xmlns:r="http://schemas.openxmlformats.org/officeDocument/2006/relationships" xmlns:p="http://schemas.openxmlformats.org/presentationml/2006/main">
  <p:tag name="HIGHLIGHTER" val="false"/>
</p:tagLst>
</file>

<file path=ppt/tags/tag1100.xml><?xml version="1.0" encoding="utf-8"?>
<p:tagLst xmlns:a="http://schemas.openxmlformats.org/drawingml/2006/main" xmlns:r="http://schemas.openxmlformats.org/officeDocument/2006/relationships" xmlns:p="http://schemas.openxmlformats.org/presentationml/2006/main">
  <p:tag name="HIGHLIGHTER" val="false"/>
</p:tagLst>
</file>

<file path=ppt/tags/tag1101.xml><?xml version="1.0" encoding="utf-8"?>
<p:tagLst xmlns:a="http://schemas.openxmlformats.org/drawingml/2006/main" xmlns:r="http://schemas.openxmlformats.org/officeDocument/2006/relationships" xmlns:p="http://schemas.openxmlformats.org/presentationml/2006/main">
  <p:tag name="HIGHLIGHTER" val="false"/>
</p:tagLst>
</file>

<file path=ppt/tags/tag1102.xml><?xml version="1.0" encoding="utf-8"?>
<p:tagLst xmlns:a="http://schemas.openxmlformats.org/drawingml/2006/main" xmlns:r="http://schemas.openxmlformats.org/officeDocument/2006/relationships" xmlns:p="http://schemas.openxmlformats.org/presentationml/2006/main">
  <p:tag name="HIGHLIGHTER" val="false"/>
</p:tagLst>
</file>

<file path=ppt/tags/tag1103.xml><?xml version="1.0" encoding="utf-8"?>
<p:tagLst xmlns:a="http://schemas.openxmlformats.org/drawingml/2006/main" xmlns:r="http://schemas.openxmlformats.org/officeDocument/2006/relationships" xmlns:p="http://schemas.openxmlformats.org/presentationml/2006/main">
  <p:tag name="HIGHLIGHTER" val="false"/>
</p:tagLst>
</file>

<file path=ppt/tags/tag1104.xml><?xml version="1.0" encoding="utf-8"?>
<p:tagLst xmlns:a="http://schemas.openxmlformats.org/drawingml/2006/main" xmlns:r="http://schemas.openxmlformats.org/officeDocument/2006/relationships" xmlns:p="http://schemas.openxmlformats.org/presentationml/2006/main">
  <p:tag name="HIGHLIGHTER" val="false"/>
</p:tagLst>
</file>

<file path=ppt/tags/tag1105.xml><?xml version="1.0" encoding="utf-8"?>
<p:tagLst xmlns:a="http://schemas.openxmlformats.org/drawingml/2006/main" xmlns:r="http://schemas.openxmlformats.org/officeDocument/2006/relationships" xmlns:p="http://schemas.openxmlformats.org/presentationml/2006/main">
  <p:tag name="HIGHLIGHTER" val="false"/>
</p:tagLst>
</file>

<file path=ppt/tags/tag1106.xml><?xml version="1.0" encoding="utf-8"?>
<p:tagLst xmlns:a="http://schemas.openxmlformats.org/drawingml/2006/main" xmlns:r="http://schemas.openxmlformats.org/officeDocument/2006/relationships" xmlns:p="http://schemas.openxmlformats.org/presentationml/2006/main">
  <p:tag name="HIGHLIGHTER" val="false"/>
</p:tagLst>
</file>

<file path=ppt/tags/tag1107.xml><?xml version="1.0" encoding="utf-8"?>
<p:tagLst xmlns:a="http://schemas.openxmlformats.org/drawingml/2006/main" xmlns:r="http://schemas.openxmlformats.org/officeDocument/2006/relationships" xmlns:p="http://schemas.openxmlformats.org/presentationml/2006/main">
  <p:tag name="HIGHLIGHTER" val="false"/>
</p:tagLst>
</file>

<file path=ppt/tags/tag1108.xml><?xml version="1.0" encoding="utf-8"?>
<p:tagLst xmlns:a="http://schemas.openxmlformats.org/drawingml/2006/main" xmlns:r="http://schemas.openxmlformats.org/officeDocument/2006/relationships" xmlns:p="http://schemas.openxmlformats.org/presentationml/2006/main">
  <p:tag name="HIGHLIGHTER" val="false"/>
</p:tagLst>
</file>

<file path=ppt/tags/tag1109.xml><?xml version="1.0" encoding="utf-8"?>
<p:tagLst xmlns:a="http://schemas.openxmlformats.org/drawingml/2006/main" xmlns:r="http://schemas.openxmlformats.org/officeDocument/2006/relationships" xmlns:p="http://schemas.openxmlformats.org/presentationml/2006/main">
  <p:tag name="HIGHLIGHTER" val="false"/>
</p:tagLst>
</file>

<file path=ppt/tags/tag111.xml><?xml version="1.0" encoding="utf-8"?>
<p:tagLst xmlns:a="http://schemas.openxmlformats.org/drawingml/2006/main" xmlns:r="http://schemas.openxmlformats.org/officeDocument/2006/relationships" xmlns:p="http://schemas.openxmlformats.org/presentationml/2006/main">
  <p:tag name="HIGHLIGHTER" val="false"/>
</p:tagLst>
</file>

<file path=ppt/tags/tag1110.xml><?xml version="1.0" encoding="utf-8"?>
<p:tagLst xmlns:a="http://schemas.openxmlformats.org/drawingml/2006/main" xmlns:r="http://schemas.openxmlformats.org/officeDocument/2006/relationships" xmlns:p="http://schemas.openxmlformats.org/presentationml/2006/main">
  <p:tag name="HIGHLIGHTER" val="false"/>
</p:tagLst>
</file>

<file path=ppt/tags/tag1111.xml><?xml version="1.0" encoding="utf-8"?>
<p:tagLst xmlns:a="http://schemas.openxmlformats.org/drawingml/2006/main" xmlns:r="http://schemas.openxmlformats.org/officeDocument/2006/relationships" xmlns:p="http://schemas.openxmlformats.org/presentationml/2006/main">
  <p:tag name="HIGHLIGHTER" val="false"/>
</p:tagLst>
</file>

<file path=ppt/tags/tag1112.xml><?xml version="1.0" encoding="utf-8"?>
<p:tagLst xmlns:a="http://schemas.openxmlformats.org/drawingml/2006/main" xmlns:r="http://schemas.openxmlformats.org/officeDocument/2006/relationships" xmlns:p="http://schemas.openxmlformats.org/presentationml/2006/main">
  <p:tag name="HIGHLIGHTER" val="false"/>
</p:tagLst>
</file>

<file path=ppt/tags/tag1113.xml><?xml version="1.0" encoding="utf-8"?>
<p:tagLst xmlns:a="http://schemas.openxmlformats.org/drawingml/2006/main" xmlns:r="http://schemas.openxmlformats.org/officeDocument/2006/relationships" xmlns:p="http://schemas.openxmlformats.org/presentationml/2006/main">
  <p:tag name="HIGHLIGHTER" val="false"/>
</p:tagLst>
</file>

<file path=ppt/tags/tag1114.xml><?xml version="1.0" encoding="utf-8"?>
<p:tagLst xmlns:a="http://schemas.openxmlformats.org/drawingml/2006/main" xmlns:r="http://schemas.openxmlformats.org/officeDocument/2006/relationships" xmlns:p="http://schemas.openxmlformats.org/presentationml/2006/main">
  <p:tag name="HIGHLIGHTER" val="false"/>
</p:tagLst>
</file>

<file path=ppt/tags/tag1115.xml><?xml version="1.0" encoding="utf-8"?>
<p:tagLst xmlns:a="http://schemas.openxmlformats.org/drawingml/2006/main" xmlns:r="http://schemas.openxmlformats.org/officeDocument/2006/relationships" xmlns:p="http://schemas.openxmlformats.org/presentationml/2006/main">
  <p:tag name="HIGHLIGHTER" val="false"/>
</p:tagLst>
</file>

<file path=ppt/tags/tag1116.xml><?xml version="1.0" encoding="utf-8"?>
<p:tagLst xmlns:a="http://schemas.openxmlformats.org/drawingml/2006/main" xmlns:r="http://schemas.openxmlformats.org/officeDocument/2006/relationships" xmlns:p="http://schemas.openxmlformats.org/presentationml/2006/main">
  <p:tag name="HIGHLIGHTER" val="false"/>
</p:tagLst>
</file>

<file path=ppt/tags/tag1117.xml><?xml version="1.0" encoding="utf-8"?>
<p:tagLst xmlns:a="http://schemas.openxmlformats.org/drawingml/2006/main" xmlns:r="http://schemas.openxmlformats.org/officeDocument/2006/relationships" xmlns:p="http://schemas.openxmlformats.org/presentationml/2006/main">
  <p:tag name="HIGHLIGHTER" val="false"/>
</p:tagLst>
</file>

<file path=ppt/tags/tag1118.xml><?xml version="1.0" encoding="utf-8"?>
<p:tagLst xmlns:a="http://schemas.openxmlformats.org/drawingml/2006/main" xmlns:r="http://schemas.openxmlformats.org/officeDocument/2006/relationships" xmlns:p="http://schemas.openxmlformats.org/presentationml/2006/main">
  <p:tag name="HIGHLIGHTER" val="false"/>
</p:tagLst>
</file>

<file path=ppt/tags/tag1119.xml><?xml version="1.0" encoding="utf-8"?>
<p:tagLst xmlns:a="http://schemas.openxmlformats.org/drawingml/2006/main" xmlns:r="http://schemas.openxmlformats.org/officeDocument/2006/relationships" xmlns:p="http://schemas.openxmlformats.org/presentationml/2006/main">
  <p:tag name="HIGHLIGHTER" val="false"/>
</p:tagLst>
</file>

<file path=ppt/tags/tag112.xml><?xml version="1.0" encoding="utf-8"?>
<p:tagLst xmlns:a="http://schemas.openxmlformats.org/drawingml/2006/main" xmlns:r="http://schemas.openxmlformats.org/officeDocument/2006/relationships" xmlns:p="http://schemas.openxmlformats.org/presentationml/2006/main">
  <p:tag name="HIGHLIGHTER" val="false"/>
</p:tagLst>
</file>

<file path=ppt/tags/tag1120.xml><?xml version="1.0" encoding="utf-8"?>
<p:tagLst xmlns:a="http://schemas.openxmlformats.org/drawingml/2006/main" xmlns:r="http://schemas.openxmlformats.org/officeDocument/2006/relationships" xmlns:p="http://schemas.openxmlformats.org/presentationml/2006/main">
  <p:tag name="HIGHLIGHTER" val="false"/>
</p:tagLst>
</file>

<file path=ppt/tags/tag1121.xml><?xml version="1.0" encoding="utf-8"?>
<p:tagLst xmlns:a="http://schemas.openxmlformats.org/drawingml/2006/main" xmlns:r="http://schemas.openxmlformats.org/officeDocument/2006/relationships" xmlns:p="http://schemas.openxmlformats.org/presentationml/2006/main">
  <p:tag name="HIGHLIGHTER" val="false"/>
</p:tagLst>
</file>

<file path=ppt/tags/tag1122.xml><?xml version="1.0" encoding="utf-8"?>
<p:tagLst xmlns:a="http://schemas.openxmlformats.org/drawingml/2006/main" xmlns:r="http://schemas.openxmlformats.org/officeDocument/2006/relationships" xmlns:p="http://schemas.openxmlformats.org/presentationml/2006/main">
  <p:tag name="HIGHLIGHTER" val="false"/>
</p:tagLst>
</file>

<file path=ppt/tags/tag1123.xml><?xml version="1.0" encoding="utf-8"?>
<p:tagLst xmlns:a="http://schemas.openxmlformats.org/drawingml/2006/main" xmlns:r="http://schemas.openxmlformats.org/officeDocument/2006/relationships" xmlns:p="http://schemas.openxmlformats.org/presentationml/2006/main">
  <p:tag name="HIGHLIGHTER" val="false"/>
</p:tagLst>
</file>

<file path=ppt/tags/tag1124.xml><?xml version="1.0" encoding="utf-8"?>
<p:tagLst xmlns:a="http://schemas.openxmlformats.org/drawingml/2006/main" xmlns:r="http://schemas.openxmlformats.org/officeDocument/2006/relationships" xmlns:p="http://schemas.openxmlformats.org/presentationml/2006/main">
  <p:tag name="HIGHLIGHTER" val="false"/>
</p:tagLst>
</file>

<file path=ppt/tags/tag1125.xml><?xml version="1.0" encoding="utf-8"?>
<p:tagLst xmlns:a="http://schemas.openxmlformats.org/drawingml/2006/main" xmlns:r="http://schemas.openxmlformats.org/officeDocument/2006/relationships" xmlns:p="http://schemas.openxmlformats.org/presentationml/2006/main">
  <p:tag name="HIGHLIGHTER" val="false"/>
</p:tagLst>
</file>

<file path=ppt/tags/tag1126.xml><?xml version="1.0" encoding="utf-8"?>
<p:tagLst xmlns:a="http://schemas.openxmlformats.org/drawingml/2006/main" xmlns:r="http://schemas.openxmlformats.org/officeDocument/2006/relationships" xmlns:p="http://schemas.openxmlformats.org/presentationml/2006/main">
  <p:tag name="HIGHLIGHTER" val="false"/>
</p:tagLst>
</file>

<file path=ppt/tags/tag1127.xml><?xml version="1.0" encoding="utf-8"?>
<p:tagLst xmlns:a="http://schemas.openxmlformats.org/drawingml/2006/main" xmlns:r="http://schemas.openxmlformats.org/officeDocument/2006/relationships" xmlns:p="http://schemas.openxmlformats.org/presentationml/2006/main">
  <p:tag name="HIGHLIGHTER" val="false"/>
</p:tagLst>
</file>

<file path=ppt/tags/tag1128.xml><?xml version="1.0" encoding="utf-8"?>
<p:tagLst xmlns:a="http://schemas.openxmlformats.org/drawingml/2006/main" xmlns:r="http://schemas.openxmlformats.org/officeDocument/2006/relationships" xmlns:p="http://schemas.openxmlformats.org/presentationml/2006/main">
  <p:tag name="HIGHLIGHTER" val="false"/>
</p:tagLst>
</file>

<file path=ppt/tags/tag1129.xml><?xml version="1.0" encoding="utf-8"?>
<p:tagLst xmlns:a="http://schemas.openxmlformats.org/drawingml/2006/main" xmlns:r="http://schemas.openxmlformats.org/officeDocument/2006/relationships" xmlns:p="http://schemas.openxmlformats.org/presentationml/2006/main">
  <p:tag name="HIGHLIGHTER" val="false"/>
</p:tagLst>
</file>

<file path=ppt/tags/tag113.xml><?xml version="1.0" encoding="utf-8"?>
<p:tagLst xmlns:a="http://schemas.openxmlformats.org/drawingml/2006/main" xmlns:r="http://schemas.openxmlformats.org/officeDocument/2006/relationships" xmlns:p="http://schemas.openxmlformats.org/presentationml/2006/main">
  <p:tag name="HIGHLIGHTER" val="false"/>
</p:tagLst>
</file>

<file path=ppt/tags/tag1130.xml><?xml version="1.0" encoding="utf-8"?>
<p:tagLst xmlns:a="http://schemas.openxmlformats.org/drawingml/2006/main" xmlns:r="http://schemas.openxmlformats.org/officeDocument/2006/relationships" xmlns:p="http://schemas.openxmlformats.org/presentationml/2006/main">
  <p:tag name="HIGHLIGHTER" val="false"/>
</p:tagLst>
</file>

<file path=ppt/tags/tag1131.xml><?xml version="1.0" encoding="utf-8"?>
<p:tagLst xmlns:a="http://schemas.openxmlformats.org/drawingml/2006/main" xmlns:r="http://schemas.openxmlformats.org/officeDocument/2006/relationships" xmlns:p="http://schemas.openxmlformats.org/presentationml/2006/main">
  <p:tag name="HIGHLIGHTER" val="false"/>
</p:tagLst>
</file>

<file path=ppt/tags/tag1132.xml><?xml version="1.0" encoding="utf-8"?>
<p:tagLst xmlns:a="http://schemas.openxmlformats.org/drawingml/2006/main" xmlns:r="http://schemas.openxmlformats.org/officeDocument/2006/relationships" xmlns:p="http://schemas.openxmlformats.org/presentationml/2006/main">
  <p:tag name="HIGHLIGHTER" val="false"/>
</p:tagLst>
</file>

<file path=ppt/tags/tag1133.xml><?xml version="1.0" encoding="utf-8"?>
<p:tagLst xmlns:a="http://schemas.openxmlformats.org/drawingml/2006/main" xmlns:r="http://schemas.openxmlformats.org/officeDocument/2006/relationships" xmlns:p="http://schemas.openxmlformats.org/presentationml/2006/main">
  <p:tag name="HIGHLIGHTER" val="false"/>
</p:tagLst>
</file>

<file path=ppt/tags/tag1134.xml><?xml version="1.0" encoding="utf-8"?>
<p:tagLst xmlns:a="http://schemas.openxmlformats.org/drawingml/2006/main" xmlns:r="http://schemas.openxmlformats.org/officeDocument/2006/relationships" xmlns:p="http://schemas.openxmlformats.org/presentationml/2006/main">
  <p:tag name="HIGHLIGHTER" val="false"/>
</p:tagLst>
</file>

<file path=ppt/tags/tag1135.xml><?xml version="1.0" encoding="utf-8"?>
<p:tagLst xmlns:a="http://schemas.openxmlformats.org/drawingml/2006/main" xmlns:r="http://schemas.openxmlformats.org/officeDocument/2006/relationships" xmlns:p="http://schemas.openxmlformats.org/presentationml/2006/main">
  <p:tag name="HIGHLIGHTER" val="false"/>
</p:tagLst>
</file>

<file path=ppt/tags/tag1136.xml><?xml version="1.0" encoding="utf-8"?>
<p:tagLst xmlns:a="http://schemas.openxmlformats.org/drawingml/2006/main" xmlns:r="http://schemas.openxmlformats.org/officeDocument/2006/relationships" xmlns:p="http://schemas.openxmlformats.org/presentationml/2006/main">
  <p:tag name="HIGHLIGHTER" val="false"/>
</p:tagLst>
</file>

<file path=ppt/tags/tag1137.xml><?xml version="1.0" encoding="utf-8"?>
<p:tagLst xmlns:a="http://schemas.openxmlformats.org/drawingml/2006/main" xmlns:r="http://schemas.openxmlformats.org/officeDocument/2006/relationships" xmlns:p="http://schemas.openxmlformats.org/presentationml/2006/main">
  <p:tag name="HIGHLIGHTER" val="false"/>
</p:tagLst>
</file>

<file path=ppt/tags/tag1138.xml><?xml version="1.0" encoding="utf-8"?>
<p:tagLst xmlns:a="http://schemas.openxmlformats.org/drawingml/2006/main" xmlns:r="http://schemas.openxmlformats.org/officeDocument/2006/relationships" xmlns:p="http://schemas.openxmlformats.org/presentationml/2006/main">
  <p:tag name="HIGHLIGHTER" val="false"/>
</p:tagLst>
</file>

<file path=ppt/tags/tag1139.xml><?xml version="1.0" encoding="utf-8"?>
<p:tagLst xmlns:a="http://schemas.openxmlformats.org/drawingml/2006/main" xmlns:r="http://schemas.openxmlformats.org/officeDocument/2006/relationships" xmlns:p="http://schemas.openxmlformats.org/presentationml/2006/main">
  <p:tag name="HIGHLIGHTER" val="false"/>
</p:tagLst>
</file>

<file path=ppt/tags/tag114.xml><?xml version="1.0" encoding="utf-8"?>
<p:tagLst xmlns:a="http://schemas.openxmlformats.org/drawingml/2006/main" xmlns:r="http://schemas.openxmlformats.org/officeDocument/2006/relationships" xmlns:p="http://schemas.openxmlformats.org/presentationml/2006/main">
  <p:tag name="HIGHLIGHTER" val="false"/>
</p:tagLst>
</file>

<file path=ppt/tags/tag1140.xml><?xml version="1.0" encoding="utf-8"?>
<p:tagLst xmlns:a="http://schemas.openxmlformats.org/drawingml/2006/main" xmlns:r="http://schemas.openxmlformats.org/officeDocument/2006/relationships" xmlns:p="http://schemas.openxmlformats.org/presentationml/2006/main">
  <p:tag name="HIGHLIGHTER" val="false"/>
</p:tagLst>
</file>

<file path=ppt/tags/tag1141.xml><?xml version="1.0" encoding="utf-8"?>
<p:tagLst xmlns:a="http://schemas.openxmlformats.org/drawingml/2006/main" xmlns:r="http://schemas.openxmlformats.org/officeDocument/2006/relationships" xmlns:p="http://schemas.openxmlformats.org/presentationml/2006/main">
  <p:tag name="HIGHLIGHTER" val="false"/>
</p:tagLst>
</file>

<file path=ppt/tags/tag1142.xml><?xml version="1.0" encoding="utf-8"?>
<p:tagLst xmlns:a="http://schemas.openxmlformats.org/drawingml/2006/main" xmlns:r="http://schemas.openxmlformats.org/officeDocument/2006/relationships" xmlns:p="http://schemas.openxmlformats.org/presentationml/2006/main">
  <p:tag name="HIGHLIGHTER" val="false"/>
</p:tagLst>
</file>

<file path=ppt/tags/tag1143.xml><?xml version="1.0" encoding="utf-8"?>
<p:tagLst xmlns:a="http://schemas.openxmlformats.org/drawingml/2006/main" xmlns:r="http://schemas.openxmlformats.org/officeDocument/2006/relationships" xmlns:p="http://schemas.openxmlformats.org/presentationml/2006/main">
  <p:tag name="HIGHLIGHTER" val="false"/>
</p:tagLst>
</file>

<file path=ppt/tags/tag1144.xml><?xml version="1.0" encoding="utf-8"?>
<p:tagLst xmlns:a="http://schemas.openxmlformats.org/drawingml/2006/main" xmlns:r="http://schemas.openxmlformats.org/officeDocument/2006/relationships" xmlns:p="http://schemas.openxmlformats.org/presentationml/2006/main">
  <p:tag name="HIGHLIGHTER" val="false"/>
</p:tagLst>
</file>

<file path=ppt/tags/tag1145.xml><?xml version="1.0" encoding="utf-8"?>
<p:tagLst xmlns:a="http://schemas.openxmlformats.org/drawingml/2006/main" xmlns:r="http://schemas.openxmlformats.org/officeDocument/2006/relationships" xmlns:p="http://schemas.openxmlformats.org/presentationml/2006/main">
  <p:tag name="HIGHLIGHTER" val="false"/>
</p:tagLst>
</file>

<file path=ppt/tags/tag1146.xml><?xml version="1.0" encoding="utf-8"?>
<p:tagLst xmlns:a="http://schemas.openxmlformats.org/drawingml/2006/main" xmlns:r="http://schemas.openxmlformats.org/officeDocument/2006/relationships" xmlns:p="http://schemas.openxmlformats.org/presentationml/2006/main">
  <p:tag name="HIGHLIGHTER" val="false"/>
</p:tagLst>
</file>

<file path=ppt/tags/tag1147.xml><?xml version="1.0" encoding="utf-8"?>
<p:tagLst xmlns:a="http://schemas.openxmlformats.org/drawingml/2006/main" xmlns:r="http://schemas.openxmlformats.org/officeDocument/2006/relationships" xmlns:p="http://schemas.openxmlformats.org/presentationml/2006/main">
  <p:tag name="HIGHLIGHTER" val="false"/>
</p:tagLst>
</file>

<file path=ppt/tags/tag1148.xml><?xml version="1.0" encoding="utf-8"?>
<p:tagLst xmlns:a="http://schemas.openxmlformats.org/drawingml/2006/main" xmlns:r="http://schemas.openxmlformats.org/officeDocument/2006/relationships" xmlns:p="http://schemas.openxmlformats.org/presentationml/2006/main">
  <p:tag name="HIGHLIGHTER" val="false"/>
</p:tagLst>
</file>

<file path=ppt/tags/tag1149.xml><?xml version="1.0" encoding="utf-8"?>
<p:tagLst xmlns:a="http://schemas.openxmlformats.org/drawingml/2006/main" xmlns:r="http://schemas.openxmlformats.org/officeDocument/2006/relationships" xmlns:p="http://schemas.openxmlformats.org/presentationml/2006/main">
  <p:tag name="HIGHLIGHTER" val="false"/>
</p:tagLst>
</file>

<file path=ppt/tags/tag115.xml><?xml version="1.0" encoding="utf-8"?>
<p:tagLst xmlns:a="http://schemas.openxmlformats.org/drawingml/2006/main" xmlns:r="http://schemas.openxmlformats.org/officeDocument/2006/relationships" xmlns:p="http://schemas.openxmlformats.org/presentationml/2006/main">
  <p:tag name="HIGHLIGHTER" val="false"/>
</p:tagLst>
</file>

<file path=ppt/tags/tag1150.xml><?xml version="1.0" encoding="utf-8"?>
<p:tagLst xmlns:a="http://schemas.openxmlformats.org/drawingml/2006/main" xmlns:r="http://schemas.openxmlformats.org/officeDocument/2006/relationships" xmlns:p="http://schemas.openxmlformats.org/presentationml/2006/main">
  <p:tag name="HIGHLIGHTER" val="false"/>
</p:tagLst>
</file>

<file path=ppt/tags/tag1151.xml><?xml version="1.0" encoding="utf-8"?>
<p:tagLst xmlns:a="http://schemas.openxmlformats.org/drawingml/2006/main" xmlns:r="http://schemas.openxmlformats.org/officeDocument/2006/relationships" xmlns:p="http://schemas.openxmlformats.org/presentationml/2006/main">
  <p:tag name="HIGHLIGHTER" val="false"/>
</p:tagLst>
</file>

<file path=ppt/tags/tag1152.xml><?xml version="1.0" encoding="utf-8"?>
<p:tagLst xmlns:a="http://schemas.openxmlformats.org/drawingml/2006/main" xmlns:r="http://schemas.openxmlformats.org/officeDocument/2006/relationships" xmlns:p="http://schemas.openxmlformats.org/presentationml/2006/main">
  <p:tag name="HIGHLIGHTER" val="false"/>
</p:tagLst>
</file>

<file path=ppt/tags/tag1153.xml><?xml version="1.0" encoding="utf-8"?>
<p:tagLst xmlns:a="http://schemas.openxmlformats.org/drawingml/2006/main" xmlns:r="http://schemas.openxmlformats.org/officeDocument/2006/relationships" xmlns:p="http://schemas.openxmlformats.org/presentationml/2006/main">
  <p:tag name="HIGHLIGHTER" val="false"/>
</p:tagLst>
</file>

<file path=ppt/tags/tag1154.xml><?xml version="1.0" encoding="utf-8"?>
<p:tagLst xmlns:a="http://schemas.openxmlformats.org/drawingml/2006/main" xmlns:r="http://schemas.openxmlformats.org/officeDocument/2006/relationships" xmlns:p="http://schemas.openxmlformats.org/presentationml/2006/main">
  <p:tag name="HIGHLIGHTER" val="false"/>
</p:tagLst>
</file>

<file path=ppt/tags/tag1155.xml><?xml version="1.0" encoding="utf-8"?>
<p:tagLst xmlns:a="http://schemas.openxmlformats.org/drawingml/2006/main" xmlns:r="http://schemas.openxmlformats.org/officeDocument/2006/relationships" xmlns:p="http://schemas.openxmlformats.org/presentationml/2006/main">
  <p:tag name="HIGHLIGHTER" val="false"/>
</p:tagLst>
</file>

<file path=ppt/tags/tag1156.xml><?xml version="1.0" encoding="utf-8"?>
<p:tagLst xmlns:a="http://schemas.openxmlformats.org/drawingml/2006/main" xmlns:r="http://schemas.openxmlformats.org/officeDocument/2006/relationships" xmlns:p="http://schemas.openxmlformats.org/presentationml/2006/main">
  <p:tag name="HIGHLIGHTER" val="false"/>
</p:tagLst>
</file>

<file path=ppt/tags/tag1157.xml><?xml version="1.0" encoding="utf-8"?>
<p:tagLst xmlns:a="http://schemas.openxmlformats.org/drawingml/2006/main" xmlns:r="http://schemas.openxmlformats.org/officeDocument/2006/relationships" xmlns:p="http://schemas.openxmlformats.org/presentationml/2006/main">
  <p:tag name="HIGHLIGHTER" val="false"/>
</p:tagLst>
</file>

<file path=ppt/tags/tag1158.xml><?xml version="1.0" encoding="utf-8"?>
<p:tagLst xmlns:a="http://schemas.openxmlformats.org/drawingml/2006/main" xmlns:r="http://schemas.openxmlformats.org/officeDocument/2006/relationships" xmlns:p="http://schemas.openxmlformats.org/presentationml/2006/main">
  <p:tag name="HIGHLIGHTER" val="false"/>
</p:tagLst>
</file>

<file path=ppt/tags/tag1159.xml><?xml version="1.0" encoding="utf-8"?>
<p:tagLst xmlns:a="http://schemas.openxmlformats.org/drawingml/2006/main" xmlns:r="http://schemas.openxmlformats.org/officeDocument/2006/relationships" xmlns:p="http://schemas.openxmlformats.org/presentationml/2006/main">
  <p:tag name="HIGHLIGHTER" val="false"/>
</p:tagLst>
</file>

<file path=ppt/tags/tag116.xml><?xml version="1.0" encoding="utf-8"?>
<p:tagLst xmlns:a="http://schemas.openxmlformats.org/drawingml/2006/main" xmlns:r="http://schemas.openxmlformats.org/officeDocument/2006/relationships" xmlns:p="http://schemas.openxmlformats.org/presentationml/2006/main">
  <p:tag name="HIGHLIGHTER" val="false"/>
</p:tagLst>
</file>

<file path=ppt/tags/tag1160.xml><?xml version="1.0" encoding="utf-8"?>
<p:tagLst xmlns:a="http://schemas.openxmlformats.org/drawingml/2006/main" xmlns:r="http://schemas.openxmlformats.org/officeDocument/2006/relationships" xmlns:p="http://schemas.openxmlformats.org/presentationml/2006/main">
  <p:tag name="HIGHLIGHTER" val="false"/>
</p:tagLst>
</file>

<file path=ppt/tags/tag1161.xml><?xml version="1.0" encoding="utf-8"?>
<p:tagLst xmlns:a="http://schemas.openxmlformats.org/drawingml/2006/main" xmlns:r="http://schemas.openxmlformats.org/officeDocument/2006/relationships" xmlns:p="http://schemas.openxmlformats.org/presentationml/2006/main">
  <p:tag name="HIGHLIGHTER" val="false"/>
</p:tagLst>
</file>

<file path=ppt/tags/tag1162.xml><?xml version="1.0" encoding="utf-8"?>
<p:tagLst xmlns:a="http://schemas.openxmlformats.org/drawingml/2006/main" xmlns:r="http://schemas.openxmlformats.org/officeDocument/2006/relationships" xmlns:p="http://schemas.openxmlformats.org/presentationml/2006/main">
  <p:tag name="HIGHLIGHTER" val="false"/>
</p:tagLst>
</file>

<file path=ppt/tags/tag1163.xml><?xml version="1.0" encoding="utf-8"?>
<p:tagLst xmlns:a="http://schemas.openxmlformats.org/drawingml/2006/main" xmlns:r="http://schemas.openxmlformats.org/officeDocument/2006/relationships" xmlns:p="http://schemas.openxmlformats.org/presentationml/2006/main">
  <p:tag name="HIGHLIGHTER" val="false"/>
</p:tagLst>
</file>

<file path=ppt/tags/tag1164.xml><?xml version="1.0" encoding="utf-8"?>
<p:tagLst xmlns:a="http://schemas.openxmlformats.org/drawingml/2006/main" xmlns:r="http://schemas.openxmlformats.org/officeDocument/2006/relationships" xmlns:p="http://schemas.openxmlformats.org/presentationml/2006/main">
  <p:tag name="HIGHLIGHTER" val="false"/>
</p:tagLst>
</file>

<file path=ppt/tags/tag1165.xml><?xml version="1.0" encoding="utf-8"?>
<p:tagLst xmlns:a="http://schemas.openxmlformats.org/drawingml/2006/main" xmlns:r="http://schemas.openxmlformats.org/officeDocument/2006/relationships" xmlns:p="http://schemas.openxmlformats.org/presentationml/2006/main">
  <p:tag name="HIGHLIGHTER" val="false"/>
</p:tagLst>
</file>

<file path=ppt/tags/tag1166.xml><?xml version="1.0" encoding="utf-8"?>
<p:tagLst xmlns:a="http://schemas.openxmlformats.org/drawingml/2006/main" xmlns:r="http://schemas.openxmlformats.org/officeDocument/2006/relationships" xmlns:p="http://schemas.openxmlformats.org/presentationml/2006/main">
  <p:tag name="HIGHLIGHTER" val="false"/>
</p:tagLst>
</file>

<file path=ppt/tags/tag1167.xml><?xml version="1.0" encoding="utf-8"?>
<p:tagLst xmlns:a="http://schemas.openxmlformats.org/drawingml/2006/main" xmlns:r="http://schemas.openxmlformats.org/officeDocument/2006/relationships" xmlns:p="http://schemas.openxmlformats.org/presentationml/2006/main">
  <p:tag name="HIGHLIGHTER" val="false"/>
</p:tagLst>
</file>

<file path=ppt/tags/tag1168.xml><?xml version="1.0" encoding="utf-8"?>
<p:tagLst xmlns:a="http://schemas.openxmlformats.org/drawingml/2006/main" xmlns:r="http://schemas.openxmlformats.org/officeDocument/2006/relationships" xmlns:p="http://schemas.openxmlformats.org/presentationml/2006/main">
  <p:tag name="HIGHLIGHTER" val="false"/>
</p:tagLst>
</file>

<file path=ppt/tags/tag1169.xml><?xml version="1.0" encoding="utf-8"?>
<p:tagLst xmlns:a="http://schemas.openxmlformats.org/drawingml/2006/main" xmlns:r="http://schemas.openxmlformats.org/officeDocument/2006/relationships" xmlns:p="http://schemas.openxmlformats.org/presentationml/2006/main">
  <p:tag name="HIGHLIGHTER" val="false"/>
</p:tagLst>
</file>

<file path=ppt/tags/tag117.xml><?xml version="1.0" encoding="utf-8"?>
<p:tagLst xmlns:a="http://schemas.openxmlformats.org/drawingml/2006/main" xmlns:r="http://schemas.openxmlformats.org/officeDocument/2006/relationships" xmlns:p="http://schemas.openxmlformats.org/presentationml/2006/main">
  <p:tag name="HIGHLIGHTER" val="false"/>
</p:tagLst>
</file>

<file path=ppt/tags/tag1170.xml><?xml version="1.0" encoding="utf-8"?>
<p:tagLst xmlns:a="http://schemas.openxmlformats.org/drawingml/2006/main" xmlns:r="http://schemas.openxmlformats.org/officeDocument/2006/relationships" xmlns:p="http://schemas.openxmlformats.org/presentationml/2006/main">
  <p:tag name="HIGHLIGHTER" val="false"/>
</p:tagLst>
</file>

<file path=ppt/tags/tag1171.xml><?xml version="1.0" encoding="utf-8"?>
<p:tagLst xmlns:a="http://schemas.openxmlformats.org/drawingml/2006/main" xmlns:r="http://schemas.openxmlformats.org/officeDocument/2006/relationships" xmlns:p="http://schemas.openxmlformats.org/presentationml/2006/main">
  <p:tag name="HIGHLIGHTER" val="false"/>
</p:tagLst>
</file>

<file path=ppt/tags/tag1172.xml><?xml version="1.0" encoding="utf-8"?>
<p:tagLst xmlns:a="http://schemas.openxmlformats.org/drawingml/2006/main" xmlns:r="http://schemas.openxmlformats.org/officeDocument/2006/relationships" xmlns:p="http://schemas.openxmlformats.org/presentationml/2006/main">
  <p:tag name="HIGHLIGHTER" val="false"/>
</p:tagLst>
</file>

<file path=ppt/tags/tag1173.xml><?xml version="1.0" encoding="utf-8"?>
<p:tagLst xmlns:a="http://schemas.openxmlformats.org/drawingml/2006/main" xmlns:r="http://schemas.openxmlformats.org/officeDocument/2006/relationships" xmlns:p="http://schemas.openxmlformats.org/presentationml/2006/main">
  <p:tag name="HIGHLIGHTER" val="false"/>
</p:tagLst>
</file>

<file path=ppt/tags/tag1174.xml><?xml version="1.0" encoding="utf-8"?>
<p:tagLst xmlns:a="http://schemas.openxmlformats.org/drawingml/2006/main" xmlns:r="http://schemas.openxmlformats.org/officeDocument/2006/relationships" xmlns:p="http://schemas.openxmlformats.org/presentationml/2006/main">
  <p:tag name="HIGHLIGHTER" val="false"/>
</p:tagLst>
</file>

<file path=ppt/tags/tag1175.xml><?xml version="1.0" encoding="utf-8"?>
<p:tagLst xmlns:a="http://schemas.openxmlformats.org/drawingml/2006/main" xmlns:r="http://schemas.openxmlformats.org/officeDocument/2006/relationships" xmlns:p="http://schemas.openxmlformats.org/presentationml/2006/main">
  <p:tag name="HIGHLIGHTER" val="false"/>
</p:tagLst>
</file>

<file path=ppt/tags/tag1176.xml><?xml version="1.0" encoding="utf-8"?>
<p:tagLst xmlns:a="http://schemas.openxmlformats.org/drawingml/2006/main" xmlns:r="http://schemas.openxmlformats.org/officeDocument/2006/relationships" xmlns:p="http://schemas.openxmlformats.org/presentationml/2006/main">
  <p:tag name="HIGHLIGHTER" val="false"/>
</p:tagLst>
</file>

<file path=ppt/tags/tag1177.xml><?xml version="1.0" encoding="utf-8"?>
<p:tagLst xmlns:a="http://schemas.openxmlformats.org/drawingml/2006/main" xmlns:r="http://schemas.openxmlformats.org/officeDocument/2006/relationships" xmlns:p="http://schemas.openxmlformats.org/presentationml/2006/main">
  <p:tag name="HIGHLIGHTER" val="false"/>
</p:tagLst>
</file>

<file path=ppt/tags/tag1178.xml><?xml version="1.0" encoding="utf-8"?>
<p:tagLst xmlns:a="http://schemas.openxmlformats.org/drawingml/2006/main" xmlns:r="http://schemas.openxmlformats.org/officeDocument/2006/relationships" xmlns:p="http://schemas.openxmlformats.org/presentationml/2006/main">
  <p:tag name="HIGHLIGHTER" val="false"/>
</p:tagLst>
</file>

<file path=ppt/tags/tag1179.xml><?xml version="1.0" encoding="utf-8"?>
<p:tagLst xmlns:a="http://schemas.openxmlformats.org/drawingml/2006/main" xmlns:r="http://schemas.openxmlformats.org/officeDocument/2006/relationships" xmlns:p="http://schemas.openxmlformats.org/presentationml/2006/main">
  <p:tag name="HIGHLIGHTER" val="false"/>
</p:tagLst>
</file>

<file path=ppt/tags/tag118.xml><?xml version="1.0" encoding="utf-8"?>
<p:tagLst xmlns:a="http://schemas.openxmlformats.org/drawingml/2006/main" xmlns:r="http://schemas.openxmlformats.org/officeDocument/2006/relationships" xmlns:p="http://schemas.openxmlformats.org/presentationml/2006/main">
  <p:tag name="HIGHLIGHTER" val="false"/>
</p:tagLst>
</file>

<file path=ppt/tags/tag1180.xml><?xml version="1.0" encoding="utf-8"?>
<p:tagLst xmlns:a="http://schemas.openxmlformats.org/drawingml/2006/main" xmlns:r="http://schemas.openxmlformats.org/officeDocument/2006/relationships" xmlns:p="http://schemas.openxmlformats.org/presentationml/2006/main">
  <p:tag name="HIGHLIGHTER" val="false"/>
</p:tagLst>
</file>

<file path=ppt/tags/tag1181.xml><?xml version="1.0" encoding="utf-8"?>
<p:tagLst xmlns:a="http://schemas.openxmlformats.org/drawingml/2006/main" xmlns:r="http://schemas.openxmlformats.org/officeDocument/2006/relationships" xmlns:p="http://schemas.openxmlformats.org/presentationml/2006/main">
  <p:tag name="HIGHLIGHTER" val="false"/>
</p:tagLst>
</file>

<file path=ppt/tags/tag1182.xml><?xml version="1.0" encoding="utf-8"?>
<p:tagLst xmlns:a="http://schemas.openxmlformats.org/drawingml/2006/main" xmlns:r="http://schemas.openxmlformats.org/officeDocument/2006/relationships" xmlns:p="http://schemas.openxmlformats.org/presentationml/2006/main">
  <p:tag name="HIGHLIGHTER" val="false"/>
</p:tagLst>
</file>

<file path=ppt/tags/tag1183.xml><?xml version="1.0" encoding="utf-8"?>
<p:tagLst xmlns:a="http://schemas.openxmlformats.org/drawingml/2006/main" xmlns:r="http://schemas.openxmlformats.org/officeDocument/2006/relationships" xmlns:p="http://schemas.openxmlformats.org/presentationml/2006/main">
  <p:tag name="HIGHLIGHTER" val="false"/>
</p:tagLst>
</file>

<file path=ppt/tags/tag1184.xml><?xml version="1.0" encoding="utf-8"?>
<p:tagLst xmlns:a="http://schemas.openxmlformats.org/drawingml/2006/main" xmlns:r="http://schemas.openxmlformats.org/officeDocument/2006/relationships" xmlns:p="http://schemas.openxmlformats.org/presentationml/2006/main">
  <p:tag name="HIGHLIGHTER" val="false"/>
</p:tagLst>
</file>

<file path=ppt/tags/tag1185.xml><?xml version="1.0" encoding="utf-8"?>
<p:tagLst xmlns:a="http://schemas.openxmlformats.org/drawingml/2006/main" xmlns:r="http://schemas.openxmlformats.org/officeDocument/2006/relationships" xmlns:p="http://schemas.openxmlformats.org/presentationml/2006/main">
  <p:tag name="HIGHLIGHTER" val="false"/>
</p:tagLst>
</file>

<file path=ppt/tags/tag1186.xml><?xml version="1.0" encoding="utf-8"?>
<p:tagLst xmlns:a="http://schemas.openxmlformats.org/drawingml/2006/main" xmlns:r="http://schemas.openxmlformats.org/officeDocument/2006/relationships" xmlns:p="http://schemas.openxmlformats.org/presentationml/2006/main">
  <p:tag name="HIGHLIGHTER" val="false"/>
</p:tagLst>
</file>

<file path=ppt/tags/tag1187.xml><?xml version="1.0" encoding="utf-8"?>
<p:tagLst xmlns:a="http://schemas.openxmlformats.org/drawingml/2006/main" xmlns:r="http://schemas.openxmlformats.org/officeDocument/2006/relationships" xmlns:p="http://schemas.openxmlformats.org/presentationml/2006/main">
  <p:tag name="HIGHLIGHTER" val="false"/>
</p:tagLst>
</file>

<file path=ppt/tags/tag1188.xml><?xml version="1.0" encoding="utf-8"?>
<p:tagLst xmlns:a="http://schemas.openxmlformats.org/drawingml/2006/main" xmlns:r="http://schemas.openxmlformats.org/officeDocument/2006/relationships" xmlns:p="http://schemas.openxmlformats.org/presentationml/2006/main">
  <p:tag name="HIGHLIGHTER" val="false"/>
</p:tagLst>
</file>

<file path=ppt/tags/tag1189.xml><?xml version="1.0" encoding="utf-8"?>
<p:tagLst xmlns:a="http://schemas.openxmlformats.org/drawingml/2006/main" xmlns:r="http://schemas.openxmlformats.org/officeDocument/2006/relationships" xmlns:p="http://schemas.openxmlformats.org/presentationml/2006/main">
  <p:tag name="HIGHLIGHTER" val="false"/>
</p:tagLst>
</file>

<file path=ppt/tags/tag119.xml><?xml version="1.0" encoding="utf-8"?>
<p:tagLst xmlns:a="http://schemas.openxmlformats.org/drawingml/2006/main" xmlns:r="http://schemas.openxmlformats.org/officeDocument/2006/relationships" xmlns:p="http://schemas.openxmlformats.org/presentationml/2006/main">
  <p:tag name="HIGHLIGHTER" val="false"/>
</p:tagLst>
</file>

<file path=ppt/tags/tag1190.xml><?xml version="1.0" encoding="utf-8"?>
<p:tagLst xmlns:a="http://schemas.openxmlformats.org/drawingml/2006/main" xmlns:r="http://schemas.openxmlformats.org/officeDocument/2006/relationships" xmlns:p="http://schemas.openxmlformats.org/presentationml/2006/main">
  <p:tag name="HIGHLIGHTER" val="false"/>
</p:tagLst>
</file>

<file path=ppt/tags/tag1191.xml><?xml version="1.0" encoding="utf-8"?>
<p:tagLst xmlns:a="http://schemas.openxmlformats.org/drawingml/2006/main" xmlns:r="http://schemas.openxmlformats.org/officeDocument/2006/relationships" xmlns:p="http://schemas.openxmlformats.org/presentationml/2006/main">
  <p:tag name="HIGHLIGHTER" val="false"/>
</p:tagLst>
</file>

<file path=ppt/tags/tag1192.xml><?xml version="1.0" encoding="utf-8"?>
<p:tagLst xmlns:a="http://schemas.openxmlformats.org/drawingml/2006/main" xmlns:r="http://schemas.openxmlformats.org/officeDocument/2006/relationships" xmlns:p="http://schemas.openxmlformats.org/presentationml/2006/main">
  <p:tag name="HIGHLIGHTER" val="false"/>
</p:tagLst>
</file>

<file path=ppt/tags/tag1193.xml><?xml version="1.0" encoding="utf-8"?>
<p:tagLst xmlns:a="http://schemas.openxmlformats.org/drawingml/2006/main" xmlns:r="http://schemas.openxmlformats.org/officeDocument/2006/relationships" xmlns:p="http://schemas.openxmlformats.org/presentationml/2006/main">
  <p:tag name="HIGHLIGHTER" val="false"/>
</p:tagLst>
</file>

<file path=ppt/tags/tag1194.xml><?xml version="1.0" encoding="utf-8"?>
<p:tagLst xmlns:a="http://schemas.openxmlformats.org/drawingml/2006/main" xmlns:r="http://schemas.openxmlformats.org/officeDocument/2006/relationships" xmlns:p="http://schemas.openxmlformats.org/presentationml/2006/main">
  <p:tag name="HIGHLIGHTER" val="false"/>
</p:tagLst>
</file>

<file path=ppt/tags/tag1195.xml><?xml version="1.0" encoding="utf-8"?>
<p:tagLst xmlns:a="http://schemas.openxmlformats.org/drawingml/2006/main" xmlns:r="http://schemas.openxmlformats.org/officeDocument/2006/relationships" xmlns:p="http://schemas.openxmlformats.org/presentationml/2006/main">
  <p:tag name="HIGHLIGHTER" val="false"/>
</p:tagLst>
</file>

<file path=ppt/tags/tag1196.xml><?xml version="1.0" encoding="utf-8"?>
<p:tagLst xmlns:a="http://schemas.openxmlformats.org/drawingml/2006/main" xmlns:r="http://schemas.openxmlformats.org/officeDocument/2006/relationships" xmlns:p="http://schemas.openxmlformats.org/presentationml/2006/main">
  <p:tag name="HIGHLIGHTER" val="false"/>
</p:tagLst>
</file>

<file path=ppt/tags/tag1197.xml><?xml version="1.0" encoding="utf-8"?>
<p:tagLst xmlns:a="http://schemas.openxmlformats.org/drawingml/2006/main" xmlns:r="http://schemas.openxmlformats.org/officeDocument/2006/relationships" xmlns:p="http://schemas.openxmlformats.org/presentationml/2006/main">
  <p:tag name="HIGHLIGHTER" val="false"/>
</p:tagLst>
</file>

<file path=ppt/tags/tag1198.xml><?xml version="1.0" encoding="utf-8"?>
<p:tagLst xmlns:a="http://schemas.openxmlformats.org/drawingml/2006/main" xmlns:r="http://schemas.openxmlformats.org/officeDocument/2006/relationships" xmlns:p="http://schemas.openxmlformats.org/presentationml/2006/main">
  <p:tag name="HIGHLIGHTER" val="false"/>
</p:tagLst>
</file>

<file path=ppt/tags/tag1199.xml><?xml version="1.0" encoding="utf-8"?>
<p:tagLst xmlns:a="http://schemas.openxmlformats.org/drawingml/2006/main" xmlns:r="http://schemas.openxmlformats.org/officeDocument/2006/relationships" xmlns:p="http://schemas.openxmlformats.org/presentationml/2006/main">
  <p:tag name="HIGHLIGHTER" val="false"/>
</p:tagLst>
</file>

<file path=ppt/tags/tag12.xml><?xml version="1.0" encoding="utf-8"?>
<p:tagLst xmlns:a="http://schemas.openxmlformats.org/drawingml/2006/main" xmlns:r="http://schemas.openxmlformats.org/officeDocument/2006/relationships" xmlns:p="http://schemas.openxmlformats.org/presentationml/2006/main">
  <p:tag name="HIGHLIGHTER" val="false"/>
</p:tagLst>
</file>

<file path=ppt/tags/tag120.xml><?xml version="1.0" encoding="utf-8"?>
<p:tagLst xmlns:a="http://schemas.openxmlformats.org/drawingml/2006/main" xmlns:r="http://schemas.openxmlformats.org/officeDocument/2006/relationships" xmlns:p="http://schemas.openxmlformats.org/presentationml/2006/main">
  <p:tag name="HIGHLIGHTER" val="false"/>
</p:tagLst>
</file>

<file path=ppt/tags/tag1200.xml><?xml version="1.0" encoding="utf-8"?>
<p:tagLst xmlns:a="http://schemas.openxmlformats.org/drawingml/2006/main" xmlns:r="http://schemas.openxmlformats.org/officeDocument/2006/relationships" xmlns:p="http://schemas.openxmlformats.org/presentationml/2006/main">
  <p:tag name="HIGHLIGHTER" val="false"/>
</p:tagLst>
</file>

<file path=ppt/tags/tag1201.xml><?xml version="1.0" encoding="utf-8"?>
<p:tagLst xmlns:a="http://schemas.openxmlformats.org/drawingml/2006/main" xmlns:r="http://schemas.openxmlformats.org/officeDocument/2006/relationships" xmlns:p="http://schemas.openxmlformats.org/presentationml/2006/main">
  <p:tag name="HIGHLIGHTER" val="false"/>
</p:tagLst>
</file>

<file path=ppt/tags/tag1202.xml><?xml version="1.0" encoding="utf-8"?>
<p:tagLst xmlns:a="http://schemas.openxmlformats.org/drawingml/2006/main" xmlns:r="http://schemas.openxmlformats.org/officeDocument/2006/relationships" xmlns:p="http://schemas.openxmlformats.org/presentationml/2006/main">
  <p:tag name="HIGHLIGHTER" val="false"/>
</p:tagLst>
</file>

<file path=ppt/tags/tag1203.xml><?xml version="1.0" encoding="utf-8"?>
<p:tagLst xmlns:a="http://schemas.openxmlformats.org/drawingml/2006/main" xmlns:r="http://schemas.openxmlformats.org/officeDocument/2006/relationships" xmlns:p="http://schemas.openxmlformats.org/presentationml/2006/main">
  <p:tag name="HIGHLIGHTER" val="false"/>
</p:tagLst>
</file>

<file path=ppt/tags/tag1204.xml><?xml version="1.0" encoding="utf-8"?>
<p:tagLst xmlns:a="http://schemas.openxmlformats.org/drawingml/2006/main" xmlns:r="http://schemas.openxmlformats.org/officeDocument/2006/relationships" xmlns:p="http://schemas.openxmlformats.org/presentationml/2006/main">
  <p:tag name="HIGHLIGHTER" val="false"/>
</p:tagLst>
</file>

<file path=ppt/tags/tag1205.xml><?xml version="1.0" encoding="utf-8"?>
<p:tagLst xmlns:a="http://schemas.openxmlformats.org/drawingml/2006/main" xmlns:r="http://schemas.openxmlformats.org/officeDocument/2006/relationships" xmlns:p="http://schemas.openxmlformats.org/presentationml/2006/main">
  <p:tag name="HIGHLIGHTER" val="false"/>
</p:tagLst>
</file>

<file path=ppt/tags/tag1206.xml><?xml version="1.0" encoding="utf-8"?>
<p:tagLst xmlns:a="http://schemas.openxmlformats.org/drawingml/2006/main" xmlns:r="http://schemas.openxmlformats.org/officeDocument/2006/relationships" xmlns:p="http://schemas.openxmlformats.org/presentationml/2006/main">
  <p:tag name="HIGHLIGHTER" val="false"/>
</p:tagLst>
</file>

<file path=ppt/tags/tag1207.xml><?xml version="1.0" encoding="utf-8"?>
<p:tagLst xmlns:a="http://schemas.openxmlformats.org/drawingml/2006/main" xmlns:r="http://schemas.openxmlformats.org/officeDocument/2006/relationships" xmlns:p="http://schemas.openxmlformats.org/presentationml/2006/main">
  <p:tag name="HIGHLIGHTER" val="false"/>
</p:tagLst>
</file>

<file path=ppt/tags/tag1208.xml><?xml version="1.0" encoding="utf-8"?>
<p:tagLst xmlns:a="http://schemas.openxmlformats.org/drawingml/2006/main" xmlns:r="http://schemas.openxmlformats.org/officeDocument/2006/relationships" xmlns:p="http://schemas.openxmlformats.org/presentationml/2006/main">
  <p:tag name="HIGHLIGHTER" val="false"/>
</p:tagLst>
</file>

<file path=ppt/tags/tag1209.xml><?xml version="1.0" encoding="utf-8"?>
<p:tagLst xmlns:a="http://schemas.openxmlformats.org/drawingml/2006/main" xmlns:r="http://schemas.openxmlformats.org/officeDocument/2006/relationships" xmlns:p="http://schemas.openxmlformats.org/presentationml/2006/main">
  <p:tag name="HIGHLIGHTER" val="false"/>
</p:tagLst>
</file>

<file path=ppt/tags/tag121.xml><?xml version="1.0" encoding="utf-8"?>
<p:tagLst xmlns:a="http://schemas.openxmlformats.org/drawingml/2006/main" xmlns:r="http://schemas.openxmlformats.org/officeDocument/2006/relationships" xmlns:p="http://schemas.openxmlformats.org/presentationml/2006/main">
  <p:tag name="HIGHLIGHTER" val="false"/>
</p:tagLst>
</file>

<file path=ppt/tags/tag1210.xml><?xml version="1.0" encoding="utf-8"?>
<p:tagLst xmlns:a="http://schemas.openxmlformats.org/drawingml/2006/main" xmlns:r="http://schemas.openxmlformats.org/officeDocument/2006/relationships" xmlns:p="http://schemas.openxmlformats.org/presentationml/2006/main">
  <p:tag name="HIGHLIGHTER" val="false"/>
</p:tagLst>
</file>

<file path=ppt/tags/tag1211.xml><?xml version="1.0" encoding="utf-8"?>
<p:tagLst xmlns:a="http://schemas.openxmlformats.org/drawingml/2006/main" xmlns:r="http://schemas.openxmlformats.org/officeDocument/2006/relationships" xmlns:p="http://schemas.openxmlformats.org/presentationml/2006/main">
  <p:tag name="HIGHLIGHTER" val="false"/>
</p:tagLst>
</file>

<file path=ppt/tags/tag1212.xml><?xml version="1.0" encoding="utf-8"?>
<p:tagLst xmlns:a="http://schemas.openxmlformats.org/drawingml/2006/main" xmlns:r="http://schemas.openxmlformats.org/officeDocument/2006/relationships" xmlns:p="http://schemas.openxmlformats.org/presentationml/2006/main">
  <p:tag name="HIGHLIGHTER" val="false"/>
</p:tagLst>
</file>

<file path=ppt/tags/tag1213.xml><?xml version="1.0" encoding="utf-8"?>
<p:tagLst xmlns:a="http://schemas.openxmlformats.org/drawingml/2006/main" xmlns:r="http://schemas.openxmlformats.org/officeDocument/2006/relationships" xmlns:p="http://schemas.openxmlformats.org/presentationml/2006/main">
  <p:tag name="HIGHLIGHTER" val="false"/>
</p:tagLst>
</file>

<file path=ppt/tags/tag1214.xml><?xml version="1.0" encoding="utf-8"?>
<p:tagLst xmlns:a="http://schemas.openxmlformats.org/drawingml/2006/main" xmlns:r="http://schemas.openxmlformats.org/officeDocument/2006/relationships" xmlns:p="http://schemas.openxmlformats.org/presentationml/2006/main">
  <p:tag name="HIGHLIGHTER" val="false"/>
</p:tagLst>
</file>

<file path=ppt/tags/tag1215.xml><?xml version="1.0" encoding="utf-8"?>
<p:tagLst xmlns:a="http://schemas.openxmlformats.org/drawingml/2006/main" xmlns:r="http://schemas.openxmlformats.org/officeDocument/2006/relationships" xmlns:p="http://schemas.openxmlformats.org/presentationml/2006/main">
  <p:tag name="HIGHLIGHTER" val="false"/>
</p:tagLst>
</file>

<file path=ppt/tags/tag1216.xml><?xml version="1.0" encoding="utf-8"?>
<p:tagLst xmlns:a="http://schemas.openxmlformats.org/drawingml/2006/main" xmlns:r="http://schemas.openxmlformats.org/officeDocument/2006/relationships" xmlns:p="http://schemas.openxmlformats.org/presentationml/2006/main">
  <p:tag name="HIGHLIGHTER" val="false"/>
</p:tagLst>
</file>

<file path=ppt/tags/tag1217.xml><?xml version="1.0" encoding="utf-8"?>
<p:tagLst xmlns:a="http://schemas.openxmlformats.org/drawingml/2006/main" xmlns:r="http://schemas.openxmlformats.org/officeDocument/2006/relationships" xmlns:p="http://schemas.openxmlformats.org/presentationml/2006/main">
  <p:tag name="HIGHLIGHTER" val="false"/>
</p:tagLst>
</file>

<file path=ppt/tags/tag1218.xml><?xml version="1.0" encoding="utf-8"?>
<p:tagLst xmlns:a="http://schemas.openxmlformats.org/drawingml/2006/main" xmlns:r="http://schemas.openxmlformats.org/officeDocument/2006/relationships" xmlns:p="http://schemas.openxmlformats.org/presentationml/2006/main">
  <p:tag name="HIGHLIGHTER" val="false"/>
</p:tagLst>
</file>

<file path=ppt/tags/tag1219.xml><?xml version="1.0" encoding="utf-8"?>
<p:tagLst xmlns:a="http://schemas.openxmlformats.org/drawingml/2006/main" xmlns:r="http://schemas.openxmlformats.org/officeDocument/2006/relationships" xmlns:p="http://schemas.openxmlformats.org/presentationml/2006/main">
  <p:tag name="HIGHLIGHTER" val="false"/>
</p:tagLst>
</file>

<file path=ppt/tags/tag122.xml><?xml version="1.0" encoding="utf-8"?>
<p:tagLst xmlns:a="http://schemas.openxmlformats.org/drawingml/2006/main" xmlns:r="http://schemas.openxmlformats.org/officeDocument/2006/relationships" xmlns:p="http://schemas.openxmlformats.org/presentationml/2006/main">
  <p:tag name="HIGHLIGHTER" val="false"/>
</p:tagLst>
</file>

<file path=ppt/tags/tag1220.xml><?xml version="1.0" encoding="utf-8"?>
<p:tagLst xmlns:a="http://schemas.openxmlformats.org/drawingml/2006/main" xmlns:r="http://schemas.openxmlformats.org/officeDocument/2006/relationships" xmlns:p="http://schemas.openxmlformats.org/presentationml/2006/main">
  <p:tag name="HIGHLIGHTER" val="false"/>
</p:tagLst>
</file>

<file path=ppt/tags/tag1221.xml><?xml version="1.0" encoding="utf-8"?>
<p:tagLst xmlns:a="http://schemas.openxmlformats.org/drawingml/2006/main" xmlns:r="http://schemas.openxmlformats.org/officeDocument/2006/relationships" xmlns:p="http://schemas.openxmlformats.org/presentationml/2006/main">
  <p:tag name="HIGHLIGHTER" val="false"/>
</p:tagLst>
</file>

<file path=ppt/tags/tag1222.xml><?xml version="1.0" encoding="utf-8"?>
<p:tagLst xmlns:a="http://schemas.openxmlformats.org/drawingml/2006/main" xmlns:r="http://schemas.openxmlformats.org/officeDocument/2006/relationships" xmlns:p="http://schemas.openxmlformats.org/presentationml/2006/main">
  <p:tag name="HIGHLIGHTER" val="false"/>
</p:tagLst>
</file>

<file path=ppt/tags/tag1223.xml><?xml version="1.0" encoding="utf-8"?>
<p:tagLst xmlns:a="http://schemas.openxmlformats.org/drawingml/2006/main" xmlns:r="http://schemas.openxmlformats.org/officeDocument/2006/relationships" xmlns:p="http://schemas.openxmlformats.org/presentationml/2006/main">
  <p:tag name="HIGHLIGHTER" val="false"/>
</p:tagLst>
</file>

<file path=ppt/tags/tag1224.xml><?xml version="1.0" encoding="utf-8"?>
<p:tagLst xmlns:a="http://schemas.openxmlformats.org/drawingml/2006/main" xmlns:r="http://schemas.openxmlformats.org/officeDocument/2006/relationships" xmlns:p="http://schemas.openxmlformats.org/presentationml/2006/main">
  <p:tag name="HIGHLIGHTER" val="false"/>
</p:tagLst>
</file>

<file path=ppt/tags/tag1225.xml><?xml version="1.0" encoding="utf-8"?>
<p:tagLst xmlns:a="http://schemas.openxmlformats.org/drawingml/2006/main" xmlns:r="http://schemas.openxmlformats.org/officeDocument/2006/relationships" xmlns:p="http://schemas.openxmlformats.org/presentationml/2006/main">
  <p:tag name="HIGHLIGHTER" val="false"/>
</p:tagLst>
</file>

<file path=ppt/tags/tag1226.xml><?xml version="1.0" encoding="utf-8"?>
<p:tagLst xmlns:a="http://schemas.openxmlformats.org/drawingml/2006/main" xmlns:r="http://schemas.openxmlformats.org/officeDocument/2006/relationships" xmlns:p="http://schemas.openxmlformats.org/presentationml/2006/main">
  <p:tag name="HIGHLIGHTER" val="false"/>
</p:tagLst>
</file>

<file path=ppt/tags/tag1227.xml><?xml version="1.0" encoding="utf-8"?>
<p:tagLst xmlns:a="http://schemas.openxmlformats.org/drawingml/2006/main" xmlns:r="http://schemas.openxmlformats.org/officeDocument/2006/relationships" xmlns:p="http://schemas.openxmlformats.org/presentationml/2006/main">
  <p:tag name="HIGHLIGHTER" val="false"/>
</p:tagLst>
</file>

<file path=ppt/tags/tag1228.xml><?xml version="1.0" encoding="utf-8"?>
<p:tagLst xmlns:a="http://schemas.openxmlformats.org/drawingml/2006/main" xmlns:r="http://schemas.openxmlformats.org/officeDocument/2006/relationships" xmlns:p="http://schemas.openxmlformats.org/presentationml/2006/main">
  <p:tag name="HIGHLIGHTER" val="false"/>
</p:tagLst>
</file>

<file path=ppt/tags/tag1229.xml><?xml version="1.0" encoding="utf-8"?>
<p:tagLst xmlns:a="http://schemas.openxmlformats.org/drawingml/2006/main" xmlns:r="http://schemas.openxmlformats.org/officeDocument/2006/relationships" xmlns:p="http://schemas.openxmlformats.org/presentationml/2006/main">
  <p:tag name="HIGHLIGHTER" val="false"/>
</p:tagLst>
</file>

<file path=ppt/tags/tag123.xml><?xml version="1.0" encoding="utf-8"?>
<p:tagLst xmlns:a="http://schemas.openxmlformats.org/drawingml/2006/main" xmlns:r="http://schemas.openxmlformats.org/officeDocument/2006/relationships" xmlns:p="http://schemas.openxmlformats.org/presentationml/2006/main">
  <p:tag name="HIGHLIGHTER" val="false"/>
</p:tagLst>
</file>

<file path=ppt/tags/tag1230.xml><?xml version="1.0" encoding="utf-8"?>
<p:tagLst xmlns:a="http://schemas.openxmlformats.org/drawingml/2006/main" xmlns:r="http://schemas.openxmlformats.org/officeDocument/2006/relationships" xmlns:p="http://schemas.openxmlformats.org/presentationml/2006/main">
  <p:tag name="HIGHLIGHTER" val="false"/>
</p:tagLst>
</file>

<file path=ppt/tags/tag1231.xml><?xml version="1.0" encoding="utf-8"?>
<p:tagLst xmlns:a="http://schemas.openxmlformats.org/drawingml/2006/main" xmlns:r="http://schemas.openxmlformats.org/officeDocument/2006/relationships" xmlns:p="http://schemas.openxmlformats.org/presentationml/2006/main">
  <p:tag name="HIGHLIGHTER" val="false"/>
</p:tagLst>
</file>

<file path=ppt/tags/tag1232.xml><?xml version="1.0" encoding="utf-8"?>
<p:tagLst xmlns:a="http://schemas.openxmlformats.org/drawingml/2006/main" xmlns:r="http://schemas.openxmlformats.org/officeDocument/2006/relationships" xmlns:p="http://schemas.openxmlformats.org/presentationml/2006/main">
  <p:tag name="HIGHLIGHTER" val="false"/>
</p:tagLst>
</file>

<file path=ppt/tags/tag1233.xml><?xml version="1.0" encoding="utf-8"?>
<p:tagLst xmlns:a="http://schemas.openxmlformats.org/drawingml/2006/main" xmlns:r="http://schemas.openxmlformats.org/officeDocument/2006/relationships" xmlns:p="http://schemas.openxmlformats.org/presentationml/2006/main">
  <p:tag name="HIGHLIGHTER" val="false"/>
</p:tagLst>
</file>

<file path=ppt/tags/tag1234.xml><?xml version="1.0" encoding="utf-8"?>
<p:tagLst xmlns:a="http://schemas.openxmlformats.org/drawingml/2006/main" xmlns:r="http://schemas.openxmlformats.org/officeDocument/2006/relationships" xmlns:p="http://schemas.openxmlformats.org/presentationml/2006/main">
  <p:tag name="HIGHLIGHTER" val="false"/>
</p:tagLst>
</file>

<file path=ppt/tags/tag1235.xml><?xml version="1.0" encoding="utf-8"?>
<p:tagLst xmlns:a="http://schemas.openxmlformats.org/drawingml/2006/main" xmlns:r="http://schemas.openxmlformats.org/officeDocument/2006/relationships" xmlns:p="http://schemas.openxmlformats.org/presentationml/2006/main">
  <p:tag name="HIGHLIGHTER" val="false"/>
</p:tagLst>
</file>

<file path=ppt/tags/tag1236.xml><?xml version="1.0" encoding="utf-8"?>
<p:tagLst xmlns:a="http://schemas.openxmlformats.org/drawingml/2006/main" xmlns:r="http://schemas.openxmlformats.org/officeDocument/2006/relationships" xmlns:p="http://schemas.openxmlformats.org/presentationml/2006/main">
  <p:tag name="HIGHLIGHTER" val="false"/>
</p:tagLst>
</file>

<file path=ppt/tags/tag1237.xml><?xml version="1.0" encoding="utf-8"?>
<p:tagLst xmlns:a="http://schemas.openxmlformats.org/drawingml/2006/main" xmlns:r="http://schemas.openxmlformats.org/officeDocument/2006/relationships" xmlns:p="http://schemas.openxmlformats.org/presentationml/2006/main">
  <p:tag name="HIGHLIGHTER" val="false"/>
</p:tagLst>
</file>

<file path=ppt/tags/tag1238.xml><?xml version="1.0" encoding="utf-8"?>
<p:tagLst xmlns:a="http://schemas.openxmlformats.org/drawingml/2006/main" xmlns:r="http://schemas.openxmlformats.org/officeDocument/2006/relationships" xmlns:p="http://schemas.openxmlformats.org/presentationml/2006/main">
  <p:tag name="HIGHLIGHTER" val="false"/>
</p:tagLst>
</file>

<file path=ppt/tags/tag1239.xml><?xml version="1.0" encoding="utf-8"?>
<p:tagLst xmlns:a="http://schemas.openxmlformats.org/drawingml/2006/main" xmlns:r="http://schemas.openxmlformats.org/officeDocument/2006/relationships" xmlns:p="http://schemas.openxmlformats.org/presentationml/2006/main">
  <p:tag name="HIGHLIGHTER" val="false"/>
</p:tagLst>
</file>

<file path=ppt/tags/tag124.xml><?xml version="1.0" encoding="utf-8"?>
<p:tagLst xmlns:a="http://schemas.openxmlformats.org/drawingml/2006/main" xmlns:r="http://schemas.openxmlformats.org/officeDocument/2006/relationships" xmlns:p="http://schemas.openxmlformats.org/presentationml/2006/main">
  <p:tag name="HIGHLIGHTER" val="false"/>
</p:tagLst>
</file>

<file path=ppt/tags/tag1240.xml><?xml version="1.0" encoding="utf-8"?>
<p:tagLst xmlns:a="http://schemas.openxmlformats.org/drawingml/2006/main" xmlns:r="http://schemas.openxmlformats.org/officeDocument/2006/relationships" xmlns:p="http://schemas.openxmlformats.org/presentationml/2006/main">
  <p:tag name="HIGHLIGHTER" val="false"/>
</p:tagLst>
</file>

<file path=ppt/tags/tag1241.xml><?xml version="1.0" encoding="utf-8"?>
<p:tagLst xmlns:a="http://schemas.openxmlformats.org/drawingml/2006/main" xmlns:r="http://schemas.openxmlformats.org/officeDocument/2006/relationships" xmlns:p="http://schemas.openxmlformats.org/presentationml/2006/main">
  <p:tag name="HIGHLIGHTER" val="false"/>
</p:tagLst>
</file>

<file path=ppt/tags/tag1242.xml><?xml version="1.0" encoding="utf-8"?>
<p:tagLst xmlns:a="http://schemas.openxmlformats.org/drawingml/2006/main" xmlns:r="http://schemas.openxmlformats.org/officeDocument/2006/relationships" xmlns:p="http://schemas.openxmlformats.org/presentationml/2006/main">
  <p:tag name="HIGHLIGHTER" val="false"/>
</p:tagLst>
</file>

<file path=ppt/tags/tag1243.xml><?xml version="1.0" encoding="utf-8"?>
<p:tagLst xmlns:a="http://schemas.openxmlformats.org/drawingml/2006/main" xmlns:r="http://schemas.openxmlformats.org/officeDocument/2006/relationships" xmlns:p="http://schemas.openxmlformats.org/presentationml/2006/main">
  <p:tag name="HIGHLIGHTER" val="false"/>
</p:tagLst>
</file>

<file path=ppt/tags/tag1244.xml><?xml version="1.0" encoding="utf-8"?>
<p:tagLst xmlns:a="http://schemas.openxmlformats.org/drawingml/2006/main" xmlns:r="http://schemas.openxmlformats.org/officeDocument/2006/relationships" xmlns:p="http://schemas.openxmlformats.org/presentationml/2006/main">
  <p:tag name="HIGHLIGHTER" val="false"/>
</p:tagLst>
</file>

<file path=ppt/tags/tag1245.xml><?xml version="1.0" encoding="utf-8"?>
<p:tagLst xmlns:a="http://schemas.openxmlformats.org/drawingml/2006/main" xmlns:r="http://schemas.openxmlformats.org/officeDocument/2006/relationships" xmlns:p="http://schemas.openxmlformats.org/presentationml/2006/main">
  <p:tag name="HIGHLIGHTER" val="false"/>
</p:tagLst>
</file>

<file path=ppt/tags/tag1246.xml><?xml version="1.0" encoding="utf-8"?>
<p:tagLst xmlns:a="http://schemas.openxmlformats.org/drawingml/2006/main" xmlns:r="http://schemas.openxmlformats.org/officeDocument/2006/relationships" xmlns:p="http://schemas.openxmlformats.org/presentationml/2006/main">
  <p:tag name="HIGHLIGHTER" val="false"/>
</p:tagLst>
</file>

<file path=ppt/tags/tag1247.xml><?xml version="1.0" encoding="utf-8"?>
<p:tagLst xmlns:a="http://schemas.openxmlformats.org/drawingml/2006/main" xmlns:r="http://schemas.openxmlformats.org/officeDocument/2006/relationships" xmlns:p="http://schemas.openxmlformats.org/presentationml/2006/main">
  <p:tag name="HIGHLIGHTER" val="false"/>
</p:tagLst>
</file>

<file path=ppt/tags/tag1248.xml><?xml version="1.0" encoding="utf-8"?>
<p:tagLst xmlns:a="http://schemas.openxmlformats.org/drawingml/2006/main" xmlns:r="http://schemas.openxmlformats.org/officeDocument/2006/relationships" xmlns:p="http://schemas.openxmlformats.org/presentationml/2006/main">
  <p:tag name="HIGHLIGHTER" val="false"/>
</p:tagLst>
</file>

<file path=ppt/tags/tag1249.xml><?xml version="1.0" encoding="utf-8"?>
<p:tagLst xmlns:a="http://schemas.openxmlformats.org/drawingml/2006/main" xmlns:r="http://schemas.openxmlformats.org/officeDocument/2006/relationships" xmlns:p="http://schemas.openxmlformats.org/presentationml/2006/main">
  <p:tag name="HIGHLIGHTER" val="false"/>
</p:tagLst>
</file>

<file path=ppt/tags/tag125.xml><?xml version="1.0" encoding="utf-8"?>
<p:tagLst xmlns:a="http://schemas.openxmlformats.org/drawingml/2006/main" xmlns:r="http://schemas.openxmlformats.org/officeDocument/2006/relationships" xmlns:p="http://schemas.openxmlformats.org/presentationml/2006/main">
  <p:tag name="HIGHLIGHTER" val="false"/>
</p:tagLst>
</file>

<file path=ppt/tags/tag1250.xml><?xml version="1.0" encoding="utf-8"?>
<p:tagLst xmlns:a="http://schemas.openxmlformats.org/drawingml/2006/main" xmlns:r="http://schemas.openxmlformats.org/officeDocument/2006/relationships" xmlns:p="http://schemas.openxmlformats.org/presentationml/2006/main">
  <p:tag name="HIGHLIGHTER" val="false"/>
</p:tagLst>
</file>

<file path=ppt/tags/tag1251.xml><?xml version="1.0" encoding="utf-8"?>
<p:tagLst xmlns:a="http://schemas.openxmlformats.org/drawingml/2006/main" xmlns:r="http://schemas.openxmlformats.org/officeDocument/2006/relationships" xmlns:p="http://schemas.openxmlformats.org/presentationml/2006/main">
  <p:tag name="HIGHLIGHTER" val="false"/>
</p:tagLst>
</file>

<file path=ppt/tags/tag1252.xml><?xml version="1.0" encoding="utf-8"?>
<p:tagLst xmlns:a="http://schemas.openxmlformats.org/drawingml/2006/main" xmlns:r="http://schemas.openxmlformats.org/officeDocument/2006/relationships" xmlns:p="http://schemas.openxmlformats.org/presentationml/2006/main">
  <p:tag name="HIGHLIGHTER" val="false"/>
</p:tagLst>
</file>

<file path=ppt/tags/tag1253.xml><?xml version="1.0" encoding="utf-8"?>
<p:tagLst xmlns:a="http://schemas.openxmlformats.org/drawingml/2006/main" xmlns:r="http://schemas.openxmlformats.org/officeDocument/2006/relationships" xmlns:p="http://schemas.openxmlformats.org/presentationml/2006/main">
  <p:tag name="HIGHLIGHTER" val="false"/>
</p:tagLst>
</file>

<file path=ppt/tags/tag1254.xml><?xml version="1.0" encoding="utf-8"?>
<p:tagLst xmlns:a="http://schemas.openxmlformats.org/drawingml/2006/main" xmlns:r="http://schemas.openxmlformats.org/officeDocument/2006/relationships" xmlns:p="http://schemas.openxmlformats.org/presentationml/2006/main">
  <p:tag name="HIGHLIGHTER" val="false"/>
</p:tagLst>
</file>

<file path=ppt/tags/tag1255.xml><?xml version="1.0" encoding="utf-8"?>
<p:tagLst xmlns:a="http://schemas.openxmlformats.org/drawingml/2006/main" xmlns:r="http://schemas.openxmlformats.org/officeDocument/2006/relationships" xmlns:p="http://schemas.openxmlformats.org/presentationml/2006/main">
  <p:tag name="HIGHLIGHTER" val="false"/>
</p:tagLst>
</file>

<file path=ppt/tags/tag1256.xml><?xml version="1.0" encoding="utf-8"?>
<p:tagLst xmlns:a="http://schemas.openxmlformats.org/drawingml/2006/main" xmlns:r="http://schemas.openxmlformats.org/officeDocument/2006/relationships" xmlns:p="http://schemas.openxmlformats.org/presentationml/2006/main">
  <p:tag name="HIGHLIGHTER" val="false"/>
</p:tagLst>
</file>

<file path=ppt/tags/tag1257.xml><?xml version="1.0" encoding="utf-8"?>
<p:tagLst xmlns:a="http://schemas.openxmlformats.org/drawingml/2006/main" xmlns:r="http://schemas.openxmlformats.org/officeDocument/2006/relationships" xmlns:p="http://schemas.openxmlformats.org/presentationml/2006/main">
  <p:tag name="HIGHLIGHTER" val="false"/>
</p:tagLst>
</file>

<file path=ppt/tags/tag1258.xml><?xml version="1.0" encoding="utf-8"?>
<p:tagLst xmlns:a="http://schemas.openxmlformats.org/drawingml/2006/main" xmlns:r="http://schemas.openxmlformats.org/officeDocument/2006/relationships" xmlns:p="http://schemas.openxmlformats.org/presentationml/2006/main">
  <p:tag name="HIGHLIGHTER" val="false"/>
</p:tagLst>
</file>

<file path=ppt/tags/tag1259.xml><?xml version="1.0" encoding="utf-8"?>
<p:tagLst xmlns:a="http://schemas.openxmlformats.org/drawingml/2006/main" xmlns:r="http://schemas.openxmlformats.org/officeDocument/2006/relationships" xmlns:p="http://schemas.openxmlformats.org/presentationml/2006/main">
  <p:tag name="HIGHLIGHTER" val="false"/>
</p:tagLst>
</file>

<file path=ppt/tags/tag126.xml><?xml version="1.0" encoding="utf-8"?>
<p:tagLst xmlns:a="http://schemas.openxmlformats.org/drawingml/2006/main" xmlns:r="http://schemas.openxmlformats.org/officeDocument/2006/relationships" xmlns:p="http://schemas.openxmlformats.org/presentationml/2006/main">
  <p:tag name="HIGHLIGHTER" val="false"/>
</p:tagLst>
</file>

<file path=ppt/tags/tag1260.xml><?xml version="1.0" encoding="utf-8"?>
<p:tagLst xmlns:a="http://schemas.openxmlformats.org/drawingml/2006/main" xmlns:r="http://schemas.openxmlformats.org/officeDocument/2006/relationships" xmlns:p="http://schemas.openxmlformats.org/presentationml/2006/main">
  <p:tag name="HIGHLIGHTER" val="false"/>
</p:tagLst>
</file>

<file path=ppt/tags/tag1261.xml><?xml version="1.0" encoding="utf-8"?>
<p:tagLst xmlns:a="http://schemas.openxmlformats.org/drawingml/2006/main" xmlns:r="http://schemas.openxmlformats.org/officeDocument/2006/relationships" xmlns:p="http://schemas.openxmlformats.org/presentationml/2006/main">
  <p:tag name="HIGHLIGHTER" val="false"/>
</p:tagLst>
</file>

<file path=ppt/tags/tag1262.xml><?xml version="1.0" encoding="utf-8"?>
<p:tagLst xmlns:a="http://schemas.openxmlformats.org/drawingml/2006/main" xmlns:r="http://schemas.openxmlformats.org/officeDocument/2006/relationships" xmlns:p="http://schemas.openxmlformats.org/presentationml/2006/main">
  <p:tag name="HIGHLIGHTER" val="false"/>
</p:tagLst>
</file>

<file path=ppt/tags/tag1263.xml><?xml version="1.0" encoding="utf-8"?>
<p:tagLst xmlns:a="http://schemas.openxmlformats.org/drawingml/2006/main" xmlns:r="http://schemas.openxmlformats.org/officeDocument/2006/relationships" xmlns:p="http://schemas.openxmlformats.org/presentationml/2006/main">
  <p:tag name="HIGHLIGHTER" val="false"/>
</p:tagLst>
</file>

<file path=ppt/tags/tag1264.xml><?xml version="1.0" encoding="utf-8"?>
<p:tagLst xmlns:a="http://schemas.openxmlformats.org/drawingml/2006/main" xmlns:r="http://schemas.openxmlformats.org/officeDocument/2006/relationships" xmlns:p="http://schemas.openxmlformats.org/presentationml/2006/main">
  <p:tag name="HIGHLIGHTER" val="false"/>
</p:tagLst>
</file>

<file path=ppt/tags/tag1265.xml><?xml version="1.0" encoding="utf-8"?>
<p:tagLst xmlns:a="http://schemas.openxmlformats.org/drawingml/2006/main" xmlns:r="http://schemas.openxmlformats.org/officeDocument/2006/relationships" xmlns:p="http://schemas.openxmlformats.org/presentationml/2006/main">
  <p:tag name="HIGHLIGHTER" val="false"/>
</p:tagLst>
</file>

<file path=ppt/tags/tag1266.xml><?xml version="1.0" encoding="utf-8"?>
<p:tagLst xmlns:a="http://schemas.openxmlformats.org/drawingml/2006/main" xmlns:r="http://schemas.openxmlformats.org/officeDocument/2006/relationships" xmlns:p="http://schemas.openxmlformats.org/presentationml/2006/main">
  <p:tag name="HIGHLIGHTER" val="false"/>
</p:tagLst>
</file>

<file path=ppt/tags/tag1267.xml><?xml version="1.0" encoding="utf-8"?>
<p:tagLst xmlns:a="http://schemas.openxmlformats.org/drawingml/2006/main" xmlns:r="http://schemas.openxmlformats.org/officeDocument/2006/relationships" xmlns:p="http://schemas.openxmlformats.org/presentationml/2006/main">
  <p:tag name="HIGHLIGHTER" val="false"/>
</p:tagLst>
</file>

<file path=ppt/tags/tag1268.xml><?xml version="1.0" encoding="utf-8"?>
<p:tagLst xmlns:a="http://schemas.openxmlformats.org/drawingml/2006/main" xmlns:r="http://schemas.openxmlformats.org/officeDocument/2006/relationships" xmlns:p="http://schemas.openxmlformats.org/presentationml/2006/main">
  <p:tag name="HIGHLIGHTER" val="false"/>
</p:tagLst>
</file>

<file path=ppt/tags/tag1269.xml><?xml version="1.0" encoding="utf-8"?>
<p:tagLst xmlns:a="http://schemas.openxmlformats.org/drawingml/2006/main" xmlns:r="http://schemas.openxmlformats.org/officeDocument/2006/relationships" xmlns:p="http://schemas.openxmlformats.org/presentationml/2006/main">
  <p:tag name="HIGHLIGHTER" val="false"/>
</p:tagLst>
</file>

<file path=ppt/tags/tag127.xml><?xml version="1.0" encoding="utf-8"?>
<p:tagLst xmlns:a="http://schemas.openxmlformats.org/drawingml/2006/main" xmlns:r="http://schemas.openxmlformats.org/officeDocument/2006/relationships" xmlns:p="http://schemas.openxmlformats.org/presentationml/2006/main">
  <p:tag name="HIGHLIGHTER" val="false"/>
</p:tagLst>
</file>

<file path=ppt/tags/tag1270.xml><?xml version="1.0" encoding="utf-8"?>
<p:tagLst xmlns:a="http://schemas.openxmlformats.org/drawingml/2006/main" xmlns:r="http://schemas.openxmlformats.org/officeDocument/2006/relationships" xmlns:p="http://schemas.openxmlformats.org/presentationml/2006/main">
  <p:tag name="HIGHLIGHTER" val="false"/>
</p:tagLst>
</file>

<file path=ppt/tags/tag1271.xml><?xml version="1.0" encoding="utf-8"?>
<p:tagLst xmlns:a="http://schemas.openxmlformats.org/drawingml/2006/main" xmlns:r="http://schemas.openxmlformats.org/officeDocument/2006/relationships" xmlns:p="http://schemas.openxmlformats.org/presentationml/2006/main">
  <p:tag name="HIGHLIGHTER" val="false"/>
</p:tagLst>
</file>

<file path=ppt/tags/tag1272.xml><?xml version="1.0" encoding="utf-8"?>
<p:tagLst xmlns:a="http://schemas.openxmlformats.org/drawingml/2006/main" xmlns:r="http://schemas.openxmlformats.org/officeDocument/2006/relationships" xmlns:p="http://schemas.openxmlformats.org/presentationml/2006/main">
  <p:tag name="HIGHLIGHTER" val="false"/>
</p:tagLst>
</file>

<file path=ppt/tags/tag1273.xml><?xml version="1.0" encoding="utf-8"?>
<p:tagLst xmlns:a="http://schemas.openxmlformats.org/drawingml/2006/main" xmlns:r="http://schemas.openxmlformats.org/officeDocument/2006/relationships" xmlns:p="http://schemas.openxmlformats.org/presentationml/2006/main">
  <p:tag name="HIGHLIGHTER" val="false"/>
</p:tagLst>
</file>

<file path=ppt/tags/tag1274.xml><?xml version="1.0" encoding="utf-8"?>
<p:tagLst xmlns:a="http://schemas.openxmlformats.org/drawingml/2006/main" xmlns:r="http://schemas.openxmlformats.org/officeDocument/2006/relationships" xmlns:p="http://schemas.openxmlformats.org/presentationml/2006/main">
  <p:tag name="HIGHLIGHTER" val="false"/>
</p:tagLst>
</file>

<file path=ppt/tags/tag1275.xml><?xml version="1.0" encoding="utf-8"?>
<p:tagLst xmlns:a="http://schemas.openxmlformats.org/drawingml/2006/main" xmlns:r="http://schemas.openxmlformats.org/officeDocument/2006/relationships" xmlns:p="http://schemas.openxmlformats.org/presentationml/2006/main">
  <p:tag name="HIGHLIGHTER" val="false"/>
</p:tagLst>
</file>

<file path=ppt/tags/tag1276.xml><?xml version="1.0" encoding="utf-8"?>
<p:tagLst xmlns:a="http://schemas.openxmlformats.org/drawingml/2006/main" xmlns:r="http://schemas.openxmlformats.org/officeDocument/2006/relationships" xmlns:p="http://schemas.openxmlformats.org/presentationml/2006/main">
  <p:tag name="HIGHLIGHTER" val="false"/>
</p:tagLst>
</file>

<file path=ppt/tags/tag1277.xml><?xml version="1.0" encoding="utf-8"?>
<p:tagLst xmlns:a="http://schemas.openxmlformats.org/drawingml/2006/main" xmlns:r="http://schemas.openxmlformats.org/officeDocument/2006/relationships" xmlns:p="http://schemas.openxmlformats.org/presentationml/2006/main">
  <p:tag name="HIGHLIGHTER" val="false"/>
</p:tagLst>
</file>

<file path=ppt/tags/tag1278.xml><?xml version="1.0" encoding="utf-8"?>
<p:tagLst xmlns:a="http://schemas.openxmlformats.org/drawingml/2006/main" xmlns:r="http://schemas.openxmlformats.org/officeDocument/2006/relationships" xmlns:p="http://schemas.openxmlformats.org/presentationml/2006/main">
  <p:tag name="HIGHLIGHTER" val="false"/>
</p:tagLst>
</file>

<file path=ppt/tags/tag1279.xml><?xml version="1.0" encoding="utf-8"?>
<p:tagLst xmlns:a="http://schemas.openxmlformats.org/drawingml/2006/main" xmlns:r="http://schemas.openxmlformats.org/officeDocument/2006/relationships" xmlns:p="http://schemas.openxmlformats.org/presentationml/2006/main">
  <p:tag name="HIGHLIGHTER" val="false"/>
</p:tagLst>
</file>

<file path=ppt/tags/tag128.xml><?xml version="1.0" encoding="utf-8"?>
<p:tagLst xmlns:a="http://schemas.openxmlformats.org/drawingml/2006/main" xmlns:r="http://schemas.openxmlformats.org/officeDocument/2006/relationships" xmlns:p="http://schemas.openxmlformats.org/presentationml/2006/main">
  <p:tag name="HIGHLIGHTER" val="false"/>
</p:tagLst>
</file>

<file path=ppt/tags/tag1280.xml><?xml version="1.0" encoding="utf-8"?>
<p:tagLst xmlns:a="http://schemas.openxmlformats.org/drawingml/2006/main" xmlns:r="http://schemas.openxmlformats.org/officeDocument/2006/relationships" xmlns:p="http://schemas.openxmlformats.org/presentationml/2006/main">
  <p:tag name="HIGHLIGHTER" val="false"/>
</p:tagLst>
</file>

<file path=ppt/tags/tag1281.xml><?xml version="1.0" encoding="utf-8"?>
<p:tagLst xmlns:a="http://schemas.openxmlformats.org/drawingml/2006/main" xmlns:r="http://schemas.openxmlformats.org/officeDocument/2006/relationships" xmlns:p="http://schemas.openxmlformats.org/presentationml/2006/main">
  <p:tag name="HIGHLIGHTER" val="false"/>
</p:tagLst>
</file>

<file path=ppt/tags/tag1282.xml><?xml version="1.0" encoding="utf-8"?>
<p:tagLst xmlns:a="http://schemas.openxmlformats.org/drawingml/2006/main" xmlns:r="http://schemas.openxmlformats.org/officeDocument/2006/relationships" xmlns:p="http://schemas.openxmlformats.org/presentationml/2006/main">
  <p:tag name="HIGHLIGHTER" val="false"/>
</p:tagLst>
</file>

<file path=ppt/tags/tag1283.xml><?xml version="1.0" encoding="utf-8"?>
<p:tagLst xmlns:a="http://schemas.openxmlformats.org/drawingml/2006/main" xmlns:r="http://schemas.openxmlformats.org/officeDocument/2006/relationships" xmlns:p="http://schemas.openxmlformats.org/presentationml/2006/main">
  <p:tag name="HIGHLIGHTER" val="false"/>
</p:tagLst>
</file>

<file path=ppt/tags/tag1284.xml><?xml version="1.0" encoding="utf-8"?>
<p:tagLst xmlns:a="http://schemas.openxmlformats.org/drawingml/2006/main" xmlns:r="http://schemas.openxmlformats.org/officeDocument/2006/relationships" xmlns:p="http://schemas.openxmlformats.org/presentationml/2006/main">
  <p:tag name="HIGHLIGHTER" val="false"/>
</p:tagLst>
</file>

<file path=ppt/tags/tag1285.xml><?xml version="1.0" encoding="utf-8"?>
<p:tagLst xmlns:a="http://schemas.openxmlformats.org/drawingml/2006/main" xmlns:r="http://schemas.openxmlformats.org/officeDocument/2006/relationships" xmlns:p="http://schemas.openxmlformats.org/presentationml/2006/main">
  <p:tag name="HIGHLIGHTER" val="false"/>
</p:tagLst>
</file>

<file path=ppt/tags/tag1286.xml><?xml version="1.0" encoding="utf-8"?>
<p:tagLst xmlns:a="http://schemas.openxmlformats.org/drawingml/2006/main" xmlns:r="http://schemas.openxmlformats.org/officeDocument/2006/relationships" xmlns:p="http://schemas.openxmlformats.org/presentationml/2006/main">
  <p:tag name="HIGHLIGHTER" val="false"/>
</p:tagLst>
</file>

<file path=ppt/tags/tag1287.xml><?xml version="1.0" encoding="utf-8"?>
<p:tagLst xmlns:a="http://schemas.openxmlformats.org/drawingml/2006/main" xmlns:r="http://schemas.openxmlformats.org/officeDocument/2006/relationships" xmlns:p="http://schemas.openxmlformats.org/presentationml/2006/main">
  <p:tag name="HIGHLIGHTER" val="false"/>
</p:tagLst>
</file>

<file path=ppt/tags/tag1288.xml><?xml version="1.0" encoding="utf-8"?>
<p:tagLst xmlns:a="http://schemas.openxmlformats.org/drawingml/2006/main" xmlns:r="http://schemas.openxmlformats.org/officeDocument/2006/relationships" xmlns:p="http://schemas.openxmlformats.org/presentationml/2006/main">
  <p:tag name="HIGHLIGHTER" val="false"/>
</p:tagLst>
</file>

<file path=ppt/tags/tag1289.xml><?xml version="1.0" encoding="utf-8"?>
<p:tagLst xmlns:a="http://schemas.openxmlformats.org/drawingml/2006/main" xmlns:r="http://schemas.openxmlformats.org/officeDocument/2006/relationships" xmlns:p="http://schemas.openxmlformats.org/presentationml/2006/main">
  <p:tag name="HIGHLIGHTER" val="false"/>
</p:tagLst>
</file>

<file path=ppt/tags/tag129.xml><?xml version="1.0" encoding="utf-8"?>
<p:tagLst xmlns:a="http://schemas.openxmlformats.org/drawingml/2006/main" xmlns:r="http://schemas.openxmlformats.org/officeDocument/2006/relationships" xmlns:p="http://schemas.openxmlformats.org/presentationml/2006/main">
  <p:tag name="HIGHLIGHTER" val="false"/>
</p:tagLst>
</file>

<file path=ppt/tags/tag1290.xml><?xml version="1.0" encoding="utf-8"?>
<p:tagLst xmlns:a="http://schemas.openxmlformats.org/drawingml/2006/main" xmlns:r="http://schemas.openxmlformats.org/officeDocument/2006/relationships" xmlns:p="http://schemas.openxmlformats.org/presentationml/2006/main">
  <p:tag name="HIGHLIGHTER" val="false"/>
</p:tagLst>
</file>

<file path=ppt/tags/tag1291.xml><?xml version="1.0" encoding="utf-8"?>
<p:tagLst xmlns:a="http://schemas.openxmlformats.org/drawingml/2006/main" xmlns:r="http://schemas.openxmlformats.org/officeDocument/2006/relationships" xmlns:p="http://schemas.openxmlformats.org/presentationml/2006/main">
  <p:tag name="HIGHLIGHTER" val="false"/>
</p:tagLst>
</file>

<file path=ppt/tags/tag1292.xml><?xml version="1.0" encoding="utf-8"?>
<p:tagLst xmlns:a="http://schemas.openxmlformats.org/drawingml/2006/main" xmlns:r="http://schemas.openxmlformats.org/officeDocument/2006/relationships" xmlns:p="http://schemas.openxmlformats.org/presentationml/2006/main">
  <p:tag name="HIGHLIGHTER" val="false"/>
</p:tagLst>
</file>

<file path=ppt/tags/tag1293.xml><?xml version="1.0" encoding="utf-8"?>
<p:tagLst xmlns:a="http://schemas.openxmlformats.org/drawingml/2006/main" xmlns:r="http://schemas.openxmlformats.org/officeDocument/2006/relationships" xmlns:p="http://schemas.openxmlformats.org/presentationml/2006/main">
  <p:tag name="HIGHLIGHTER" val="false"/>
</p:tagLst>
</file>

<file path=ppt/tags/tag1294.xml><?xml version="1.0" encoding="utf-8"?>
<p:tagLst xmlns:a="http://schemas.openxmlformats.org/drawingml/2006/main" xmlns:r="http://schemas.openxmlformats.org/officeDocument/2006/relationships" xmlns:p="http://schemas.openxmlformats.org/presentationml/2006/main">
  <p:tag name="HIGHLIGHTER" val="false"/>
</p:tagLst>
</file>

<file path=ppt/tags/tag1295.xml><?xml version="1.0" encoding="utf-8"?>
<p:tagLst xmlns:a="http://schemas.openxmlformats.org/drawingml/2006/main" xmlns:r="http://schemas.openxmlformats.org/officeDocument/2006/relationships" xmlns:p="http://schemas.openxmlformats.org/presentationml/2006/main">
  <p:tag name="HIGHLIGHTER" val="false"/>
</p:tagLst>
</file>

<file path=ppt/tags/tag1296.xml><?xml version="1.0" encoding="utf-8"?>
<p:tagLst xmlns:a="http://schemas.openxmlformats.org/drawingml/2006/main" xmlns:r="http://schemas.openxmlformats.org/officeDocument/2006/relationships" xmlns:p="http://schemas.openxmlformats.org/presentationml/2006/main">
  <p:tag name="HIGHLIGHTER" val="false"/>
</p:tagLst>
</file>

<file path=ppt/tags/tag1297.xml><?xml version="1.0" encoding="utf-8"?>
<p:tagLst xmlns:a="http://schemas.openxmlformats.org/drawingml/2006/main" xmlns:r="http://schemas.openxmlformats.org/officeDocument/2006/relationships" xmlns:p="http://schemas.openxmlformats.org/presentationml/2006/main">
  <p:tag name="HIGHLIGHTER" val="false"/>
</p:tagLst>
</file>

<file path=ppt/tags/tag1298.xml><?xml version="1.0" encoding="utf-8"?>
<p:tagLst xmlns:a="http://schemas.openxmlformats.org/drawingml/2006/main" xmlns:r="http://schemas.openxmlformats.org/officeDocument/2006/relationships" xmlns:p="http://schemas.openxmlformats.org/presentationml/2006/main">
  <p:tag name="HIGHLIGHTER" val="false"/>
</p:tagLst>
</file>

<file path=ppt/tags/tag1299.xml><?xml version="1.0" encoding="utf-8"?>
<p:tagLst xmlns:a="http://schemas.openxmlformats.org/drawingml/2006/main" xmlns:r="http://schemas.openxmlformats.org/officeDocument/2006/relationships" xmlns:p="http://schemas.openxmlformats.org/presentationml/2006/main">
  <p:tag name="HIGHLIGHTER" val="false"/>
</p:tagLst>
</file>

<file path=ppt/tags/tag13.xml><?xml version="1.0" encoding="utf-8"?>
<p:tagLst xmlns:a="http://schemas.openxmlformats.org/drawingml/2006/main" xmlns:r="http://schemas.openxmlformats.org/officeDocument/2006/relationships" xmlns:p="http://schemas.openxmlformats.org/presentationml/2006/main">
  <p:tag name="HIGHLIGHTER" val="false"/>
</p:tagLst>
</file>

<file path=ppt/tags/tag130.xml><?xml version="1.0" encoding="utf-8"?>
<p:tagLst xmlns:a="http://schemas.openxmlformats.org/drawingml/2006/main" xmlns:r="http://schemas.openxmlformats.org/officeDocument/2006/relationships" xmlns:p="http://schemas.openxmlformats.org/presentationml/2006/main">
  <p:tag name="HIGHLIGHTER" val="false"/>
</p:tagLst>
</file>

<file path=ppt/tags/tag1300.xml><?xml version="1.0" encoding="utf-8"?>
<p:tagLst xmlns:a="http://schemas.openxmlformats.org/drawingml/2006/main" xmlns:r="http://schemas.openxmlformats.org/officeDocument/2006/relationships" xmlns:p="http://schemas.openxmlformats.org/presentationml/2006/main">
  <p:tag name="HIGHLIGHTER" val="false"/>
</p:tagLst>
</file>

<file path=ppt/tags/tag1301.xml><?xml version="1.0" encoding="utf-8"?>
<p:tagLst xmlns:a="http://schemas.openxmlformats.org/drawingml/2006/main" xmlns:r="http://schemas.openxmlformats.org/officeDocument/2006/relationships" xmlns:p="http://schemas.openxmlformats.org/presentationml/2006/main">
  <p:tag name="HIGHLIGHTER" val="false"/>
</p:tagLst>
</file>

<file path=ppt/tags/tag1302.xml><?xml version="1.0" encoding="utf-8"?>
<p:tagLst xmlns:a="http://schemas.openxmlformats.org/drawingml/2006/main" xmlns:r="http://schemas.openxmlformats.org/officeDocument/2006/relationships" xmlns:p="http://schemas.openxmlformats.org/presentationml/2006/main">
  <p:tag name="HIGHLIGHTER" val="false"/>
</p:tagLst>
</file>

<file path=ppt/tags/tag1303.xml><?xml version="1.0" encoding="utf-8"?>
<p:tagLst xmlns:a="http://schemas.openxmlformats.org/drawingml/2006/main" xmlns:r="http://schemas.openxmlformats.org/officeDocument/2006/relationships" xmlns:p="http://schemas.openxmlformats.org/presentationml/2006/main">
  <p:tag name="HIGHLIGHTER" val="false"/>
</p:tagLst>
</file>

<file path=ppt/tags/tag1304.xml><?xml version="1.0" encoding="utf-8"?>
<p:tagLst xmlns:a="http://schemas.openxmlformats.org/drawingml/2006/main" xmlns:r="http://schemas.openxmlformats.org/officeDocument/2006/relationships" xmlns:p="http://schemas.openxmlformats.org/presentationml/2006/main">
  <p:tag name="HIGHLIGHTER" val="false"/>
</p:tagLst>
</file>

<file path=ppt/tags/tag1305.xml><?xml version="1.0" encoding="utf-8"?>
<p:tagLst xmlns:a="http://schemas.openxmlformats.org/drawingml/2006/main" xmlns:r="http://schemas.openxmlformats.org/officeDocument/2006/relationships" xmlns:p="http://schemas.openxmlformats.org/presentationml/2006/main">
  <p:tag name="HIGHLIGHTER" val="false"/>
</p:tagLst>
</file>

<file path=ppt/tags/tag1306.xml><?xml version="1.0" encoding="utf-8"?>
<p:tagLst xmlns:a="http://schemas.openxmlformats.org/drawingml/2006/main" xmlns:r="http://schemas.openxmlformats.org/officeDocument/2006/relationships" xmlns:p="http://schemas.openxmlformats.org/presentationml/2006/main">
  <p:tag name="HIGHLIGHTER" val="false"/>
</p:tagLst>
</file>

<file path=ppt/tags/tag1307.xml><?xml version="1.0" encoding="utf-8"?>
<p:tagLst xmlns:a="http://schemas.openxmlformats.org/drawingml/2006/main" xmlns:r="http://schemas.openxmlformats.org/officeDocument/2006/relationships" xmlns:p="http://schemas.openxmlformats.org/presentationml/2006/main">
  <p:tag name="HIGHLIGHTER" val="false"/>
</p:tagLst>
</file>

<file path=ppt/tags/tag1308.xml><?xml version="1.0" encoding="utf-8"?>
<p:tagLst xmlns:a="http://schemas.openxmlformats.org/drawingml/2006/main" xmlns:r="http://schemas.openxmlformats.org/officeDocument/2006/relationships" xmlns:p="http://schemas.openxmlformats.org/presentationml/2006/main">
  <p:tag name="HIGHLIGHTER" val="false"/>
</p:tagLst>
</file>

<file path=ppt/tags/tag1309.xml><?xml version="1.0" encoding="utf-8"?>
<p:tagLst xmlns:a="http://schemas.openxmlformats.org/drawingml/2006/main" xmlns:r="http://schemas.openxmlformats.org/officeDocument/2006/relationships" xmlns:p="http://schemas.openxmlformats.org/presentationml/2006/main">
  <p:tag name="HIGHLIGHTER" val="false"/>
</p:tagLst>
</file>

<file path=ppt/tags/tag131.xml><?xml version="1.0" encoding="utf-8"?>
<p:tagLst xmlns:a="http://schemas.openxmlformats.org/drawingml/2006/main" xmlns:r="http://schemas.openxmlformats.org/officeDocument/2006/relationships" xmlns:p="http://schemas.openxmlformats.org/presentationml/2006/main">
  <p:tag name="HIGHLIGHTER" val="false"/>
</p:tagLst>
</file>

<file path=ppt/tags/tag1310.xml><?xml version="1.0" encoding="utf-8"?>
<p:tagLst xmlns:a="http://schemas.openxmlformats.org/drawingml/2006/main" xmlns:r="http://schemas.openxmlformats.org/officeDocument/2006/relationships" xmlns:p="http://schemas.openxmlformats.org/presentationml/2006/main">
  <p:tag name="HIGHLIGHTER" val="false"/>
</p:tagLst>
</file>

<file path=ppt/tags/tag1311.xml><?xml version="1.0" encoding="utf-8"?>
<p:tagLst xmlns:a="http://schemas.openxmlformats.org/drawingml/2006/main" xmlns:r="http://schemas.openxmlformats.org/officeDocument/2006/relationships" xmlns:p="http://schemas.openxmlformats.org/presentationml/2006/main">
  <p:tag name="HIGHLIGHTER" val="false"/>
</p:tagLst>
</file>

<file path=ppt/tags/tag1312.xml><?xml version="1.0" encoding="utf-8"?>
<p:tagLst xmlns:a="http://schemas.openxmlformats.org/drawingml/2006/main" xmlns:r="http://schemas.openxmlformats.org/officeDocument/2006/relationships" xmlns:p="http://schemas.openxmlformats.org/presentationml/2006/main">
  <p:tag name="HIGHLIGHTER" val="false"/>
</p:tagLst>
</file>

<file path=ppt/tags/tag1313.xml><?xml version="1.0" encoding="utf-8"?>
<p:tagLst xmlns:a="http://schemas.openxmlformats.org/drawingml/2006/main" xmlns:r="http://schemas.openxmlformats.org/officeDocument/2006/relationships" xmlns:p="http://schemas.openxmlformats.org/presentationml/2006/main">
  <p:tag name="HIGHLIGHTER" val="false"/>
</p:tagLst>
</file>

<file path=ppt/tags/tag1314.xml><?xml version="1.0" encoding="utf-8"?>
<p:tagLst xmlns:a="http://schemas.openxmlformats.org/drawingml/2006/main" xmlns:r="http://schemas.openxmlformats.org/officeDocument/2006/relationships" xmlns:p="http://schemas.openxmlformats.org/presentationml/2006/main">
  <p:tag name="HIGHLIGHTER" val="false"/>
</p:tagLst>
</file>

<file path=ppt/tags/tag1315.xml><?xml version="1.0" encoding="utf-8"?>
<p:tagLst xmlns:a="http://schemas.openxmlformats.org/drawingml/2006/main" xmlns:r="http://schemas.openxmlformats.org/officeDocument/2006/relationships" xmlns:p="http://schemas.openxmlformats.org/presentationml/2006/main">
  <p:tag name="HIGHLIGHTER" val="false"/>
</p:tagLst>
</file>

<file path=ppt/tags/tag1316.xml><?xml version="1.0" encoding="utf-8"?>
<p:tagLst xmlns:a="http://schemas.openxmlformats.org/drawingml/2006/main" xmlns:r="http://schemas.openxmlformats.org/officeDocument/2006/relationships" xmlns:p="http://schemas.openxmlformats.org/presentationml/2006/main">
  <p:tag name="HIGHLIGHTER" val="false"/>
</p:tagLst>
</file>

<file path=ppt/tags/tag1317.xml><?xml version="1.0" encoding="utf-8"?>
<p:tagLst xmlns:a="http://schemas.openxmlformats.org/drawingml/2006/main" xmlns:r="http://schemas.openxmlformats.org/officeDocument/2006/relationships" xmlns:p="http://schemas.openxmlformats.org/presentationml/2006/main">
  <p:tag name="HIGHLIGHTER" val="false"/>
</p:tagLst>
</file>

<file path=ppt/tags/tag1318.xml><?xml version="1.0" encoding="utf-8"?>
<p:tagLst xmlns:a="http://schemas.openxmlformats.org/drawingml/2006/main" xmlns:r="http://schemas.openxmlformats.org/officeDocument/2006/relationships" xmlns:p="http://schemas.openxmlformats.org/presentationml/2006/main">
  <p:tag name="HIGHLIGHTER" val="false"/>
</p:tagLst>
</file>

<file path=ppt/tags/tag1319.xml><?xml version="1.0" encoding="utf-8"?>
<p:tagLst xmlns:a="http://schemas.openxmlformats.org/drawingml/2006/main" xmlns:r="http://schemas.openxmlformats.org/officeDocument/2006/relationships" xmlns:p="http://schemas.openxmlformats.org/presentationml/2006/main">
  <p:tag name="HIGHLIGHTER" val="false"/>
</p:tagLst>
</file>

<file path=ppt/tags/tag132.xml><?xml version="1.0" encoding="utf-8"?>
<p:tagLst xmlns:a="http://schemas.openxmlformats.org/drawingml/2006/main" xmlns:r="http://schemas.openxmlformats.org/officeDocument/2006/relationships" xmlns:p="http://schemas.openxmlformats.org/presentationml/2006/main">
  <p:tag name="HIGHLIGHTER" val="false"/>
</p:tagLst>
</file>

<file path=ppt/tags/tag1320.xml><?xml version="1.0" encoding="utf-8"?>
<p:tagLst xmlns:a="http://schemas.openxmlformats.org/drawingml/2006/main" xmlns:r="http://schemas.openxmlformats.org/officeDocument/2006/relationships" xmlns:p="http://schemas.openxmlformats.org/presentationml/2006/main">
  <p:tag name="HIGHLIGHTER" val="false"/>
</p:tagLst>
</file>

<file path=ppt/tags/tag1321.xml><?xml version="1.0" encoding="utf-8"?>
<p:tagLst xmlns:a="http://schemas.openxmlformats.org/drawingml/2006/main" xmlns:r="http://schemas.openxmlformats.org/officeDocument/2006/relationships" xmlns:p="http://schemas.openxmlformats.org/presentationml/2006/main">
  <p:tag name="HIGHLIGHTER" val="false"/>
</p:tagLst>
</file>

<file path=ppt/tags/tag1322.xml><?xml version="1.0" encoding="utf-8"?>
<p:tagLst xmlns:a="http://schemas.openxmlformats.org/drawingml/2006/main" xmlns:r="http://schemas.openxmlformats.org/officeDocument/2006/relationships" xmlns:p="http://schemas.openxmlformats.org/presentationml/2006/main">
  <p:tag name="HIGHLIGHTER" val="false"/>
</p:tagLst>
</file>

<file path=ppt/tags/tag1323.xml><?xml version="1.0" encoding="utf-8"?>
<p:tagLst xmlns:a="http://schemas.openxmlformats.org/drawingml/2006/main" xmlns:r="http://schemas.openxmlformats.org/officeDocument/2006/relationships" xmlns:p="http://schemas.openxmlformats.org/presentationml/2006/main">
  <p:tag name="HIGHLIGHTER" val="false"/>
</p:tagLst>
</file>

<file path=ppt/tags/tag1324.xml><?xml version="1.0" encoding="utf-8"?>
<p:tagLst xmlns:a="http://schemas.openxmlformats.org/drawingml/2006/main" xmlns:r="http://schemas.openxmlformats.org/officeDocument/2006/relationships" xmlns:p="http://schemas.openxmlformats.org/presentationml/2006/main">
  <p:tag name="HIGHLIGHTER" val="false"/>
</p:tagLst>
</file>

<file path=ppt/tags/tag1325.xml><?xml version="1.0" encoding="utf-8"?>
<p:tagLst xmlns:a="http://schemas.openxmlformats.org/drawingml/2006/main" xmlns:r="http://schemas.openxmlformats.org/officeDocument/2006/relationships" xmlns:p="http://schemas.openxmlformats.org/presentationml/2006/main">
  <p:tag name="HIGHLIGHTER" val="false"/>
</p:tagLst>
</file>

<file path=ppt/tags/tag1326.xml><?xml version="1.0" encoding="utf-8"?>
<p:tagLst xmlns:a="http://schemas.openxmlformats.org/drawingml/2006/main" xmlns:r="http://schemas.openxmlformats.org/officeDocument/2006/relationships" xmlns:p="http://schemas.openxmlformats.org/presentationml/2006/main">
  <p:tag name="HIGHLIGHTER" val="false"/>
</p:tagLst>
</file>

<file path=ppt/tags/tag1327.xml><?xml version="1.0" encoding="utf-8"?>
<p:tagLst xmlns:a="http://schemas.openxmlformats.org/drawingml/2006/main" xmlns:r="http://schemas.openxmlformats.org/officeDocument/2006/relationships" xmlns:p="http://schemas.openxmlformats.org/presentationml/2006/main">
  <p:tag name="HIGHLIGHTER" val="false"/>
</p:tagLst>
</file>

<file path=ppt/tags/tag1328.xml><?xml version="1.0" encoding="utf-8"?>
<p:tagLst xmlns:a="http://schemas.openxmlformats.org/drawingml/2006/main" xmlns:r="http://schemas.openxmlformats.org/officeDocument/2006/relationships" xmlns:p="http://schemas.openxmlformats.org/presentationml/2006/main">
  <p:tag name="HIGHLIGHTER" val="false"/>
</p:tagLst>
</file>

<file path=ppt/tags/tag1329.xml><?xml version="1.0" encoding="utf-8"?>
<p:tagLst xmlns:a="http://schemas.openxmlformats.org/drawingml/2006/main" xmlns:r="http://schemas.openxmlformats.org/officeDocument/2006/relationships" xmlns:p="http://schemas.openxmlformats.org/presentationml/2006/main">
  <p:tag name="HIGHLIGHTER" val="false"/>
</p:tagLst>
</file>

<file path=ppt/tags/tag133.xml><?xml version="1.0" encoding="utf-8"?>
<p:tagLst xmlns:a="http://schemas.openxmlformats.org/drawingml/2006/main" xmlns:r="http://schemas.openxmlformats.org/officeDocument/2006/relationships" xmlns:p="http://schemas.openxmlformats.org/presentationml/2006/main">
  <p:tag name="HIGHLIGHTER" val="false"/>
</p:tagLst>
</file>

<file path=ppt/tags/tag1330.xml><?xml version="1.0" encoding="utf-8"?>
<p:tagLst xmlns:a="http://schemas.openxmlformats.org/drawingml/2006/main" xmlns:r="http://schemas.openxmlformats.org/officeDocument/2006/relationships" xmlns:p="http://schemas.openxmlformats.org/presentationml/2006/main">
  <p:tag name="HIGHLIGHTER" val="false"/>
</p:tagLst>
</file>

<file path=ppt/tags/tag1331.xml><?xml version="1.0" encoding="utf-8"?>
<p:tagLst xmlns:a="http://schemas.openxmlformats.org/drawingml/2006/main" xmlns:r="http://schemas.openxmlformats.org/officeDocument/2006/relationships" xmlns:p="http://schemas.openxmlformats.org/presentationml/2006/main">
  <p:tag name="HIGHLIGHTER" val="false"/>
</p:tagLst>
</file>

<file path=ppt/tags/tag1332.xml><?xml version="1.0" encoding="utf-8"?>
<p:tagLst xmlns:a="http://schemas.openxmlformats.org/drawingml/2006/main" xmlns:r="http://schemas.openxmlformats.org/officeDocument/2006/relationships" xmlns:p="http://schemas.openxmlformats.org/presentationml/2006/main">
  <p:tag name="HIGHLIGHTER" val="false"/>
</p:tagLst>
</file>

<file path=ppt/tags/tag1333.xml><?xml version="1.0" encoding="utf-8"?>
<p:tagLst xmlns:a="http://schemas.openxmlformats.org/drawingml/2006/main" xmlns:r="http://schemas.openxmlformats.org/officeDocument/2006/relationships" xmlns:p="http://schemas.openxmlformats.org/presentationml/2006/main">
  <p:tag name="HIGHLIGHTER" val="false"/>
</p:tagLst>
</file>

<file path=ppt/tags/tag1334.xml><?xml version="1.0" encoding="utf-8"?>
<p:tagLst xmlns:a="http://schemas.openxmlformats.org/drawingml/2006/main" xmlns:r="http://schemas.openxmlformats.org/officeDocument/2006/relationships" xmlns:p="http://schemas.openxmlformats.org/presentationml/2006/main">
  <p:tag name="HIGHLIGHTER" val="false"/>
</p:tagLst>
</file>

<file path=ppt/tags/tag1335.xml><?xml version="1.0" encoding="utf-8"?>
<p:tagLst xmlns:a="http://schemas.openxmlformats.org/drawingml/2006/main" xmlns:r="http://schemas.openxmlformats.org/officeDocument/2006/relationships" xmlns:p="http://schemas.openxmlformats.org/presentationml/2006/main">
  <p:tag name="HIGHLIGHTER" val="false"/>
</p:tagLst>
</file>

<file path=ppt/tags/tag1336.xml><?xml version="1.0" encoding="utf-8"?>
<p:tagLst xmlns:a="http://schemas.openxmlformats.org/drawingml/2006/main" xmlns:r="http://schemas.openxmlformats.org/officeDocument/2006/relationships" xmlns:p="http://schemas.openxmlformats.org/presentationml/2006/main">
  <p:tag name="HIGHLIGHTER" val="false"/>
</p:tagLst>
</file>

<file path=ppt/tags/tag1337.xml><?xml version="1.0" encoding="utf-8"?>
<p:tagLst xmlns:a="http://schemas.openxmlformats.org/drawingml/2006/main" xmlns:r="http://schemas.openxmlformats.org/officeDocument/2006/relationships" xmlns:p="http://schemas.openxmlformats.org/presentationml/2006/main">
  <p:tag name="HIGHLIGHTER" val="false"/>
</p:tagLst>
</file>

<file path=ppt/tags/tag1338.xml><?xml version="1.0" encoding="utf-8"?>
<p:tagLst xmlns:a="http://schemas.openxmlformats.org/drawingml/2006/main" xmlns:r="http://schemas.openxmlformats.org/officeDocument/2006/relationships" xmlns:p="http://schemas.openxmlformats.org/presentationml/2006/main">
  <p:tag name="HIGHLIGHTER" val="false"/>
</p:tagLst>
</file>

<file path=ppt/tags/tag1339.xml><?xml version="1.0" encoding="utf-8"?>
<p:tagLst xmlns:a="http://schemas.openxmlformats.org/drawingml/2006/main" xmlns:r="http://schemas.openxmlformats.org/officeDocument/2006/relationships" xmlns:p="http://schemas.openxmlformats.org/presentationml/2006/main">
  <p:tag name="HIGHLIGHTER" val="false"/>
</p:tagLst>
</file>

<file path=ppt/tags/tag134.xml><?xml version="1.0" encoding="utf-8"?>
<p:tagLst xmlns:a="http://schemas.openxmlformats.org/drawingml/2006/main" xmlns:r="http://schemas.openxmlformats.org/officeDocument/2006/relationships" xmlns:p="http://schemas.openxmlformats.org/presentationml/2006/main">
  <p:tag name="HIGHLIGHTER" val="false"/>
</p:tagLst>
</file>

<file path=ppt/tags/tag1340.xml><?xml version="1.0" encoding="utf-8"?>
<p:tagLst xmlns:a="http://schemas.openxmlformats.org/drawingml/2006/main" xmlns:r="http://schemas.openxmlformats.org/officeDocument/2006/relationships" xmlns:p="http://schemas.openxmlformats.org/presentationml/2006/main">
  <p:tag name="HIGHLIGHTER" val="false"/>
</p:tagLst>
</file>

<file path=ppt/tags/tag1341.xml><?xml version="1.0" encoding="utf-8"?>
<p:tagLst xmlns:a="http://schemas.openxmlformats.org/drawingml/2006/main" xmlns:r="http://schemas.openxmlformats.org/officeDocument/2006/relationships" xmlns:p="http://schemas.openxmlformats.org/presentationml/2006/main">
  <p:tag name="HIGHLIGHTER" val="false"/>
</p:tagLst>
</file>

<file path=ppt/tags/tag1342.xml><?xml version="1.0" encoding="utf-8"?>
<p:tagLst xmlns:a="http://schemas.openxmlformats.org/drawingml/2006/main" xmlns:r="http://schemas.openxmlformats.org/officeDocument/2006/relationships" xmlns:p="http://schemas.openxmlformats.org/presentationml/2006/main">
  <p:tag name="HIGHLIGHTER" val="false"/>
</p:tagLst>
</file>

<file path=ppt/tags/tag1343.xml><?xml version="1.0" encoding="utf-8"?>
<p:tagLst xmlns:a="http://schemas.openxmlformats.org/drawingml/2006/main" xmlns:r="http://schemas.openxmlformats.org/officeDocument/2006/relationships" xmlns:p="http://schemas.openxmlformats.org/presentationml/2006/main">
  <p:tag name="HIGHLIGHTER" val="false"/>
</p:tagLst>
</file>

<file path=ppt/tags/tag1344.xml><?xml version="1.0" encoding="utf-8"?>
<p:tagLst xmlns:a="http://schemas.openxmlformats.org/drawingml/2006/main" xmlns:r="http://schemas.openxmlformats.org/officeDocument/2006/relationships" xmlns:p="http://schemas.openxmlformats.org/presentationml/2006/main">
  <p:tag name="HIGHLIGHTER" val="false"/>
</p:tagLst>
</file>

<file path=ppt/tags/tag1345.xml><?xml version="1.0" encoding="utf-8"?>
<p:tagLst xmlns:a="http://schemas.openxmlformats.org/drawingml/2006/main" xmlns:r="http://schemas.openxmlformats.org/officeDocument/2006/relationships" xmlns:p="http://schemas.openxmlformats.org/presentationml/2006/main">
  <p:tag name="HIGHLIGHTER" val="false"/>
</p:tagLst>
</file>

<file path=ppt/tags/tag1346.xml><?xml version="1.0" encoding="utf-8"?>
<p:tagLst xmlns:a="http://schemas.openxmlformats.org/drawingml/2006/main" xmlns:r="http://schemas.openxmlformats.org/officeDocument/2006/relationships" xmlns:p="http://schemas.openxmlformats.org/presentationml/2006/main">
  <p:tag name="HIGHLIGHTER" val="false"/>
</p:tagLst>
</file>

<file path=ppt/tags/tag1347.xml><?xml version="1.0" encoding="utf-8"?>
<p:tagLst xmlns:a="http://schemas.openxmlformats.org/drawingml/2006/main" xmlns:r="http://schemas.openxmlformats.org/officeDocument/2006/relationships" xmlns:p="http://schemas.openxmlformats.org/presentationml/2006/main">
  <p:tag name="HIGHLIGHTER" val="false"/>
</p:tagLst>
</file>

<file path=ppt/tags/tag1348.xml><?xml version="1.0" encoding="utf-8"?>
<p:tagLst xmlns:a="http://schemas.openxmlformats.org/drawingml/2006/main" xmlns:r="http://schemas.openxmlformats.org/officeDocument/2006/relationships" xmlns:p="http://schemas.openxmlformats.org/presentationml/2006/main">
  <p:tag name="HIGHLIGHTER" val="false"/>
</p:tagLst>
</file>

<file path=ppt/tags/tag1349.xml><?xml version="1.0" encoding="utf-8"?>
<p:tagLst xmlns:a="http://schemas.openxmlformats.org/drawingml/2006/main" xmlns:r="http://schemas.openxmlformats.org/officeDocument/2006/relationships" xmlns:p="http://schemas.openxmlformats.org/presentationml/2006/main">
  <p:tag name="HIGHLIGHTER" val="false"/>
</p:tagLst>
</file>

<file path=ppt/tags/tag135.xml><?xml version="1.0" encoding="utf-8"?>
<p:tagLst xmlns:a="http://schemas.openxmlformats.org/drawingml/2006/main" xmlns:r="http://schemas.openxmlformats.org/officeDocument/2006/relationships" xmlns:p="http://schemas.openxmlformats.org/presentationml/2006/main">
  <p:tag name="HIGHLIGHTER" val="false"/>
</p:tagLst>
</file>

<file path=ppt/tags/tag1350.xml><?xml version="1.0" encoding="utf-8"?>
<p:tagLst xmlns:a="http://schemas.openxmlformats.org/drawingml/2006/main" xmlns:r="http://schemas.openxmlformats.org/officeDocument/2006/relationships" xmlns:p="http://schemas.openxmlformats.org/presentationml/2006/main">
  <p:tag name="HIGHLIGHTER" val="false"/>
</p:tagLst>
</file>

<file path=ppt/tags/tag1351.xml><?xml version="1.0" encoding="utf-8"?>
<p:tagLst xmlns:a="http://schemas.openxmlformats.org/drawingml/2006/main" xmlns:r="http://schemas.openxmlformats.org/officeDocument/2006/relationships" xmlns:p="http://schemas.openxmlformats.org/presentationml/2006/main">
  <p:tag name="HIGHLIGHTER" val="false"/>
</p:tagLst>
</file>

<file path=ppt/tags/tag1352.xml><?xml version="1.0" encoding="utf-8"?>
<p:tagLst xmlns:a="http://schemas.openxmlformats.org/drawingml/2006/main" xmlns:r="http://schemas.openxmlformats.org/officeDocument/2006/relationships" xmlns:p="http://schemas.openxmlformats.org/presentationml/2006/main">
  <p:tag name="HIGHLIGHTER" val="false"/>
</p:tagLst>
</file>

<file path=ppt/tags/tag1353.xml><?xml version="1.0" encoding="utf-8"?>
<p:tagLst xmlns:a="http://schemas.openxmlformats.org/drawingml/2006/main" xmlns:r="http://schemas.openxmlformats.org/officeDocument/2006/relationships" xmlns:p="http://schemas.openxmlformats.org/presentationml/2006/main">
  <p:tag name="HIGHLIGHTER" val="false"/>
</p:tagLst>
</file>

<file path=ppt/tags/tag1354.xml><?xml version="1.0" encoding="utf-8"?>
<p:tagLst xmlns:a="http://schemas.openxmlformats.org/drawingml/2006/main" xmlns:r="http://schemas.openxmlformats.org/officeDocument/2006/relationships" xmlns:p="http://schemas.openxmlformats.org/presentationml/2006/main">
  <p:tag name="HIGHLIGHTER" val="false"/>
</p:tagLst>
</file>

<file path=ppt/tags/tag1355.xml><?xml version="1.0" encoding="utf-8"?>
<p:tagLst xmlns:a="http://schemas.openxmlformats.org/drawingml/2006/main" xmlns:r="http://schemas.openxmlformats.org/officeDocument/2006/relationships" xmlns:p="http://schemas.openxmlformats.org/presentationml/2006/main">
  <p:tag name="HIGHLIGHTER" val="false"/>
</p:tagLst>
</file>

<file path=ppt/tags/tag1356.xml><?xml version="1.0" encoding="utf-8"?>
<p:tagLst xmlns:a="http://schemas.openxmlformats.org/drawingml/2006/main" xmlns:r="http://schemas.openxmlformats.org/officeDocument/2006/relationships" xmlns:p="http://schemas.openxmlformats.org/presentationml/2006/main">
  <p:tag name="HIGHLIGHTER" val="false"/>
</p:tagLst>
</file>

<file path=ppt/tags/tag1357.xml><?xml version="1.0" encoding="utf-8"?>
<p:tagLst xmlns:a="http://schemas.openxmlformats.org/drawingml/2006/main" xmlns:r="http://schemas.openxmlformats.org/officeDocument/2006/relationships" xmlns:p="http://schemas.openxmlformats.org/presentationml/2006/main">
  <p:tag name="HIGHLIGHTER" val="false"/>
</p:tagLst>
</file>

<file path=ppt/tags/tag1358.xml><?xml version="1.0" encoding="utf-8"?>
<p:tagLst xmlns:a="http://schemas.openxmlformats.org/drawingml/2006/main" xmlns:r="http://schemas.openxmlformats.org/officeDocument/2006/relationships" xmlns:p="http://schemas.openxmlformats.org/presentationml/2006/main">
  <p:tag name="HIGHLIGHTER" val="false"/>
</p:tagLst>
</file>

<file path=ppt/tags/tag1359.xml><?xml version="1.0" encoding="utf-8"?>
<p:tagLst xmlns:a="http://schemas.openxmlformats.org/drawingml/2006/main" xmlns:r="http://schemas.openxmlformats.org/officeDocument/2006/relationships" xmlns:p="http://schemas.openxmlformats.org/presentationml/2006/main">
  <p:tag name="HIGHLIGHTER" val="false"/>
</p:tagLst>
</file>

<file path=ppt/tags/tag136.xml><?xml version="1.0" encoding="utf-8"?>
<p:tagLst xmlns:a="http://schemas.openxmlformats.org/drawingml/2006/main" xmlns:r="http://schemas.openxmlformats.org/officeDocument/2006/relationships" xmlns:p="http://schemas.openxmlformats.org/presentationml/2006/main">
  <p:tag name="HIGHLIGHTER" val="false"/>
</p:tagLst>
</file>

<file path=ppt/tags/tag1360.xml><?xml version="1.0" encoding="utf-8"?>
<p:tagLst xmlns:a="http://schemas.openxmlformats.org/drawingml/2006/main" xmlns:r="http://schemas.openxmlformats.org/officeDocument/2006/relationships" xmlns:p="http://schemas.openxmlformats.org/presentationml/2006/main">
  <p:tag name="HIGHLIGHTER" val="false"/>
</p:tagLst>
</file>

<file path=ppt/tags/tag1361.xml><?xml version="1.0" encoding="utf-8"?>
<p:tagLst xmlns:a="http://schemas.openxmlformats.org/drawingml/2006/main" xmlns:r="http://schemas.openxmlformats.org/officeDocument/2006/relationships" xmlns:p="http://schemas.openxmlformats.org/presentationml/2006/main">
  <p:tag name="HIGHLIGHTER" val="false"/>
</p:tagLst>
</file>

<file path=ppt/tags/tag1362.xml><?xml version="1.0" encoding="utf-8"?>
<p:tagLst xmlns:a="http://schemas.openxmlformats.org/drawingml/2006/main" xmlns:r="http://schemas.openxmlformats.org/officeDocument/2006/relationships" xmlns:p="http://schemas.openxmlformats.org/presentationml/2006/main">
  <p:tag name="HIGHLIGHTER" val="false"/>
</p:tagLst>
</file>

<file path=ppt/tags/tag1363.xml><?xml version="1.0" encoding="utf-8"?>
<p:tagLst xmlns:a="http://schemas.openxmlformats.org/drawingml/2006/main" xmlns:r="http://schemas.openxmlformats.org/officeDocument/2006/relationships" xmlns:p="http://schemas.openxmlformats.org/presentationml/2006/main">
  <p:tag name="HIGHLIGHTER" val="false"/>
</p:tagLst>
</file>

<file path=ppt/tags/tag1364.xml><?xml version="1.0" encoding="utf-8"?>
<p:tagLst xmlns:a="http://schemas.openxmlformats.org/drawingml/2006/main" xmlns:r="http://schemas.openxmlformats.org/officeDocument/2006/relationships" xmlns:p="http://schemas.openxmlformats.org/presentationml/2006/main">
  <p:tag name="HIGHLIGHTER" val="false"/>
</p:tagLst>
</file>

<file path=ppt/tags/tag1365.xml><?xml version="1.0" encoding="utf-8"?>
<p:tagLst xmlns:a="http://schemas.openxmlformats.org/drawingml/2006/main" xmlns:r="http://schemas.openxmlformats.org/officeDocument/2006/relationships" xmlns:p="http://schemas.openxmlformats.org/presentationml/2006/main">
  <p:tag name="HIGHLIGHTER" val="false"/>
</p:tagLst>
</file>

<file path=ppt/tags/tag1366.xml><?xml version="1.0" encoding="utf-8"?>
<p:tagLst xmlns:a="http://schemas.openxmlformats.org/drawingml/2006/main" xmlns:r="http://schemas.openxmlformats.org/officeDocument/2006/relationships" xmlns:p="http://schemas.openxmlformats.org/presentationml/2006/main">
  <p:tag name="HIGHLIGHTER" val="false"/>
</p:tagLst>
</file>

<file path=ppt/tags/tag1367.xml><?xml version="1.0" encoding="utf-8"?>
<p:tagLst xmlns:a="http://schemas.openxmlformats.org/drawingml/2006/main" xmlns:r="http://schemas.openxmlformats.org/officeDocument/2006/relationships" xmlns:p="http://schemas.openxmlformats.org/presentationml/2006/main">
  <p:tag name="HIGHLIGHTER" val="false"/>
</p:tagLst>
</file>

<file path=ppt/tags/tag1368.xml><?xml version="1.0" encoding="utf-8"?>
<p:tagLst xmlns:a="http://schemas.openxmlformats.org/drawingml/2006/main" xmlns:r="http://schemas.openxmlformats.org/officeDocument/2006/relationships" xmlns:p="http://schemas.openxmlformats.org/presentationml/2006/main">
  <p:tag name="HIGHLIGHTER" val="false"/>
</p:tagLst>
</file>

<file path=ppt/tags/tag1369.xml><?xml version="1.0" encoding="utf-8"?>
<p:tagLst xmlns:a="http://schemas.openxmlformats.org/drawingml/2006/main" xmlns:r="http://schemas.openxmlformats.org/officeDocument/2006/relationships" xmlns:p="http://schemas.openxmlformats.org/presentationml/2006/main">
  <p:tag name="HIGHLIGHTER" val="false"/>
</p:tagLst>
</file>

<file path=ppt/tags/tag137.xml><?xml version="1.0" encoding="utf-8"?>
<p:tagLst xmlns:a="http://schemas.openxmlformats.org/drawingml/2006/main" xmlns:r="http://schemas.openxmlformats.org/officeDocument/2006/relationships" xmlns:p="http://schemas.openxmlformats.org/presentationml/2006/main">
  <p:tag name="HIGHLIGHTER" val="false"/>
</p:tagLst>
</file>

<file path=ppt/tags/tag1370.xml><?xml version="1.0" encoding="utf-8"?>
<p:tagLst xmlns:a="http://schemas.openxmlformats.org/drawingml/2006/main" xmlns:r="http://schemas.openxmlformats.org/officeDocument/2006/relationships" xmlns:p="http://schemas.openxmlformats.org/presentationml/2006/main">
  <p:tag name="HIGHLIGHTER" val="false"/>
</p:tagLst>
</file>

<file path=ppt/tags/tag1371.xml><?xml version="1.0" encoding="utf-8"?>
<p:tagLst xmlns:a="http://schemas.openxmlformats.org/drawingml/2006/main" xmlns:r="http://schemas.openxmlformats.org/officeDocument/2006/relationships" xmlns:p="http://schemas.openxmlformats.org/presentationml/2006/main">
  <p:tag name="HIGHLIGHTER" val="false"/>
</p:tagLst>
</file>

<file path=ppt/tags/tag1372.xml><?xml version="1.0" encoding="utf-8"?>
<p:tagLst xmlns:a="http://schemas.openxmlformats.org/drawingml/2006/main" xmlns:r="http://schemas.openxmlformats.org/officeDocument/2006/relationships" xmlns:p="http://schemas.openxmlformats.org/presentationml/2006/main">
  <p:tag name="HIGHLIGHTER" val="false"/>
</p:tagLst>
</file>

<file path=ppt/tags/tag1373.xml><?xml version="1.0" encoding="utf-8"?>
<p:tagLst xmlns:a="http://schemas.openxmlformats.org/drawingml/2006/main" xmlns:r="http://schemas.openxmlformats.org/officeDocument/2006/relationships" xmlns:p="http://schemas.openxmlformats.org/presentationml/2006/main">
  <p:tag name="HIGHLIGHTER" val="false"/>
</p:tagLst>
</file>

<file path=ppt/tags/tag1374.xml><?xml version="1.0" encoding="utf-8"?>
<p:tagLst xmlns:a="http://schemas.openxmlformats.org/drawingml/2006/main" xmlns:r="http://schemas.openxmlformats.org/officeDocument/2006/relationships" xmlns:p="http://schemas.openxmlformats.org/presentationml/2006/main">
  <p:tag name="HIGHLIGHTER" val="false"/>
</p:tagLst>
</file>

<file path=ppt/tags/tag1375.xml><?xml version="1.0" encoding="utf-8"?>
<p:tagLst xmlns:a="http://schemas.openxmlformats.org/drawingml/2006/main" xmlns:r="http://schemas.openxmlformats.org/officeDocument/2006/relationships" xmlns:p="http://schemas.openxmlformats.org/presentationml/2006/main">
  <p:tag name="HIGHLIGHTER" val="false"/>
</p:tagLst>
</file>

<file path=ppt/tags/tag1376.xml><?xml version="1.0" encoding="utf-8"?>
<p:tagLst xmlns:a="http://schemas.openxmlformats.org/drawingml/2006/main" xmlns:r="http://schemas.openxmlformats.org/officeDocument/2006/relationships" xmlns:p="http://schemas.openxmlformats.org/presentationml/2006/main">
  <p:tag name="HIGHLIGHTER" val="false"/>
</p:tagLst>
</file>

<file path=ppt/tags/tag1377.xml><?xml version="1.0" encoding="utf-8"?>
<p:tagLst xmlns:a="http://schemas.openxmlformats.org/drawingml/2006/main" xmlns:r="http://schemas.openxmlformats.org/officeDocument/2006/relationships" xmlns:p="http://schemas.openxmlformats.org/presentationml/2006/main">
  <p:tag name="HIGHLIGHTER" val="false"/>
</p:tagLst>
</file>

<file path=ppt/tags/tag1378.xml><?xml version="1.0" encoding="utf-8"?>
<p:tagLst xmlns:a="http://schemas.openxmlformats.org/drawingml/2006/main" xmlns:r="http://schemas.openxmlformats.org/officeDocument/2006/relationships" xmlns:p="http://schemas.openxmlformats.org/presentationml/2006/main">
  <p:tag name="HIGHLIGHTER" val="false"/>
</p:tagLst>
</file>

<file path=ppt/tags/tag1379.xml><?xml version="1.0" encoding="utf-8"?>
<p:tagLst xmlns:a="http://schemas.openxmlformats.org/drawingml/2006/main" xmlns:r="http://schemas.openxmlformats.org/officeDocument/2006/relationships" xmlns:p="http://schemas.openxmlformats.org/presentationml/2006/main">
  <p:tag name="HIGHLIGHTER" val="false"/>
</p:tagLst>
</file>

<file path=ppt/tags/tag138.xml><?xml version="1.0" encoding="utf-8"?>
<p:tagLst xmlns:a="http://schemas.openxmlformats.org/drawingml/2006/main" xmlns:r="http://schemas.openxmlformats.org/officeDocument/2006/relationships" xmlns:p="http://schemas.openxmlformats.org/presentationml/2006/main">
  <p:tag name="HIGHLIGHTER" val="false"/>
</p:tagLst>
</file>

<file path=ppt/tags/tag1380.xml><?xml version="1.0" encoding="utf-8"?>
<p:tagLst xmlns:a="http://schemas.openxmlformats.org/drawingml/2006/main" xmlns:r="http://schemas.openxmlformats.org/officeDocument/2006/relationships" xmlns:p="http://schemas.openxmlformats.org/presentationml/2006/main">
  <p:tag name="HIGHLIGHTER" val="false"/>
</p:tagLst>
</file>

<file path=ppt/tags/tag1381.xml><?xml version="1.0" encoding="utf-8"?>
<p:tagLst xmlns:a="http://schemas.openxmlformats.org/drawingml/2006/main" xmlns:r="http://schemas.openxmlformats.org/officeDocument/2006/relationships" xmlns:p="http://schemas.openxmlformats.org/presentationml/2006/main">
  <p:tag name="HIGHLIGHTER" val="false"/>
</p:tagLst>
</file>

<file path=ppt/tags/tag1382.xml><?xml version="1.0" encoding="utf-8"?>
<p:tagLst xmlns:a="http://schemas.openxmlformats.org/drawingml/2006/main" xmlns:r="http://schemas.openxmlformats.org/officeDocument/2006/relationships" xmlns:p="http://schemas.openxmlformats.org/presentationml/2006/main">
  <p:tag name="HIGHLIGHTER" val="false"/>
</p:tagLst>
</file>

<file path=ppt/tags/tag1383.xml><?xml version="1.0" encoding="utf-8"?>
<p:tagLst xmlns:a="http://schemas.openxmlformats.org/drawingml/2006/main" xmlns:r="http://schemas.openxmlformats.org/officeDocument/2006/relationships" xmlns:p="http://schemas.openxmlformats.org/presentationml/2006/main">
  <p:tag name="HIGHLIGHTER" val="false"/>
</p:tagLst>
</file>

<file path=ppt/tags/tag1384.xml><?xml version="1.0" encoding="utf-8"?>
<p:tagLst xmlns:a="http://schemas.openxmlformats.org/drawingml/2006/main" xmlns:r="http://schemas.openxmlformats.org/officeDocument/2006/relationships" xmlns:p="http://schemas.openxmlformats.org/presentationml/2006/main">
  <p:tag name="HIGHLIGHTER" val="false"/>
</p:tagLst>
</file>

<file path=ppt/tags/tag1385.xml><?xml version="1.0" encoding="utf-8"?>
<p:tagLst xmlns:a="http://schemas.openxmlformats.org/drawingml/2006/main" xmlns:r="http://schemas.openxmlformats.org/officeDocument/2006/relationships" xmlns:p="http://schemas.openxmlformats.org/presentationml/2006/main">
  <p:tag name="HIGHLIGHTER" val="false"/>
</p:tagLst>
</file>

<file path=ppt/tags/tag1386.xml><?xml version="1.0" encoding="utf-8"?>
<p:tagLst xmlns:a="http://schemas.openxmlformats.org/drawingml/2006/main" xmlns:r="http://schemas.openxmlformats.org/officeDocument/2006/relationships" xmlns:p="http://schemas.openxmlformats.org/presentationml/2006/main">
  <p:tag name="HIGHLIGHTER" val="false"/>
</p:tagLst>
</file>

<file path=ppt/tags/tag1387.xml><?xml version="1.0" encoding="utf-8"?>
<p:tagLst xmlns:a="http://schemas.openxmlformats.org/drawingml/2006/main" xmlns:r="http://schemas.openxmlformats.org/officeDocument/2006/relationships" xmlns:p="http://schemas.openxmlformats.org/presentationml/2006/main">
  <p:tag name="HIGHLIGHTER" val="false"/>
</p:tagLst>
</file>

<file path=ppt/tags/tag1388.xml><?xml version="1.0" encoding="utf-8"?>
<p:tagLst xmlns:a="http://schemas.openxmlformats.org/drawingml/2006/main" xmlns:r="http://schemas.openxmlformats.org/officeDocument/2006/relationships" xmlns:p="http://schemas.openxmlformats.org/presentationml/2006/main">
  <p:tag name="HIGHLIGHTER" val="false"/>
</p:tagLst>
</file>

<file path=ppt/tags/tag1389.xml><?xml version="1.0" encoding="utf-8"?>
<p:tagLst xmlns:a="http://schemas.openxmlformats.org/drawingml/2006/main" xmlns:r="http://schemas.openxmlformats.org/officeDocument/2006/relationships" xmlns:p="http://schemas.openxmlformats.org/presentationml/2006/main">
  <p:tag name="HIGHLIGHTER" val="false"/>
</p:tagLst>
</file>

<file path=ppt/tags/tag139.xml><?xml version="1.0" encoding="utf-8"?>
<p:tagLst xmlns:a="http://schemas.openxmlformats.org/drawingml/2006/main" xmlns:r="http://schemas.openxmlformats.org/officeDocument/2006/relationships" xmlns:p="http://schemas.openxmlformats.org/presentationml/2006/main">
  <p:tag name="HIGHLIGHTER" val="false"/>
</p:tagLst>
</file>

<file path=ppt/tags/tag1390.xml><?xml version="1.0" encoding="utf-8"?>
<p:tagLst xmlns:a="http://schemas.openxmlformats.org/drawingml/2006/main" xmlns:r="http://schemas.openxmlformats.org/officeDocument/2006/relationships" xmlns:p="http://schemas.openxmlformats.org/presentationml/2006/main">
  <p:tag name="HIGHLIGHTER" val="false"/>
</p:tagLst>
</file>

<file path=ppt/tags/tag1391.xml><?xml version="1.0" encoding="utf-8"?>
<p:tagLst xmlns:a="http://schemas.openxmlformats.org/drawingml/2006/main" xmlns:r="http://schemas.openxmlformats.org/officeDocument/2006/relationships" xmlns:p="http://schemas.openxmlformats.org/presentationml/2006/main">
  <p:tag name="HIGHLIGHTER" val="false"/>
</p:tagLst>
</file>

<file path=ppt/tags/tag1392.xml><?xml version="1.0" encoding="utf-8"?>
<p:tagLst xmlns:a="http://schemas.openxmlformats.org/drawingml/2006/main" xmlns:r="http://schemas.openxmlformats.org/officeDocument/2006/relationships" xmlns:p="http://schemas.openxmlformats.org/presentationml/2006/main">
  <p:tag name="HIGHLIGHTER" val="false"/>
</p:tagLst>
</file>

<file path=ppt/tags/tag1393.xml><?xml version="1.0" encoding="utf-8"?>
<p:tagLst xmlns:a="http://schemas.openxmlformats.org/drawingml/2006/main" xmlns:r="http://schemas.openxmlformats.org/officeDocument/2006/relationships" xmlns:p="http://schemas.openxmlformats.org/presentationml/2006/main">
  <p:tag name="HIGHLIGHTER" val="false"/>
</p:tagLst>
</file>

<file path=ppt/tags/tag1394.xml><?xml version="1.0" encoding="utf-8"?>
<p:tagLst xmlns:a="http://schemas.openxmlformats.org/drawingml/2006/main" xmlns:r="http://schemas.openxmlformats.org/officeDocument/2006/relationships" xmlns:p="http://schemas.openxmlformats.org/presentationml/2006/main">
  <p:tag name="HIGHLIGHTER" val="false"/>
</p:tagLst>
</file>

<file path=ppt/tags/tag1395.xml><?xml version="1.0" encoding="utf-8"?>
<p:tagLst xmlns:a="http://schemas.openxmlformats.org/drawingml/2006/main" xmlns:r="http://schemas.openxmlformats.org/officeDocument/2006/relationships" xmlns:p="http://schemas.openxmlformats.org/presentationml/2006/main">
  <p:tag name="HIGHLIGHTER" val="false"/>
</p:tagLst>
</file>

<file path=ppt/tags/tag1396.xml><?xml version="1.0" encoding="utf-8"?>
<p:tagLst xmlns:a="http://schemas.openxmlformats.org/drawingml/2006/main" xmlns:r="http://schemas.openxmlformats.org/officeDocument/2006/relationships" xmlns:p="http://schemas.openxmlformats.org/presentationml/2006/main">
  <p:tag name="HIGHLIGHTER" val="false"/>
</p:tagLst>
</file>

<file path=ppt/tags/tag1397.xml><?xml version="1.0" encoding="utf-8"?>
<p:tagLst xmlns:a="http://schemas.openxmlformats.org/drawingml/2006/main" xmlns:r="http://schemas.openxmlformats.org/officeDocument/2006/relationships" xmlns:p="http://schemas.openxmlformats.org/presentationml/2006/main">
  <p:tag name="HIGHLIGHTER" val="false"/>
</p:tagLst>
</file>

<file path=ppt/tags/tag1398.xml><?xml version="1.0" encoding="utf-8"?>
<p:tagLst xmlns:a="http://schemas.openxmlformats.org/drawingml/2006/main" xmlns:r="http://schemas.openxmlformats.org/officeDocument/2006/relationships" xmlns:p="http://schemas.openxmlformats.org/presentationml/2006/main">
  <p:tag name="HIGHLIGHTER" val="false"/>
</p:tagLst>
</file>

<file path=ppt/tags/tag1399.xml><?xml version="1.0" encoding="utf-8"?>
<p:tagLst xmlns:a="http://schemas.openxmlformats.org/drawingml/2006/main" xmlns:r="http://schemas.openxmlformats.org/officeDocument/2006/relationships" xmlns:p="http://schemas.openxmlformats.org/presentationml/2006/main">
  <p:tag name="HIGHLIGHTER" val="false"/>
</p:tagLst>
</file>

<file path=ppt/tags/tag14.xml><?xml version="1.0" encoding="utf-8"?>
<p:tagLst xmlns:a="http://schemas.openxmlformats.org/drawingml/2006/main" xmlns:r="http://schemas.openxmlformats.org/officeDocument/2006/relationships" xmlns:p="http://schemas.openxmlformats.org/presentationml/2006/main">
  <p:tag name="HIGHLIGHTER" val="false"/>
</p:tagLst>
</file>

<file path=ppt/tags/tag140.xml><?xml version="1.0" encoding="utf-8"?>
<p:tagLst xmlns:a="http://schemas.openxmlformats.org/drawingml/2006/main" xmlns:r="http://schemas.openxmlformats.org/officeDocument/2006/relationships" xmlns:p="http://schemas.openxmlformats.org/presentationml/2006/main">
  <p:tag name="HIGHLIGHTER" val="false"/>
</p:tagLst>
</file>

<file path=ppt/tags/tag1400.xml><?xml version="1.0" encoding="utf-8"?>
<p:tagLst xmlns:a="http://schemas.openxmlformats.org/drawingml/2006/main" xmlns:r="http://schemas.openxmlformats.org/officeDocument/2006/relationships" xmlns:p="http://schemas.openxmlformats.org/presentationml/2006/main">
  <p:tag name="HIGHLIGHTER" val="false"/>
</p:tagLst>
</file>

<file path=ppt/tags/tag1401.xml><?xml version="1.0" encoding="utf-8"?>
<p:tagLst xmlns:a="http://schemas.openxmlformats.org/drawingml/2006/main" xmlns:r="http://schemas.openxmlformats.org/officeDocument/2006/relationships" xmlns:p="http://schemas.openxmlformats.org/presentationml/2006/main">
  <p:tag name="HIGHLIGHTER" val="false"/>
</p:tagLst>
</file>

<file path=ppt/tags/tag1402.xml><?xml version="1.0" encoding="utf-8"?>
<p:tagLst xmlns:a="http://schemas.openxmlformats.org/drawingml/2006/main" xmlns:r="http://schemas.openxmlformats.org/officeDocument/2006/relationships" xmlns:p="http://schemas.openxmlformats.org/presentationml/2006/main">
  <p:tag name="HIGHLIGHTER" val="false"/>
</p:tagLst>
</file>

<file path=ppt/tags/tag1403.xml><?xml version="1.0" encoding="utf-8"?>
<p:tagLst xmlns:a="http://schemas.openxmlformats.org/drawingml/2006/main" xmlns:r="http://schemas.openxmlformats.org/officeDocument/2006/relationships" xmlns:p="http://schemas.openxmlformats.org/presentationml/2006/main">
  <p:tag name="HIGHLIGHTER" val="false"/>
</p:tagLst>
</file>

<file path=ppt/tags/tag1404.xml><?xml version="1.0" encoding="utf-8"?>
<p:tagLst xmlns:a="http://schemas.openxmlformats.org/drawingml/2006/main" xmlns:r="http://schemas.openxmlformats.org/officeDocument/2006/relationships" xmlns:p="http://schemas.openxmlformats.org/presentationml/2006/main">
  <p:tag name="HIGHLIGHTER" val="false"/>
</p:tagLst>
</file>

<file path=ppt/tags/tag1405.xml><?xml version="1.0" encoding="utf-8"?>
<p:tagLst xmlns:a="http://schemas.openxmlformats.org/drawingml/2006/main" xmlns:r="http://schemas.openxmlformats.org/officeDocument/2006/relationships" xmlns:p="http://schemas.openxmlformats.org/presentationml/2006/main">
  <p:tag name="HIGHLIGHTER" val="false"/>
</p:tagLst>
</file>

<file path=ppt/tags/tag1406.xml><?xml version="1.0" encoding="utf-8"?>
<p:tagLst xmlns:a="http://schemas.openxmlformats.org/drawingml/2006/main" xmlns:r="http://schemas.openxmlformats.org/officeDocument/2006/relationships" xmlns:p="http://schemas.openxmlformats.org/presentationml/2006/main">
  <p:tag name="HIGHLIGHTER" val="false"/>
</p:tagLst>
</file>

<file path=ppt/tags/tag1407.xml><?xml version="1.0" encoding="utf-8"?>
<p:tagLst xmlns:a="http://schemas.openxmlformats.org/drawingml/2006/main" xmlns:r="http://schemas.openxmlformats.org/officeDocument/2006/relationships" xmlns:p="http://schemas.openxmlformats.org/presentationml/2006/main">
  <p:tag name="HIGHLIGHTER" val="false"/>
</p:tagLst>
</file>

<file path=ppt/tags/tag1408.xml><?xml version="1.0" encoding="utf-8"?>
<p:tagLst xmlns:a="http://schemas.openxmlformats.org/drawingml/2006/main" xmlns:r="http://schemas.openxmlformats.org/officeDocument/2006/relationships" xmlns:p="http://schemas.openxmlformats.org/presentationml/2006/main">
  <p:tag name="HIGHLIGHTER" val="false"/>
</p:tagLst>
</file>

<file path=ppt/tags/tag1409.xml><?xml version="1.0" encoding="utf-8"?>
<p:tagLst xmlns:a="http://schemas.openxmlformats.org/drawingml/2006/main" xmlns:r="http://schemas.openxmlformats.org/officeDocument/2006/relationships" xmlns:p="http://schemas.openxmlformats.org/presentationml/2006/main">
  <p:tag name="HIGHLIGHTER" val="false"/>
</p:tagLst>
</file>

<file path=ppt/tags/tag141.xml><?xml version="1.0" encoding="utf-8"?>
<p:tagLst xmlns:a="http://schemas.openxmlformats.org/drawingml/2006/main" xmlns:r="http://schemas.openxmlformats.org/officeDocument/2006/relationships" xmlns:p="http://schemas.openxmlformats.org/presentationml/2006/main">
  <p:tag name="HIGHLIGHTER" val="false"/>
</p:tagLst>
</file>

<file path=ppt/tags/tag1410.xml><?xml version="1.0" encoding="utf-8"?>
<p:tagLst xmlns:a="http://schemas.openxmlformats.org/drawingml/2006/main" xmlns:r="http://schemas.openxmlformats.org/officeDocument/2006/relationships" xmlns:p="http://schemas.openxmlformats.org/presentationml/2006/main">
  <p:tag name="HIGHLIGHTER" val="false"/>
</p:tagLst>
</file>

<file path=ppt/tags/tag1411.xml><?xml version="1.0" encoding="utf-8"?>
<p:tagLst xmlns:a="http://schemas.openxmlformats.org/drawingml/2006/main" xmlns:r="http://schemas.openxmlformats.org/officeDocument/2006/relationships" xmlns:p="http://schemas.openxmlformats.org/presentationml/2006/main">
  <p:tag name="HIGHLIGHTER" val="false"/>
</p:tagLst>
</file>

<file path=ppt/tags/tag1412.xml><?xml version="1.0" encoding="utf-8"?>
<p:tagLst xmlns:a="http://schemas.openxmlformats.org/drawingml/2006/main" xmlns:r="http://schemas.openxmlformats.org/officeDocument/2006/relationships" xmlns:p="http://schemas.openxmlformats.org/presentationml/2006/main">
  <p:tag name="HIGHLIGHTER" val="false"/>
</p:tagLst>
</file>

<file path=ppt/tags/tag1413.xml><?xml version="1.0" encoding="utf-8"?>
<p:tagLst xmlns:a="http://schemas.openxmlformats.org/drawingml/2006/main" xmlns:r="http://schemas.openxmlformats.org/officeDocument/2006/relationships" xmlns:p="http://schemas.openxmlformats.org/presentationml/2006/main">
  <p:tag name="HIGHLIGHTER" val="false"/>
</p:tagLst>
</file>

<file path=ppt/tags/tag1414.xml><?xml version="1.0" encoding="utf-8"?>
<p:tagLst xmlns:a="http://schemas.openxmlformats.org/drawingml/2006/main" xmlns:r="http://schemas.openxmlformats.org/officeDocument/2006/relationships" xmlns:p="http://schemas.openxmlformats.org/presentationml/2006/main">
  <p:tag name="HIGHLIGHTER" val="false"/>
</p:tagLst>
</file>

<file path=ppt/tags/tag1415.xml><?xml version="1.0" encoding="utf-8"?>
<p:tagLst xmlns:a="http://schemas.openxmlformats.org/drawingml/2006/main" xmlns:r="http://schemas.openxmlformats.org/officeDocument/2006/relationships" xmlns:p="http://schemas.openxmlformats.org/presentationml/2006/main">
  <p:tag name="HIGHLIGHTER" val="false"/>
</p:tagLst>
</file>

<file path=ppt/tags/tag1416.xml><?xml version="1.0" encoding="utf-8"?>
<p:tagLst xmlns:a="http://schemas.openxmlformats.org/drawingml/2006/main" xmlns:r="http://schemas.openxmlformats.org/officeDocument/2006/relationships" xmlns:p="http://schemas.openxmlformats.org/presentationml/2006/main">
  <p:tag name="HIGHLIGHTER" val="false"/>
</p:tagLst>
</file>

<file path=ppt/tags/tag1417.xml><?xml version="1.0" encoding="utf-8"?>
<p:tagLst xmlns:a="http://schemas.openxmlformats.org/drawingml/2006/main" xmlns:r="http://schemas.openxmlformats.org/officeDocument/2006/relationships" xmlns:p="http://schemas.openxmlformats.org/presentationml/2006/main">
  <p:tag name="HIGHLIGHTER" val="false"/>
</p:tagLst>
</file>

<file path=ppt/tags/tag1418.xml><?xml version="1.0" encoding="utf-8"?>
<p:tagLst xmlns:a="http://schemas.openxmlformats.org/drawingml/2006/main" xmlns:r="http://schemas.openxmlformats.org/officeDocument/2006/relationships" xmlns:p="http://schemas.openxmlformats.org/presentationml/2006/main">
  <p:tag name="HIGHLIGHTER" val="false"/>
</p:tagLst>
</file>

<file path=ppt/tags/tag1419.xml><?xml version="1.0" encoding="utf-8"?>
<p:tagLst xmlns:a="http://schemas.openxmlformats.org/drawingml/2006/main" xmlns:r="http://schemas.openxmlformats.org/officeDocument/2006/relationships" xmlns:p="http://schemas.openxmlformats.org/presentationml/2006/main">
  <p:tag name="HIGHLIGHTER" val="false"/>
</p:tagLst>
</file>

<file path=ppt/tags/tag142.xml><?xml version="1.0" encoding="utf-8"?>
<p:tagLst xmlns:a="http://schemas.openxmlformats.org/drawingml/2006/main" xmlns:r="http://schemas.openxmlformats.org/officeDocument/2006/relationships" xmlns:p="http://schemas.openxmlformats.org/presentationml/2006/main">
  <p:tag name="HIGHLIGHTER" val="false"/>
</p:tagLst>
</file>

<file path=ppt/tags/tag1420.xml><?xml version="1.0" encoding="utf-8"?>
<p:tagLst xmlns:a="http://schemas.openxmlformats.org/drawingml/2006/main" xmlns:r="http://schemas.openxmlformats.org/officeDocument/2006/relationships" xmlns:p="http://schemas.openxmlformats.org/presentationml/2006/main">
  <p:tag name="HIGHLIGHTER" val="false"/>
</p:tagLst>
</file>

<file path=ppt/tags/tag1421.xml><?xml version="1.0" encoding="utf-8"?>
<p:tagLst xmlns:a="http://schemas.openxmlformats.org/drawingml/2006/main" xmlns:r="http://schemas.openxmlformats.org/officeDocument/2006/relationships" xmlns:p="http://schemas.openxmlformats.org/presentationml/2006/main">
  <p:tag name="HIGHLIGHTER" val="false"/>
</p:tagLst>
</file>

<file path=ppt/tags/tag1422.xml><?xml version="1.0" encoding="utf-8"?>
<p:tagLst xmlns:a="http://schemas.openxmlformats.org/drawingml/2006/main" xmlns:r="http://schemas.openxmlformats.org/officeDocument/2006/relationships" xmlns:p="http://schemas.openxmlformats.org/presentationml/2006/main">
  <p:tag name="HIGHLIGHTER" val="false"/>
</p:tagLst>
</file>

<file path=ppt/tags/tag1423.xml><?xml version="1.0" encoding="utf-8"?>
<p:tagLst xmlns:a="http://schemas.openxmlformats.org/drawingml/2006/main" xmlns:r="http://schemas.openxmlformats.org/officeDocument/2006/relationships" xmlns:p="http://schemas.openxmlformats.org/presentationml/2006/main">
  <p:tag name="HIGHLIGHTER" val="false"/>
</p:tagLst>
</file>

<file path=ppt/tags/tag1424.xml><?xml version="1.0" encoding="utf-8"?>
<p:tagLst xmlns:a="http://schemas.openxmlformats.org/drawingml/2006/main" xmlns:r="http://schemas.openxmlformats.org/officeDocument/2006/relationships" xmlns:p="http://schemas.openxmlformats.org/presentationml/2006/main">
  <p:tag name="HIGHLIGHTER" val="false"/>
</p:tagLst>
</file>

<file path=ppt/tags/tag1425.xml><?xml version="1.0" encoding="utf-8"?>
<p:tagLst xmlns:a="http://schemas.openxmlformats.org/drawingml/2006/main" xmlns:r="http://schemas.openxmlformats.org/officeDocument/2006/relationships" xmlns:p="http://schemas.openxmlformats.org/presentationml/2006/main">
  <p:tag name="HIGHLIGHTER" val="false"/>
</p:tagLst>
</file>

<file path=ppt/tags/tag1426.xml><?xml version="1.0" encoding="utf-8"?>
<p:tagLst xmlns:a="http://schemas.openxmlformats.org/drawingml/2006/main" xmlns:r="http://schemas.openxmlformats.org/officeDocument/2006/relationships" xmlns:p="http://schemas.openxmlformats.org/presentationml/2006/main">
  <p:tag name="HIGHLIGHTER" val="false"/>
</p:tagLst>
</file>

<file path=ppt/tags/tag1427.xml><?xml version="1.0" encoding="utf-8"?>
<p:tagLst xmlns:a="http://schemas.openxmlformats.org/drawingml/2006/main" xmlns:r="http://schemas.openxmlformats.org/officeDocument/2006/relationships" xmlns:p="http://schemas.openxmlformats.org/presentationml/2006/main">
  <p:tag name="HIGHLIGHTER" val="false"/>
</p:tagLst>
</file>

<file path=ppt/tags/tag1428.xml><?xml version="1.0" encoding="utf-8"?>
<p:tagLst xmlns:a="http://schemas.openxmlformats.org/drawingml/2006/main" xmlns:r="http://schemas.openxmlformats.org/officeDocument/2006/relationships" xmlns:p="http://schemas.openxmlformats.org/presentationml/2006/main">
  <p:tag name="HIGHLIGHTER" val="false"/>
</p:tagLst>
</file>

<file path=ppt/tags/tag1429.xml><?xml version="1.0" encoding="utf-8"?>
<p:tagLst xmlns:a="http://schemas.openxmlformats.org/drawingml/2006/main" xmlns:r="http://schemas.openxmlformats.org/officeDocument/2006/relationships" xmlns:p="http://schemas.openxmlformats.org/presentationml/2006/main">
  <p:tag name="HIGHLIGHTER" val="false"/>
</p:tagLst>
</file>

<file path=ppt/tags/tag143.xml><?xml version="1.0" encoding="utf-8"?>
<p:tagLst xmlns:a="http://schemas.openxmlformats.org/drawingml/2006/main" xmlns:r="http://schemas.openxmlformats.org/officeDocument/2006/relationships" xmlns:p="http://schemas.openxmlformats.org/presentationml/2006/main">
  <p:tag name="HIGHLIGHTER" val="false"/>
</p:tagLst>
</file>

<file path=ppt/tags/tag1430.xml><?xml version="1.0" encoding="utf-8"?>
<p:tagLst xmlns:a="http://schemas.openxmlformats.org/drawingml/2006/main" xmlns:r="http://schemas.openxmlformats.org/officeDocument/2006/relationships" xmlns:p="http://schemas.openxmlformats.org/presentationml/2006/main">
  <p:tag name="HIGHLIGHTER" val="false"/>
</p:tagLst>
</file>

<file path=ppt/tags/tag1431.xml><?xml version="1.0" encoding="utf-8"?>
<p:tagLst xmlns:a="http://schemas.openxmlformats.org/drawingml/2006/main" xmlns:r="http://schemas.openxmlformats.org/officeDocument/2006/relationships" xmlns:p="http://schemas.openxmlformats.org/presentationml/2006/main">
  <p:tag name="HIGHLIGHTER" val="false"/>
</p:tagLst>
</file>

<file path=ppt/tags/tag1432.xml><?xml version="1.0" encoding="utf-8"?>
<p:tagLst xmlns:a="http://schemas.openxmlformats.org/drawingml/2006/main" xmlns:r="http://schemas.openxmlformats.org/officeDocument/2006/relationships" xmlns:p="http://schemas.openxmlformats.org/presentationml/2006/main">
  <p:tag name="HIGHLIGHTER" val="false"/>
</p:tagLst>
</file>

<file path=ppt/tags/tag1433.xml><?xml version="1.0" encoding="utf-8"?>
<p:tagLst xmlns:a="http://schemas.openxmlformats.org/drawingml/2006/main" xmlns:r="http://schemas.openxmlformats.org/officeDocument/2006/relationships" xmlns:p="http://schemas.openxmlformats.org/presentationml/2006/main">
  <p:tag name="HIGHLIGHTER" val="false"/>
</p:tagLst>
</file>

<file path=ppt/tags/tag1434.xml><?xml version="1.0" encoding="utf-8"?>
<p:tagLst xmlns:a="http://schemas.openxmlformats.org/drawingml/2006/main" xmlns:r="http://schemas.openxmlformats.org/officeDocument/2006/relationships" xmlns:p="http://schemas.openxmlformats.org/presentationml/2006/main">
  <p:tag name="HIGHLIGHTER" val="false"/>
</p:tagLst>
</file>

<file path=ppt/tags/tag1435.xml><?xml version="1.0" encoding="utf-8"?>
<p:tagLst xmlns:a="http://schemas.openxmlformats.org/drawingml/2006/main" xmlns:r="http://schemas.openxmlformats.org/officeDocument/2006/relationships" xmlns:p="http://schemas.openxmlformats.org/presentationml/2006/main">
  <p:tag name="HIGHLIGHTER" val="false"/>
</p:tagLst>
</file>

<file path=ppt/tags/tag1436.xml><?xml version="1.0" encoding="utf-8"?>
<p:tagLst xmlns:a="http://schemas.openxmlformats.org/drawingml/2006/main" xmlns:r="http://schemas.openxmlformats.org/officeDocument/2006/relationships" xmlns:p="http://schemas.openxmlformats.org/presentationml/2006/main">
  <p:tag name="HIGHLIGHTER" val="false"/>
</p:tagLst>
</file>

<file path=ppt/tags/tag1437.xml><?xml version="1.0" encoding="utf-8"?>
<p:tagLst xmlns:a="http://schemas.openxmlformats.org/drawingml/2006/main" xmlns:r="http://schemas.openxmlformats.org/officeDocument/2006/relationships" xmlns:p="http://schemas.openxmlformats.org/presentationml/2006/main">
  <p:tag name="HIGHLIGHTER" val="false"/>
</p:tagLst>
</file>

<file path=ppt/tags/tag1438.xml><?xml version="1.0" encoding="utf-8"?>
<p:tagLst xmlns:a="http://schemas.openxmlformats.org/drawingml/2006/main" xmlns:r="http://schemas.openxmlformats.org/officeDocument/2006/relationships" xmlns:p="http://schemas.openxmlformats.org/presentationml/2006/main">
  <p:tag name="HIGHLIGHTER" val="false"/>
</p:tagLst>
</file>

<file path=ppt/tags/tag1439.xml><?xml version="1.0" encoding="utf-8"?>
<p:tagLst xmlns:a="http://schemas.openxmlformats.org/drawingml/2006/main" xmlns:r="http://schemas.openxmlformats.org/officeDocument/2006/relationships" xmlns:p="http://schemas.openxmlformats.org/presentationml/2006/main">
  <p:tag name="HIGHLIGHTER" val="false"/>
</p:tagLst>
</file>

<file path=ppt/tags/tag144.xml><?xml version="1.0" encoding="utf-8"?>
<p:tagLst xmlns:a="http://schemas.openxmlformats.org/drawingml/2006/main" xmlns:r="http://schemas.openxmlformats.org/officeDocument/2006/relationships" xmlns:p="http://schemas.openxmlformats.org/presentationml/2006/main">
  <p:tag name="HIGHLIGHTER" val="false"/>
</p:tagLst>
</file>

<file path=ppt/tags/tag1440.xml><?xml version="1.0" encoding="utf-8"?>
<p:tagLst xmlns:a="http://schemas.openxmlformats.org/drawingml/2006/main" xmlns:r="http://schemas.openxmlformats.org/officeDocument/2006/relationships" xmlns:p="http://schemas.openxmlformats.org/presentationml/2006/main">
  <p:tag name="HIGHLIGHTER" val="false"/>
</p:tagLst>
</file>

<file path=ppt/tags/tag1441.xml><?xml version="1.0" encoding="utf-8"?>
<p:tagLst xmlns:a="http://schemas.openxmlformats.org/drawingml/2006/main" xmlns:r="http://schemas.openxmlformats.org/officeDocument/2006/relationships" xmlns:p="http://schemas.openxmlformats.org/presentationml/2006/main">
  <p:tag name="HIGHLIGHTER" val="false"/>
</p:tagLst>
</file>

<file path=ppt/tags/tag1442.xml><?xml version="1.0" encoding="utf-8"?>
<p:tagLst xmlns:a="http://schemas.openxmlformats.org/drawingml/2006/main" xmlns:r="http://schemas.openxmlformats.org/officeDocument/2006/relationships" xmlns:p="http://schemas.openxmlformats.org/presentationml/2006/main">
  <p:tag name="HIGHLIGHTER" val="false"/>
</p:tagLst>
</file>

<file path=ppt/tags/tag1443.xml><?xml version="1.0" encoding="utf-8"?>
<p:tagLst xmlns:a="http://schemas.openxmlformats.org/drawingml/2006/main" xmlns:r="http://schemas.openxmlformats.org/officeDocument/2006/relationships" xmlns:p="http://schemas.openxmlformats.org/presentationml/2006/main">
  <p:tag name="HIGHLIGHTER" val="false"/>
</p:tagLst>
</file>

<file path=ppt/tags/tag1444.xml><?xml version="1.0" encoding="utf-8"?>
<p:tagLst xmlns:a="http://schemas.openxmlformats.org/drawingml/2006/main" xmlns:r="http://schemas.openxmlformats.org/officeDocument/2006/relationships" xmlns:p="http://schemas.openxmlformats.org/presentationml/2006/main">
  <p:tag name="HIGHLIGHTER" val="false"/>
</p:tagLst>
</file>

<file path=ppt/tags/tag1445.xml><?xml version="1.0" encoding="utf-8"?>
<p:tagLst xmlns:a="http://schemas.openxmlformats.org/drawingml/2006/main" xmlns:r="http://schemas.openxmlformats.org/officeDocument/2006/relationships" xmlns:p="http://schemas.openxmlformats.org/presentationml/2006/main">
  <p:tag name="HIGHLIGHTER" val="false"/>
</p:tagLst>
</file>

<file path=ppt/tags/tag1446.xml><?xml version="1.0" encoding="utf-8"?>
<p:tagLst xmlns:a="http://schemas.openxmlformats.org/drawingml/2006/main" xmlns:r="http://schemas.openxmlformats.org/officeDocument/2006/relationships" xmlns:p="http://schemas.openxmlformats.org/presentationml/2006/main">
  <p:tag name="HIGHLIGHTER" val="false"/>
</p:tagLst>
</file>

<file path=ppt/tags/tag1447.xml><?xml version="1.0" encoding="utf-8"?>
<p:tagLst xmlns:a="http://schemas.openxmlformats.org/drawingml/2006/main" xmlns:r="http://schemas.openxmlformats.org/officeDocument/2006/relationships" xmlns:p="http://schemas.openxmlformats.org/presentationml/2006/main">
  <p:tag name="HIGHLIGHTER" val="false"/>
</p:tagLst>
</file>

<file path=ppt/tags/tag1448.xml><?xml version="1.0" encoding="utf-8"?>
<p:tagLst xmlns:a="http://schemas.openxmlformats.org/drawingml/2006/main" xmlns:r="http://schemas.openxmlformats.org/officeDocument/2006/relationships" xmlns:p="http://schemas.openxmlformats.org/presentationml/2006/main">
  <p:tag name="HIGHLIGHTER" val="false"/>
</p:tagLst>
</file>

<file path=ppt/tags/tag1449.xml><?xml version="1.0" encoding="utf-8"?>
<p:tagLst xmlns:a="http://schemas.openxmlformats.org/drawingml/2006/main" xmlns:r="http://schemas.openxmlformats.org/officeDocument/2006/relationships" xmlns:p="http://schemas.openxmlformats.org/presentationml/2006/main">
  <p:tag name="HIGHLIGHTER" val="false"/>
</p:tagLst>
</file>

<file path=ppt/tags/tag145.xml><?xml version="1.0" encoding="utf-8"?>
<p:tagLst xmlns:a="http://schemas.openxmlformats.org/drawingml/2006/main" xmlns:r="http://schemas.openxmlformats.org/officeDocument/2006/relationships" xmlns:p="http://schemas.openxmlformats.org/presentationml/2006/main">
  <p:tag name="HIGHLIGHTER" val="false"/>
</p:tagLst>
</file>

<file path=ppt/tags/tag1450.xml><?xml version="1.0" encoding="utf-8"?>
<p:tagLst xmlns:a="http://schemas.openxmlformats.org/drawingml/2006/main" xmlns:r="http://schemas.openxmlformats.org/officeDocument/2006/relationships" xmlns:p="http://schemas.openxmlformats.org/presentationml/2006/main">
  <p:tag name="HIGHLIGHTER" val="false"/>
</p:tagLst>
</file>

<file path=ppt/tags/tag1451.xml><?xml version="1.0" encoding="utf-8"?>
<p:tagLst xmlns:a="http://schemas.openxmlformats.org/drawingml/2006/main" xmlns:r="http://schemas.openxmlformats.org/officeDocument/2006/relationships" xmlns:p="http://schemas.openxmlformats.org/presentationml/2006/main">
  <p:tag name="HIGHLIGHTER" val="false"/>
</p:tagLst>
</file>

<file path=ppt/tags/tag1452.xml><?xml version="1.0" encoding="utf-8"?>
<p:tagLst xmlns:a="http://schemas.openxmlformats.org/drawingml/2006/main" xmlns:r="http://schemas.openxmlformats.org/officeDocument/2006/relationships" xmlns:p="http://schemas.openxmlformats.org/presentationml/2006/main">
  <p:tag name="HIGHLIGHTER" val="false"/>
</p:tagLst>
</file>

<file path=ppt/tags/tag1453.xml><?xml version="1.0" encoding="utf-8"?>
<p:tagLst xmlns:a="http://schemas.openxmlformats.org/drawingml/2006/main" xmlns:r="http://schemas.openxmlformats.org/officeDocument/2006/relationships" xmlns:p="http://schemas.openxmlformats.org/presentationml/2006/main">
  <p:tag name="HIGHLIGHTER" val="false"/>
</p:tagLst>
</file>

<file path=ppt/tags/tag1454.xml><?xml version="1.0" encoding="utf-8"?>
<p:tagLst xmlns:a="http://schemas.openxmlformats.org/drawingml/2006/main" xmlns:r="http://schemas.openxmlformats.org/officeDocument/2006/relationships" xmlns:p="http://schemas.openxmlformats.org/presentationml/2006/main">
  <p:tag name="HIGHLIGHTER" val="false"/>
</p:tagLst>
</file>

<file path=ppt/tags/tag1455.xml><?xml version="1.0" encoding="utf-8"?>
<p:tagLst xmlns:a="http://schemas.openxmlformats.org/drawingml/2006/main" xmlns:r="http://schemas.openxmlformats.org/officeDocument/2006/relationships" xmlns:p="http://schemas.openxmlformats.org/presentationml/2006/main">
  <p:tag name="HIGHLIGHTER" val="false"/>
</p:tagLst>
</file>

<file path=ppt/tags/tag1456.xml><?xml version="1.0" encoding="utf-8"?>
<p:tagLst xmlns:a="http://schemas.openxmlformats.org/drawingml/2006/main" xmlns:r="http://schemas.openxmlformats.org/officeDocument/2006/relationships" xmlns:p="http://schemas.openxmlformats.org/presentationml/2006/main">
  <p:tag name="HIGHLIGHTER" val="false"/>
</p:tagLst>
</file>

<file path=ppt/tags/tag1457.xml><?xml version="1.0" encoding="utf-8"?>
<p:tagLst xmlns:a="http://schemas.openxmlformats.org/drawingml/2006/main" xmlns:r="http://schemas.openxmlformats.org/officeDocument/2006/relationships" xmlns:p="http://schemas.openxmlformats.org/presentationml/2006/main">
  <p:tag name="HIGHLIGHTER" val="false"/>
</p:tagLst>
</file>

<file path=ppt/tags/tag1458.xml><?xml version="1.0" encoding="utf-8"?>
<p:tagLst xmlns:a="http://schemas.openxmlformats.org/drawingml/2006/main" xmlns:r="http://schemas.openxmlformats.org/officeDocument/2006/relationships" xmlns:p="http://schemas.openxmlformats.org/presentationml/2006/main">
  <p:tag name="HIGHLIGHTER" val="false"/>
</p:tagLst>
</file>

<file path=ppt/tags/tag1459.xml><?xml version="1.0" encoding="utf-8"?>
<p:tagLst xmlns:a="http://schemas.openxmlformats.org/drawingml/2006/main" xmlns:r="http://schemas.openxmlformats.org/officeDocument/2006/relationships" xmlns:p="http://schemas.openxmlformats.org/presentationml/2006/main">
  <p:tag name="HIGHLIGHTER" val="false"/>
</p:tagLst>
</file>

<file path=ppt/tags/tag146.xml><?xml version="1.0" encoding="utf-8"?>
<p:tagLst xmlns:a="http://schemas.openxmlformats.org/drawingml/2006/main" xmlns:r="http://schemas.openxmlformats.org/officeDocument/2006/relationships" xmlns:p="http://schemas.openxmlformats.org/presentationml/2006/main">
  <p:tag name="HIGHLIGHTER" val="false"/>
</p:tagLst>
</file>

<file path=ppt/tags/tag1460.xml><?xml version="1.0" encoding="utf-8"?>
<p:tagLst xmlns:a="http://schemas.openxmlformats.org/drawingml/2006/main" xmlns:r="http://schemas.openxmlformats.org/officeDocument/2006/relationships" xmlns:p="http://schemas.openxmlformats.org/presentationml/2006/main">
  <p:tag name="HIGHLIGHTER" val="false"/>
</p:tagLst>
</file>

<file path=ppt/tags/tag1461.xml><?xml version="1.0" encoding="utf-8"?>
<p:tagLst xmlns:a="http://schemas.openxmlformats.org/drawingml/2006/main" xmlns:r="http://schemas.openxmlformats.org/officeDocument/2006/relationships" xmlns:p="http://schemas.openxmlformats.org/presentationml/2006/main">
  <p:tag name="HIGHLIGHTER" val="false"/>
</p:tagLst>
</file>

<file path=ppt/tags/tag1462.xml><?xml version="1.0" encoding="utf-8"?>
<p:tagLst xmlns:a="http://schemas.openxmlformats.org/drawingml/2006/main" xmlns:r="http://schemas.openxmlformats.org/officeDocument/2006/relationships" xmlns:p="http://schemas.openxmlformats.org/presentationml/2006/main">
  <p:tag name="HIGHLIGHTER" val="false"/>
</p:tagLst>
</file>

<file path=ppt/tags/tag1463.xml><?xml version="1.0" encoding="utf-8"?>
<p:tagLst xmlns:a="http://schemas.openxmlformats.org/drawingml/2006/main" xmlns:r="http://schemas.openxmlformats.org/officeDocument/2006/relationships" xmlns:p="http://schemas.openxmlformats.org/presentationml/2006/main">
  <p:tag name="HIGHLIGHTER" val="false"/>
</p:tagLst>
</file>

<file path=ppt/tags/tag1464.xml><?xml version="1.0" encoding="utf-8"?>
<p:tagLst xmlns:a="http://schemas.openxmlformats.org/drawingml/2006/main" xmlns:r="http://schemas.openxmlformats.org/officeDocument/2006/relationships" xmlns:p="http://schemas.openxmlformats.org/presentationml/2006/main">
  <p:tag name="HIGHLIGHTER" val="false"/>
</p:tagLst>
</file>

<file path=ppt/tags/tag1465.xml><?xml version="1.0" encoding="utf-8"?>
<p:tagLst xmlns:a="http://schemas.openxmlformats.org/drawingml/2006/main" xmlns:r="http://schemas.openxmlformats.org/officeDocument/2006/relationships" xmlns:p="http://schemas.openxmlformats.org/presentationml/2006/main">
  <p:tag name="HIGHLIGHTER" val="false"/>
</p:tagLst>
</file>

<file path=ppt/tags/tag1466.xml><?xml version="1.0" encoding="utf-8"?>
<p:tagLst xmlns:a="http://schemas.openxmlformats.org/drawingml/2006/main" xmlns:r="http://schemas.openxmlformats.org/officeDocument/2006/relationships" xmlns:p="http://schemas.openxmlformats.org/presentationml/2006/main">
  <p:tag name="HIGHLIGHTER" val="false"/>
</p:tagLst>
</file>

<file path=ppt/tags/tag1467.xml><?xml version="1.0" encoding="utf-8"?>
<p:tagLst xmlns:a="http://schemas.openxmlformats.org/drawingml/2006/main" xmlns:r="http://schemas.openxmlformats.org/officeDocument/2006/relationships" xmlns:p="http://schemas.openxmlformats.org/presentationml/2006/main">
  <p:tag name="HIGHLIGHTER" val="false"/>
</p:tagLst>
</file>

<file path=ppt/tags/tag1468.xml><?xml version="1.0" encoding="utf-8"?>
<p:tagLst xmlns:a="http://schemas.openxmlformats.org/drawingml/2006/main" xmlns:r="http://schemas.openxmlformats.org/officeDocument/2006/relationships" xmlns:p="http://schemas.openxmlformats.org/presentationml/2006/main">
  <p:tag name="HIGHLIGHTER" val="false"/>
</p:tagLst>
</file>

<file path=ppt/tags/tag1469.xml><?xml version="1.0" encoding="utf-8"?>
<p:tagLst xmlns:a="http://schemas.openxmlformats.org/drawingml/2006/main" xmlns:r="http://schemas.openxmlformats.org/officeDocument/2006/relationships" xmlns:p="http://schemas.openxmlformats.org/presentationml/2006/main">
  <p:tag name="HIGHLIGHTER" val="false"/>
</p:tagLst>
</file>

<file path=ppt/tags/tag147.xml><?xml version="1.0" encoding="utf-8"?>
<p:tagLst xmlns:a="http://schemas.openxmlformats.org/drawingml/2006/main" xmlns:r="http://schemas.openxmlformats.org/officeDocument/2006/relationships" xmlns:p="http://schemas.openxmlformats.org/presentationml/2006/main">
  <p:tag name="HIGHLIGHTER" val="false"/>
</p:tagLst>
</file>

<file path=ppt/tags/tag1470.xml><?xml version="1.0" encoding="utf-8"?>
<p:tagLst xmlns:a="http://schemas.openxmlformats.org/drawingml/2006/main" xmlns:r="http://schemas.openxmlformats.org/officeDocument/2006/relationships" xmlns:p="http://schemas.openxmlformats.org/presentationml/2006/main">
  <p:tag name="HIGHLIGHTER" val="false"/>
</p:tagLst>
</file>

<file path=ppt/tags/tag1471.xml><?xml version="1.0" encoding="utf-8"?>
<p:tagLst xmlns:a="http://schemas.openxmlformats.org/drawingml/2006/main" xmlns:r="http://schemas.openxmlformats.org/officeDocument/2006/relationships" xmlns:p="http://schemas.openxmlformats.org/presentationml/2006/main">
  <p:tag name="HIGHLIGHTER" val="false"/>
</p:tagLst>
</file>

<file path=ppt/tags/tag1472.xml><?xml version="1.0" encoding="utf-8"?>
<p:tagLst xmlns:a="http://schemas.openxmlformats.org/drawingml/2006/main" xmlns:r="http://schemas.openxmlformats.org/officeDocument/2006/relationships" xmlns:p="http://schemas.openxmlformats.org/presentationml/2006/main">
  <p:tag name="HIGHLIGHTER" val="false"/>
</p:tagLst>
</file>

<file path=ppt/tags/tag1473.xml><?xml version="1.0" encoding="utf-8"?>
<p:tagLst xmlns:a="http://schemas.openxmlformats.org/drawingml/2006/main" xmlns:r="http://schemas.openxmlformats.org/officeDocument/2006/relationships" xmlns:p="http://schemas.openxmlformats.org/presentationml/2006/main">
  <p:tag name="HIGHLIGHTER" val="false"/>
</p:tagLst>
</file>

<file path=ppt/tags/tag1474.xml><?xml version="1.0" encoding="utf-8"?>
<p:tagLst xmlns:a="http://schemas.openxmlformats.org/drawingml/2006/main" xmlns:r="http://schemas.openxmlformats.org/officeDocument/2006/relationships" xmlns:p="http://schemas.openxmlformats.org/presentationml/2006/main">
  <p:tag name="HIGHLIGHTER" val="false"/>
</p:tagLst>
</file>

<file path=ppt/tags/tag1475.xml><?xml version="1.0" encoding="utf-8"?>
<p:tagLst xmlns:a="http://schemas.openxmlformats.org/drawingml/2006/main" xmlns:r="http://schemas.openxmlformats.org/officeDocument/2006/relationships" xmlns:p="http://schemas.openxmlformats.org/presentationml/2006/main">
  <p:tag name="HIGHLIGHTER" val="false"/>
</p:tagLst>
</file>

<file path=ppt/tags/tag1476.xml><?xml version="1.0" encoding="utf-8"?>
<p:tagLst xmlns:a="http://schemas.openxmlformats.org/drawingml/2006/main" xmlns:r="http://schemas.openxmlformats.org/officeDocument/2006/relationships" xmlns:p="http://schemas.openxmlformats.org/presentationml/2006/main">
  <p:tag name="HIGHLIGHTER" val="false"/>
</p:tagLst>
</file>

<file path=ppt/tags/tag1477.xml><?xml version="1.0" encoding="utf-8"?>
<p:tagLst xmlns:a="http://schemas.openxmlformats.org/drawingml/2006/main" xmlns:r="http://schemas.openxmlformats.org/officeDocument/2006/relationships" xmlns:p="http://schemas.openxmlformats.org/presentationml/2006/main">
  <p:tag name="HIGHLIGHTER" val="false"/>
</p:tagLst>
</file>

<file path=ppt/tags/tag1478.xml><?xml version="1.0" encoding="utf-8"?>
<p:tagLst xmlns:a="http://schemas.openxmlformats.org/drawingml/2006/main" xmlns:r="http://schemas.openxmlformats.org/officeDocument/2006/relationships" xmlns:p="http://schemas.openxmlformats.org/presentationml/2006/main">
  <p:tag name="HIGHLIGHTER" val="false"/>
</p:tagLst>
</file>

<file path=ppt/tags/tag1479.xml><?xml version="1.0" encoding="utf-8"?>
<p:tagLst xmlns:a="http://schemas.openxmlformats.org/drawingml/2006/main" xmlns:r="http://schemas.openxmlformats.org/officeDocument/2006/relationships" xmlns:p="http://schemas.openxmlformats.org/presentationml/2006/main">
  <p:tag name="HIGHLIGHTER" val="false"/>
</p:tagLst>
</file>

<file path=ppt/tags/tag148.xml><?xml version="1.0" encoding="utf-8"?>
<p:tagLst xmlns:a="http://schemas.openxmlformats.org/drawingml/2006/main" xmlns:r="http://schemas.openxmlformats.org/officeDocument/2006/relationships" xmlns:p="http://schemas.openxmlformats.org/presentationml/2006/main">
  <p:tag name="HIGHLIGHTER" val="false"/>
</p:tagLst>
</file>

<file path=ppt/tags/tag1480.xml><?xml version="1.0" encoding="utf-8"?>
<p:tagLst xmlns:a="http://schemas.openxmlformats.org/drawingml/2006/main" xmlns:r="http://schemas.openxmlformats.org/officeDocument/2006/relationships" xmlns:p="http://schemas.openxmlformats.org/presentationml/2006/main">
  <p:tag name="HIGHLIGHTER" val="false"/>
</p:tagLst>
</file>

<file path=ppt/tags/tag1481.xml><?xml version="1.0" encoding="utf-8"?>
<p:tagLst xmlns:a="http://schemas.openxmlformats.org/drawingml/2006/main" xmlns:r="http://schemas.openxmlformats.org/officeDocument/2006/relationships" xmlns:p="http://schemas.openxmlformats.org/presentationml/2006/main">
  <p:tag name="HIGHLIGHTER" val="false"/>
</p:tagLst>
</file>

<file path=ppt/tags/tag1482.xml><?xml version="1.0" encoding="utf-8"?>
<p:tagLst xmlns:a="http://schemas.openxmlformats.org/drawingml/2006/main" xmlns:r="http://schemas.openxmlformats.org/officeDocument/2006/relationships" xmlns:p="http://schemas.openxmlformats.org/presentationml/2006/main">
  <p:tag name="HIGHLIGHTER" val="false"/>
</p:tagLst>
</file>

<file path=ppt/tags/tag1483.xml><?xml version="1.0" encoding="utf-8"?>
<p:tagLst xmlns:a="http://schemas.openxmlformats.org/drawingml/2006/main" xmlns:r="http://schemas.openxmlformats.org/officeDocument/2006/relationships" xmlns:p="http://schemas.openxmlformats.org/presentationml/2006/main">
  <p:tag name="HIGHLIGHTER" val="false"/>
</p:tagLst>
</file>

<file path=ppt/tags/tag1484.xml><?xml version="1.0" encoding="utf-8"?>
<p:tagLst xmlns:a="http://schemas.openxmlformats.org/drawingml/2006/main" xmlns:r="http://schemas.openxmlformats.org/officeDocument/2006/relationships" xmlns:p="http://schemas.openxmlformats.org/presentationml/2006/main">
  <p:tag name="HIGHLIGHTER" val="false"/>
</p:tagLst>
</file>

<file path=ppt/tags/tag1485.xml><?xml version="1.0" encoding="utf-8"?>
<p:tagLst xmlns:a="http://schemas.openxmlformats.org/drawingml/2006/main" xmlns:r="http://schemas.openxmlformats.org/officeDocument/2006/relationships" xmlns:p="http://schemas.openxmlformats.org/presentationml/2006/main">
  <p:tag name="HIGHLIGHTER" val="false"/>
</p:tagLst>
</file>

<file path=ppt/tags/tag1486.xml><?xml version="1.0" encoding="utf-8"?>
<p:tagLst xmlns:a="http://schemas.openxmlformats.org/drawingml/2006/main" xmlns:r="http://schemas.openxmlformats.org/officeDocument/2006/relationships" xmlns:p="http://schemas.openxmlformats.org/presentationml/2006/main">
  <p:tag name="HIGHLIGHTER" val="false"/>
</p:tagLst>
</file>

<file path=ppt/tags/tag1487.xml><?xml version="1.0" encoding="utf-8"?>
<p:tagLst xmlns:a="http://schemas.openxmlformats.org/drawingml/2006/main" xmlns:r="http://schemas.openxmlformats.org/officeDocument/2006/relationships" xmlns:p="http://schemas.openxmlformats.org/presentationml/2006/main">
  <p:tag name="HIGHLIGHTER" val="false"/>
</p:tagLst>
</file>

<file path=ppt/tags/tag1488.xml><?xml version="1.0" encoding="utf-8"?>
<p:tagLst xmlns:a="http://schemas.openxmlformats.org/drawingml/2006/main" xmlns:r="http://schemas.openxmlformats.org/officeDocument/2006/relationships" xmlns:p="http://schemas.openxmlformats.org/presentationml/2006/main">
  <p:tag name="HIGHLIGHTER" val="false"/>
</p:tagLst>
</file>

<file path=ppt/tags/tag1489.xml><?xml version="1.0" encoding="utf-8"?>
<p:tagLst xmlns:a="http://schemas.openxmlformats.org/drawingml/2006/main" xmlns:r="http://schemas.openxmlformats.org/officeDocument/2006/relationships" xmlns:p="http://schemas.openxmlformats.org/presentationml/2006/main">
  <p:tag name="HIGHLIGHTER" val="false"/>
</p:tagLst>
</file>

<file path=ppt/tags/tag149.xml><?xml version="1.0" encoding="utf-8"?>
<p:tagLst xmlns:a="http://schemas.openxmlformats.org/drawingml/2006/main" xmlns:r="http://schemas.openxmlformats.org/officeDocument/2006/relationships" xmlns:p="http://schemas.openxmlformats.org/presentationml/2006/main">
  <p:tag name="HIGHLIGHTER" val="false"/>
</p:tagLst>
</file>

<file path=ppt/tags/tag1490.xml><?xml version="1.0" encoding="utf-8"?>
<p:tagLst xmlns:a="http://schemas.openxmlformats.org/drawingml/2006/main" xmlns:r="http://schemas.openxmlformats.org/officeDocument/2006/relationships" xmlns:p="http://schemas.openxmlformats.org/presentationml/2006/main">
  <p:tag name="HIGHLIGHTER" val="false"/>
</p:tagLst>
</file>

<file path=ppt/tags/tag1491.xml><?xml version="1.0" encoding="utf-8"?>
<p:tagLst xmlns:a="http://schemas.openxmlformats.org/drawingml/2006/main" xmlns:r="http://schemas.openxmlformats.org/officeDocument/2006/relationships" xmlns:p="http://schemas.openxmlformats.org/presentationml/2006/main">
  <p:tag name="HIGHLIGHTER" val="false"/>
</p:tagLst>
</file>

<file path=ppt/tags/tag1492.xml><?xml version="1.0" encoding="utf-8"?>
<p:tagLst xmlns:a="http://schemas.openxmlformats.org/drawingml/2006/main" xmlns:r="http://schemas.openxmlformats.org/officeDocument/2006/relationships" xmlns:p="http://schemas.openxmlformats.org/presentationml/2006/main">
  <p:tag name="HIGHLIGHTER" val="false"/>
</p:tagLst>
</file>

<file path=ppt/tags/tag1493.xml><?xml version="1.0" encoding="utf-8"?>
<p:tagLst xmlns:a="http://schemas.openxmlformats.org/drawingml/2006/main" xmlns:r="http://schemas.openxmlformats.org/officeDocument/2006/relationships" xmlns:p="http://schemas.openxmlformats.org/presentationml/2006/main">
  <p:tag name="HIGHLIGHTER" val="false"/>
</p:tagLst>
</file>

<file path=ppt/tags/tag1494.xml><?xml version="1.0" encoding="utf-8"?>
<p:tagLst xmlns:a="http://schemas.openxmlformats.org/drawingml/2006/main" xmlns:r="http://schemas.openxmlformats.org/officeDocument/2006/relationships" xmlns:p="http://schemas.openxmlformats.org/presentationml/2006/main">
  <p:tag name="HIGHLIGHTER" val="false"/>
</p:tagLst>
</file>

<file path=ppt/tags/tag1495.xml><?xml version="1.0" encoding="utf-8"?>
<p:tagLst xmlns:a="http://schemas.openxmlformats.org/drawingml/2006/main" xmlns:r="http://schemas.openxmlformats.org/officeDocument/2006/relationships" xmlns:p="http://schemas.openxmlformats.org/presentationml/2006/main">
  <p:tag name="HIGHLIGHTER" val="false"/>
</p:tagLst>
</file>

<file path=ppt/tags/tag1496.xml><?xml version="1.0" encoding="utf-8"?>
<p:tagLst xmlns:a="http://schemas.openxmlformats.org/drawingml/2006/main" xmlns:r="http://schemas.openxmlformats.org/officeDocument/2006/relationships" xmlns:p="http://schemas.openxmlformats.org/presentationml/2006/main">
  <p:tag name="HIGHLIGHTER" val="false"/>
</p:tagLst>
</file>

<file path=ppt/tags/tag1497.xml><?xml version="1.0" encoding="utf-8"?>
<p:tagLst xmlns:a="http://schemas.openxmlformats.org/drawingml/2006/main" xmlns:r="http://schemas.openxmlformats.org/officeDocument/2006/relationships" xmlns:p="http://schemas.openxmlformats.org/presentationml/2006/main">
  <p:tag name="HIGHLIGHTER" val="false"/>
</p:tagLst>
</file>

<file path=ppt/tags/tag1498.xml><?xml version="1.0" encoding="utf-8"?>
<p:tagLst xmlns:a="http://schemas.openxmlformats.org/drawingml/2006/main" xmlns:r="http://schemas.openxmlformats.org/officeDocument/2006/relationships" xmlns:p="http://schemas.openxmlformats.org/presentationml/2006/main">
  <p:tag name="HIGHLIGHTER" val="false"/>
</p:tagLst>
</file>

<file path=ppt/tags/tag1499.xml><?xml version="1.0" encoding="utf-8"?>
<p:tagLst xmlns:a="http://schemas.openxmlformats.org/drawingml/2006/main" xmlns:r="http://schemas.openxmlformats.org/officeDocument/2006/relationships" xmlns:p="http://schemas.openxmlformats.org/presentationml/2006/main">
  <p:tag name="HIGHLIGHTER" val="false"/>
</p:tagLst>
</file>

<file path=ppt/tags/tag15.xml><?xml version="1.0" encoding="utf-8"?>
<p:tagLst xmlns:a="http://schemas.openxmlformats.org/drawingml/2006/main" xmlns:r="http://schemas.openxmlformats.org/officeDocument/2006/relationships" xmlns:p="http://schemas.openxmlformats.org/presentationml/2006/main">
  <p:tag name="HIGHLIGHTER" val="false"/>
</p:tagLst>
</file>

<file path=ppt/tags/tag150.xml><?xml version="1.0" encoding="utf-8"?>
<p:tagLst xmlns:a="http://schemas.openxmlformats.org/drawingml/2006/main" xmlns:r="http://schemas.openxmlformats.org/officeDocument/2006/relationships" xmlns:p="http://schemas.openxmlformats.org/presentationml/2006/main">
  <p:tag name="HIGHLIGHTER" val="false"/>
</p:tagLst>
</file>

<file path=ppt/tags/tag1500.xml><?xml version="1.0" encoding="utf-8"?>
<p:tagLst xmlns:a="http://schemas.openxmlformats.org/drawingml/2006/main" xmlns:r="http://schemas.openxmlformats.org/officeDocument/2006/relationships" xmlns:p="http://schemas.openxmlformats.org/presentationml/2006/main">
  <p:tag name="HIGHLIGHTER" val="false"/>
</p:tagLst>
</file>

<file path=ppt/tags/tag1501.xml><?xml version="1.0" encoding="utf-8"?>
<p:tagLst xmlns:a="http://schemas.openxmlformats.org/drawingml/2006/main" xmlns:r="http://schemas.openxmlformats.org/officeDocument/2006/relationships" xmlns:p="http://schemas.openxmlformats.org/presentationml/2006/main">
  <p:tag name="HIGHLIGHTER" val="false"/>
</p:tagLst>
</file>

<file path=ppt/tags/tag1502.xml><?xml version="1.0" encoding="utf-8"?>
<p:tagLst xmlns:a="http://schemas.openxmlformats.org/drawingml/2006/main" xmlns:r="http://schemas.openxmlformats.org/officeDocument/2006/relationships" xmlns:p="http://schemas.openxmlformats.org/presentationml/2006/main">
  <p:tag name="HIGHLIGHTER" val="false"/>
</p:tagLst>
</file>

<file path=ppt/tags/tag1503.xml><?xml version="1.0" encoding="utf-8"?>
<p:tagLst xmlns:a="http://schemas.openxmlformats.org/drawingml/2006/main" xmlns:r="http://schemas.openxmlformats.org/officeDocument/2006/relationships" xmlns:p="http://schemas.openxmlformats.org/presentationml/2006/main">
  <p:tag name="HIGHLIGHTER" val="false"/>
</p:tagLst>
</file>

<file path=ppt/tags/tag1504.xml><?xml version="1.0" encoding="utf-8"?>
<p:tagLst xmlns:a="http://schemas.openxmlformats.org/drawingml/2006/main" xmlns:r="http://schemas.openxmlformats.org/officeDocument/2006/relationships" xmlns:p="http://schemas.openxmlformats.org/presentationml/2006/main">
  <p:tag name="HIGHLIGHTER" val="false"/>
</p:tagLst>
</file>

<file path=ppt/tags/tag1505.xml><?xml version="1.0" encoding="utf-8"?>
<p:tagLst xmlns:a="http://schemas.openxmlformats.org/drawingml/2006/main" xmlns:r="http://schemas.openxmlformats.org/officeDocument/2006/relationships" xmlns:p="http://schemas.openxmlformats.org/presentationml/2006/main">
  <p:tag name="HIGHLIGHTER" val="false"/>
</p:tagLst>
</file>

<file path=ppt/tags/tag1506.xml><?xml version="1.0" encoding="utf-8"?>
<p:tagLst xmlns:a="http://schemas.openxmlformats.org/drawingml/2006/main" xmlns:r="http://schemas.openxmlformats.org/officeDocument/2006/relationships" xmlns:p="http://schemas.openxmlformats.org/presentationml/2006/main">
  <p:tag name="HIGHLIGHTER" val="false"/>
</p:tagLst>
</file>

<file path=ppt/tags/tag1507.xml><?xml version="1.0" encoding="utf-8"?>
<p:tagLst xmlns:a="http://schemas.openxmlformats.org/drawingml/2006/main" xmlns:r="http://schemas.openxmlformats.org/officeDocument/2006/relationships" xmlns:p="http://schemas.openxmlformats.org/presentationml/2006/main">
  <p:tag name="HIGHLIGHTER" val="false"/>
</p:tagLst>
</file>

<file path=ppt/tags/tag1508.xml><?xml version="1.0" encoding="utf-8"?>
<p:tagLst xmlns:a="http://schemas.openxmlformats.org/drawingml/2006/main" xmlns:r="http://schemas.openxmlformats.org/officeDocument/2006/relationships" xmlns:p="http://schemas.openxmlformats.org/presentationml/2006/main">
  <p:tag name="HIGHLIGHTER" val="false"/>
</p:tagLst>
</file>

<file path=ppt/tags/tag1509.xml><?xml version="1.0" encoding="utf-8"?>
<p:tagLst xmlns:a="http://schemas.openxmlformats.org/drawingml/2006/main" xmlns:r="http://schemas.openxmlformats.org/officeDocument/2006/relationships" xmlns:p="http://schemas.openxmlformats.org/presentationml/2006/main">
  <p:tag name="HIGHLIGHTER" val="false"/>
</p:tagLst>
</file>

<file path=ppt/tags/tag151.xml><?xml version="1.0" encoding="utf-8"?>
<p:tagLst xmlns:a="http://schemas.openxmlformats.org/drawingml/2006/main" xmlns:r="http://schemas.openxmlformats.org/officeDocument/2006/relationships" xmlns:p="http://schemas.openxmlformats.org/presentationml/2006/main">
  <p:tag name="HIGHLIGHTER" val="false"/>
</p:tagLst>
</file>

<file path=ppt/tags/tag1510.xml><?xml version="1.0" encoding="utf-8"?>
<p:tagLst xmlns:a="http://schemas.openxmlformats.org/drawingml/2006/main" xmlns:r="http://schemas.openxmlformats.org/officeDocument/2006/relationships" xmlns:p="http://schemas.openxmlformats.org/presentationml/2006/main">
  <p:tag name="HIGHLIGHTER" val="false"/>
</p:tagLst>
</file>

<file path=ppt/tags/tag1511.xml><?xml version="1.0" encoding="utf-8"?>
<p:tagLst xmlns:a="http://schemas.openxmlformats.org/drawingml/2006/main" xmlns:r="http://schemas.openxmlformats.org/officeDocument/2006/relationships" xmlns:p="http://schemas.openxmlformats.org/presentationml/2006/main">
  <p:tag name="HIGHLIGHTER" val="false"/>
</p:tagLst>
</file>

<file path=ppt/tags/tag1512.xml><?xml version="1.0" encoding="utf-8"?>
<p:tagLst xmlns:a="http://schemas.openxmlformats.org/drawingml/2006/main" xmlns:r="http://schemas.openxmlformats.org/officeDocument/2006/relationships" xmlns:p="http://schemas.openxmlformats.org/presentationml/2006/main">
  <p:tag name="HIGHLIGHTER" val="false"/>
</p:tagLst>
</file>

<file path=ppt/tags/tag1513.xml><?xml version="1.0" encoding="utf-8"?>
<p:tagLst xmlns:a="http://schemas.openxmlformats.org/drawingml/2006/main" xmlns:r="http://schemas.openxmlformats.org/officeDocument/2006/relationships" xmlns:p="http://schemas.openxmlformats.org/presentationml/2006/main">
  <p:tag name="HIGHLIGHTER" val="false"/>
</p:tagLst>
</file>

<file path=ppt/tags/tag1514.xml><?xml version="1.0" encoding="utf-8"?>
<p:tagLst xmlns:a="http://schemas.openxmlformats.org/drawingml/2006/main" xmlns:r="http://schemas.openxmlformats.org/officeDocument/2006/relationships" xmlns:p="http://schemas.openxmlformats.org/presentationml/2006/main">
  <p:tag name="HIGHLIGHTER" val="false"/>
</p:tagLst>
</file>

<file path=ppt/tags/tag1515.xml><?xml version="1.0" encoding="utf-8"?>
<p:tagLst xmlns:a="http://schemas.openxmlformats.org/drawingml/2006/main" xmlns:r="http://schemas.openxmlformats.org/officeDocument/2006/relationships" xmlns:p="http://schemas.openxmlformats.org/presentationml/2006/main">
  <p:tag name="HIGHLIGHTER" val="false"/>
</p:tagLst>
</file>

<file path=ppt/tags/tag1516.xml><?xml version="1.0" encoding="utf-8"?>
<p:tagLst xmlns:a="http://schemas.openxmlformats.org/drawingml/2006/main" xmlns:r="http://schemas.openxmlformats.org/officeDocument/2006/relationships" xmlns:p="http://schemas.openxmlformats.org/presentationml/2006/main">
  <p:tag name="HIGHLIGHTER" val="false"/>
</p:tagLst>
</file>

<file path=ppt/tags/tag1517.xml><?xml version="1.0" encoding="utf-8"?>
<p:tagLst xmlns:a="http://schemas.openxmlformats.org/drawingml/2006/main" xmlns:r="http://schemas.openxmlformats.org/officeDocument/2006/relationships" xmlns:p="http://schemas.openxmlformats.org/presentationml/2006/main">
  <p:tag name="HIGHLIGHTER" val="false"/>
</p:tagLst>
</file>

<file path=ppt/tags/tag1518.xml><?xml version="1.0" encoding="utf-8"?>
<p:tagLst xmlns:a="http://schemas.openxmlformats.org/drawingml/2006/main" xmlns:r="http://schemas.openxmlformats.org/officeDocument/2006/relationships" xmlns:p="http://schemas.openxmlformats.org/presentationml/2006/main">
  <p:tag name="HIGHLIGHTER" val="false"/>
</p:tagLst>
</file>

<file path=ppt/tags/tag1519.xml><?xml version="1.0" encoding="utf-8"?>
<p:tagLst xmlns:a="http://schemas.openxmlformats.org/drawingml/2006/main" xmlns:r="http://schemas.openxmlformats.org/officeDocument/2006/relationships" xmlns:p="http://schemas.openxmlformats.org/presentationml/2006/main">
  <p:tag name="HIGHLIGHTER" val="false"/>
</p:tagLst>
</file>

<file path=ppt/tags/tag152.xml><?xml version="1.0" encoding="utf-8"?>
<p:tagLst xmlns:a="http://schemas.openxmlformats.org/drawingml/2006/main" xmlns:r="http://schemas.openxmlformats.org/officeDocument/2006/relationships" xmlns:p="http://schemas.openxmlformats.org/presentationml/2006/main">
  <p:tag name="HIGHLIGHTER" val="false"/>
</p:tagLst>
</file>

<file path=ppt/tags/tag1520.xml><?xml version="1.0" encoding="utf-8"?>
<p:tagLst xmlns:a="http://schemas.openxmlformats.org/drawingml/2006/main" xmlns:r="http://schemas.openxmlformats.org/officeDocument/2006/relationships" xmlns:p="http://schemas.openxmlformats.org/presentationml/2006/main">
  <p:tag name="HIGHLIGHTER" val="false"/>
</p:tagLst>
</file>

<file path=ppt/tags/tag1521.xml><?xml version="1.0" encoding="utf-8"?>
<p:tagLst xmlns:a="http://schemas.openxmlformats.org/drawingml/2006/main" xmlns:r="http://schemas.openxmlformats.org/officeDocument/2006/relationships" xmlns:p="http://schemas.openxmlformats.org/presentationml/2006/main">
  <p:tag name="HIGHLIGHTER" val="false"/>
</p:tagLst>
</file>

<file path=ppt/tags/tag1522.xml><?xml version="1.0" encoding="utf-8"?>
<p:tagLst xmlns:a="http://schemas.openxmlformats.org/drawingml/2006/main" xmlns:r="http://schemas.openxmlformats.org/officeDocument/2006/relationships" xmlns:p="http://schemas.openxmlformats.org/presentationml/2006/main">
  <p:tag name="HIGHLIGHTER" val="false"/>
</p:tagLst>
</file>

<file path=ppt/tags/tag1523.xml><?xml version="1.0" encoding="utf-8"?>
<p:tagLst xmlns:a="http://schemas.openxmlformats.org/drawingml/2006/main" xmlns:r="http://schemas.openxmlformats.org/officeDocument/2006/relationships" xmlns:p="http://schemas.openxmlformats.org/presentationml/2006/main">
  <p:tag name="HIGHLIGHTER" val="false"/>
</p:tagLst>
</file>

<file path=ppt/tags/tag1524.xml><?xml version="1.0" encoding="utf-8"?>
<p:tagLst xmlns:a="http://schemas.openxmlformats.org/drawingml/2006/main" xmlns:r="http://schemas.openxmlformats.org/officeDocument/2006/relationships" xmlns:p="http://schemas.openxmlformats.org/presentationml/2006/main">
  <p:tag name="HIGHLIGHTER" val="false"/>
</p:tagLst>
</file>

<file path=ppt/tags/tag1525.xml><?xml version="1.0" encoding="utf-8"?>
<p:tagLst xmlns:a="http://schemas.openxmlformats.org/drawingml/2006/main" xmlns:r="http://schemas.openxmlformats.org/officeDocument/2006/relationships" xmlns:p="http://schemas.openxmlformats.org/presentationml/2006/main">
  <p:tag name="HIGHLIGHTER" val="false"/>
</p:tagLst>
</file>

<file path=ppt/tags/tag1526.xml><?xml version="1.0" encoding="utf-8"?>
<p:tagLst xmlns:a="http://schemas.openxmlformats.org/drawingml/2006/main" xmlns:r="http://schemas.openxmlformats.org/officeDocument/2006/relationships" xmlns:p="http://schemas.openxmlformats.org/presentationml/2006/main">
  <p:tag name="HIGHLIGHTER" val="false"/>
</p:tagLst>
</file>

<file path=ppt/tags/tag1527.xml><?xml version="1.0" encoding="utf-8"?>
<p:tagLst xmlns:a="http://schemas.openxmlformats.org/drawingml/2006/main" xmlns:r="http://schemas.openxmlformats.org/officeDocument/2006/relationships" xmlns:p="http://schemas.openxmlformats.org/presentationml/2006/main">
  <p:tag name="HIGHLIGHTER" val="false"/>
</p:tagLst>
</file>

<file path=ppt/tags/tag1528.xml><?xml version="1.0" encoding="utf-8"?>
<p:tagLst xmlns:a="http://schemas.openxmlformats.org/drawingml/2006/main" xmlns:r="http://schemas.openxmlformats.org/officeDocument/2006/relationships" xmlns:p="http://schemas.openxmlformats.org/presentationml/2006/main">
  <p:tag name="HIGHLIGHTER" val="false"/>
</p:tagLst>
</file>

<file path=ppt/tags/tag1529.xml><?xml version="1.0" encoding="utf-8"?>
<p:tagLst xmlns:a="http://schemas.openxmlformats.org/drawingml/2006/main" xmlns:r="http://schemas.openxmlformats.org/officeDocument/2006/relationships" xmlns:p="http://schemas.openxmlformats.org/presentationml/2006/main">
  <p:tag name="HIGHLIGHTER" val="false"/>
</p:tagLst>
</file>

<file path=ppt/tags/tag153.xml><?xml version="1.0" encoding="utf-8"?>
<p:tagLst xmlns:a="http://schemas.openxmlformats.org/drawingml/2006/main" xmlns:r="http://schemas.openxmlformats.org/officeDocument/2006/relationships" xmlns:p="http://schemas.openxmlformats.org/presentationml/2006/main">
  <p:tag name="HIGHLIGHTER" val="false"/>
</p:tagLst>
</file>

<file path=ppt/tags/tag1530.xml><?xml version="1.0" encoding="utf-8"?>
<p:tagLst xmlns:a="http://schemas.openxmlformats.org/drawingml/2006/main" xmlns:r="http://schemas.openxmlformats.org/officeDocument/2006/relationships" xmlns:p="http://schemas.openxmlformats.org/presentationml/2006/main">
  <p:tag name="HIGHLIGHTER" val="false"/>
</p:tagLst>
</file>

<file path=ppt/tags/tag1531.xml><?xml version="1.0" encoding="utf-8"?>
<p:tagLst xmlns:a="http://schemas.openxmlformats.org/drawingml/2006/main" xmlns:r="http://schemas.openxmlformats.org/officeDocument/2006/relationships" xmlns:p="http://schemas.openxmlformats.org/presentationml/2006/main">
  <p:tag name="HIGHLIGHTER" val="false"/>
</p:tagLst>
</file>

<file path=ppt/tags/tag1532.xml><?xml version="1.0" encoding="utf-8"?>
<p:tagLst xmlns:a="http://schemas.openxmlformats.org/drawingml/2006/main" xmlns:r="http://schemas.openxmlformats.org/officeDocument/2006/relationships" xmlns:p="http://schemas.openxmlformats.org/presentationml/2006/main">
  <p:tag name="HIGHLIGHTER" val="false"/>
</p:tagLst>
</file>

<file path=ppt/tags/tag1533.xml><?xml version="1.0" encoding="utf-8"?>
<p:tagLst xmlns:a="http://schemas.openxmlformats.org/drawingml/2006/main" xmlns:r="http://schemas.openxmlformats.org/officeDocument/2006/relationships" xmlns:p="http://schemas.openxmlformats.org/presentationml/2006/main">
  <p:tag name="HIGHLIGHTER" val="false"/>
</p:tagLst>
</file>

<file path=ppt/tags/tag1534.xml><?xml version="1.0" encoding="utf-8"?>
<p:tagLst xmlns:a="http://schemas.openxmlformats.org/drawingml/2006/main" xmlns:r="http://schemas.openxmlformats.org/officeDocument/2006/relationships" xmlns:p="http://schemas.openxmlformats.org/presentationml/2006/main">
  <p:tag name="HIGHLIGHTER" val="false"/>
</p:tagLst>
</file>

<file path=ppt/tags/tag1535.xml><?xml version="1.0" encoding="utf-8"?>
<p:tagLst xmlns:a="http://schemas.openxmlformats.org/drawingml/2006/main" xmlns:r="http://schemas.openxmlformats.org/officeDocument/2006/relationships" xmlns:p="http://schemas.openxmlformats.org/presentationml/2006/main">
  <p:tag name="HIGHLIGHTER" val="false"/>
</p:tagLst>
</file>

<file path=ppt/tags/tag1536.xml><?xml version="1.0" encoding="utf-8"?>
<p:tagLst xmlns:a="http://schemas.openxmlformats.org/drawingml/2006/main" xmlns:r="http://schemas.openxmlformats.org/officeDocument/2006/relationships" xmlns:p="http://schemas.openxmlformats.org/presentationml/2006/main">
  <p:tag name="HIGHLIGHTER" val="false"/>
</p:tagLst>
</file>

<file path=ppt/tags/tag1537.xml><?xml version="1.0" encoding="utf-8"?>
<p:tagLst xmlns:a="http://schemas.openxmlformats.org/drawingml/2006/main" xmlns:r="http://schemas.openxmlformats.org/officeDocument/2006/relationships" xmlns:p="http://schemas.openxmlformats.org/presentationml/2006/main">
  <p:tag name="HIGHLIGHTER" val="false"/>
</p:tagLst>
</file>

<file path=ppt/tags/tag1538.xml><?xml version="1.0" encoding="utf-8"?>
<p:tagLst xmlns:a="http://schemas.openxmlformats.org/drawingml/2006/main" xmlns:r="http://schemas.openxmlformats.org/officeDocument/2006/relationships" xmlns:p="http://schemas.openxmlformats.org/presentationml/2006/main">
  <p:tag name="HIGHLIGHTER" val="false"/>
</p:tagLst>
</file>

<file path=ppt/tags/tag1539.xml><?xml version="1.0" encoding="utf-8"?>
<p:tagLst xmlns:a="http://schemas.openxmlformats.org/drawingml/2006/main" xmlns:r="http://schemas.openxmlformats.org/officeDocument/2006/relationships" xmlns:p="http://schemas.openxmlformats.org/presentationml/2006/main">
  <p:tag name="HIGHLIGHTER" val="false"/>
</p:tagLst>
</file>

<file path=ppt/tags/tag154.xml><?xml version="1.0" encoding="utf-8"?>
<p:tagLst xmlns:a="http://schemas.openxmlformats.org/drawingml/2006/main" xmlns:r="http://schemas.openxmlformats.org/officeDocument/2006/relationships" xmlns:p="http://schemas.openxmlformats.org/presentationml/2006/main">
  <p:tag name="HIGHLIGHTER" val="false"/>
</p:tagLst>
</file>

<file path=ppt/tags/tag1540.xml><?xml version="1.0" encoding="utf-8"?>
<p:tagLst xmlns:a="http://schemas.openxmlformats.org/drawingml/2006/main" xmlns:r="http://schemas.openxmlformats.org/officeDocument/2006/relationships" xmlns:p="http://schemas.openxmlformats.org/presentationml/2006/main">
  <p:tag name="HIGHLIGHTER" val="false"/>
</p:tagLst>
</file>

<file path=ppt/tags/tag1541.xml><?xml version="1.0" encoding="utf-8"?>
<p:tagLst xmlns:a="http://schemas.openxmlformats.org/drawingml/2006/main" xmlns:r="http://schemas.openxmlformats.org/officeDocument/2006/relationships" xmlns:p="http://schemas.openxmlformats.org/presentationml/2006/main">
  <p:tag name="HIGHLIGHTER" val="false"/>
</p:tagLst>
</file>

<file path=ppt/tags/tag1542.xml><?xml version="1.0" encoding="utf-8"?>
<p:tagLst xmlns:a="http://schemas.openxmlformats.org/drawingml/2006/main" xmlns:r="http://schemas.openxmlformats.org/officeDocument/2006/relationships" xmlns:p="http://schemas.openxmlformats.org/presentationml/2006/main">
  <p:tag name="HIGHLIGHTER" val="false"/>
</p:tagLst>
</file>

<file path=ppt/tags/tag1543.xml><?xml version="1.0" encoding="utf-8"?>
<p:tagLst xmlns:a="http://schemas.openxmlformats.org/drawingml/2006/main" xmlns:r="http://schemas.openxmlformats.org/officeDocument/2006/relationships" xmlns:p="http://schemas.openxmlformats.org/presentationml/2006/main">
  <p:tag name="HIGHLIGHTER" val="false"/>
</p:tagLst>
</file>

<file path=ppt/tags/tag1544.xml><?xml version="1.0" encoding="utf-8"?>
<p:tagLst xmlns:a="http://schemas.openxmlformats.org/drawingml/2006/main" xmlns:r="http://schemas.openxmlformats.org/officeDocument/2006/relationships" xmlns:p="http://schemas.openxmlformats.org/presentationml/2006/main">
  <p:tag name="HIGHLIGHTER" val="false"/>
</p:tagLst>
</file>

<file path=ppt/tags/tag1545.xml><?xml version="1.0" encoding="utf-8"?>
<p:tagLst xmlns:a="http://schemas.openxmlformats.org/drawingml/2006/main" xmlns:r="http://schemas.openxmlformats.org/officeDocument/2006/relationships" xmlns:p="http://schemas.openxmlformats.org/presentationml/2006/main">
  <p:tag name="HIGHLIGHTER" val="false"/>
</p:tagLst>
</file>

<file path=ppt/tags/tag1546.xml><?xml version="1.0" encoding="utf-8"?>
<p:tagLst xmlns:a="http://schemas.openxmlformats.org/drawingml/2006/main" xmlns:r="http://schemas.openxmlformats.org/officeDocument/2006/relationships" xmlns:p="http://schemas.openxmlformats.org/presentationml/2006/main">
  <p:tag name="HIGHLIGHTER" val="false"/>
</p:tagLst>
</file>

<file path=ppt/tags/tag1547.xml><?xml version="1.0" encoding="utf-8"?>
<p:tagLst xmlns:a="http://schemas.openxmlformats.org/drawingml/2006/main" xmlns:r="http://schemas.openxmlformats.org/officeDocument/2006/relationships" xmlns:p="http://schemas.openxmlformats.org/presentationml/2006/main">
  <p:tag name="HIGHLIGHTER" val="false"/>
</p:tagLst>
</file>

<file path=ppt/tags/tag155.xml><?xml version="1.0" encoding="utf-8"?>
<p:tagLst xmlns:a="http://schemas.openxmlformats.org/drawingml/2006/main" xmlns:r="http://schemas.openxmlformats.org/officeDocument/2006/relationships" xmlns:p="http://schemas.openxmlformats.org/presentationml/2006/main">
  <p:tag name="HIGHLIGHTER" val="false"/>
</p:tagLst>
</file>

<file path=ppt/tags/tag156.xml><?xml version="1.0" encoding="utf-8"?>
<p:tagLst xmlns:a="http://schemas.openxmlformats.org/drawingml/2006/main" xmlns:r="http://schemas.openxmlformats.org/officeDocument/2006/relationships" xmlns:p="http://schemas.openxmlformats.org/presentationml/2006/main">
  <p:tag name="HIGHLIGHTER" val="false"/>
</p:tagLst>
</file>

<file path=ppt/tags/tag157.xml><?xml version="1.0" encoding="utf-8"?>
<p:tagLst xmlns:a="http://schemas.openxmlformats.org/drawingml/2006/main" xmlns:r="http://schemas.openxmlformats.org/officeDocument/2006/relationships" xmlns:p="http://schemas.openxmlformats.org/presentationml/2006/main">
  <p:tag name="HIGHLIGHTER" val="false"/>
</p:tagLst>
</file>

<file path=ppt/tags/tag158.xml><?xml version="1.0" encoding="utf-8"?>
<p:tagLst xmlns:a="http://schemas.openxmlformats.org/drawingml/2006/main" xmlns:r="http://schemas.openxmlformats.org/officeDocument/2006/relationships" xmlns:p="http://schemas.openxmlformats.org/presentationml/2006/main">
  <p:tag name="HIGHLIGHTER" val="false"/>
</p:tagLst>
</file>

<file path=ppt/tags/tag159.xml><?xml version="1.0" encoding="utf-8"?>
<p:tagLst xmlns:a="http://schemas.openxmlformats.org/drawingml/2006/main" xmlns:r="http://schemas.openxmlformats.org/officeDocument/2006/relationships" xmlns:p="http://schemas.openxmlformats.org/presentationml/2006/main">
  <p:tag name="HIGHLIGHTER" val="false"/>
</p:tagLst>
</file>

<file path=ppt/tags/tag16.xml><?xml version="1.0" encoding="utf-8"?>
<p:tagLst xmlns:a="http://schemas.openxmlformats.org/drawingml/2006/main" xmlns:r="http://schemas.openxmlformats.org/officeDocument/2006/relationships" xmlns:p="http://schemas.openxmlformats.org/presentationml/2006/main">
  <p:tag name="HIGHLIGHTER" val="false"/>
</p:tagLst>
</file>

<file path=ppt/tags/tag160.xml><?xml version="1.0" encoding="utf-8"?>
<p:tagLst xmlns:a="http://schemas.openxmlformats.org/drawingml/2006/main" xmlns:r="http://schemas.openxmlformats.org/officeDocument/2006/relationships" xmlns:p="http://schemas.openxmlformats.org/presentationml/2006/main">
  <p:tag name="HIGHLIGHTER" val="false"/>
</p:tagLst>
</file>

<file path=ppt/tags/tag161.xml><?xml version="1.0" encoding="utf-8"?>
<p:tagLst xmlns:a="http://schemas.openxmlformats.org/drawingml/2006/main" xmlns:r="http://schemas.openxmlformats.org/officeDocument/2006/relationships" xmlns:p="http://schemas.openxmlformats.org/presentationml/2006/main">
  <p:tag name="HIGHLIGHTER" val="false"/>
</p:tagLst>
</file>

<file path=ppt/tags/tag162.xml><?xml version="1.0" encoding="utf-8"?>
<p:tagLst xmlns:a="http://schemas.openxmlformats.org/drawingml/2006/main" xmlns:r="http://schemas.openxmlformats.org/officeDocument/2006/relationships" xmlns:p="http://schemas.openxmlformats.org/presentationml/2006/main">
  <p:tag name="HIGHLIGHTER" val="false"/>
</p:tagLst>
</file>

<file path=ppt/tags/tag163.xml><?xml version="1.0" encoding="utf-8"?>
<p:tagLst xmlns:a="http://schemas.openxmlformats.org/drawingml/2006/main" xmlns:r="http://schemas.openxmlformats.org/officeDocument/2006/relationships" xmlns:p="http://schemas.openxmlformats.org/presentationml/2006/main">
  <p:tag name="HIGHLIGHTER" val="false"/>
</p:tagLst>
</file>

<file path=ppt/tags/tag164.xml><?xml version="1.0" encoding="utf-8"?>
<p:tagLst xmlns:a="http://schemas.openxmlformats.org/drawingml/2006/main" xmlns:r="http://schemas.openxmlformats.org/officeDocument/2006/relationships" xmlns:p="http://schemas.openxmlformats.org/presentationml/2006/main">
  <p:tag name="HIGHLIGHTER" val="false"/>
</p:tagLst>
</file>

<file path=ppt/tags/tag165.xml><?xml version="1.0" encoding="utf-8"?>
<p:tagLst xmlns:a="http://schemas.openxmlformats.org/drawingml/2006/main" xmlns:r="http://schemas.openxmlformats.org/officeDocument/2006/relationships" xmlns:p="http://schemas.openxmlformats.org/presentationml/2006/main">
  <p:tag name="HIGHLIGHTER" val="false"/>
</p:tagLst>
</file>

<file path=ppt/tags/tag166.xml><?xml version="1.0" encoding="utf-8"?>
<p:tagLst xmlns:a="http://schemas.openxmlformats.org/drawingml/2006/main" xmlns:r="http://schemas.openxmlformats.org/officeDocument/2006/relationships" xmlns:p="http://schemas.openxmlformats.org/presentationml/2006/main">
  <p:tag name="HIGHLIGHTER" val="false"/>
</p:tagLst>
</file>

<file path=ppt/tags/tag167.xml><?xml version="1.0" encoding="utf-8"?>
<p:tagLst xmlns:a="http://schemas.openxmlformats.org/drawingml/2006/main" xmlns:r="http://schemas.openxmlformats.org/officeDocument/2006/relationships" xmlns:p="http://schemas.openxmlformats.org/presentationml/2006/main">
  <p:tag name="HIGHLIGHTER" val="false"/>
</p:tagLst>
</file>

<file path=ppt/tags/tag168.xml><?xml version="1.0" encoding="utf-8"?>
<p:tagLst xmlns:a="http://schemas.openxmlformats.org/drawingml/2006/main" xmlns:r="http://schemas.openxmlformats.org/officeDocument/2006/relationships" xmlns:p="http://schemas.openxmlformats.org/presentationml/2006/main">
  <p:tag name="HIGHLIGHTER" val="false"/>
</p:tagLst>
</file>

<file path=ppt/tags/tag169.xml><?xml version="1.0" encoding="utf-8"?>
<p:tagLst xmlns:a="http://schemas.openxmlformats.org/drawingml/2006/main" xmlns:r="http://schemas.openxmlformats.org/officeDocument/2006/relationships" xmlns:p="http://schemas.openxmlformats.org/presentationml/2006/main">
  <p:tag name="HIGHLIGHTER" val="false"/>
</p:tagLst>
</file>

<file path=ppt/tags/tag17.xml><?xml version="1.0" encoding="utf-8"?>
<p:tagLst xmlns:a="http://schemas.openxmlformats.org/drawingml/2006/main" xmlns:r="http://schemas.openxmlformats.org/officeDocument/2006/relationships" xmlns:p="http://schemas.openxmlformats.org/presentationml/2006/main">
  <p:tag name="HIGHLIGHTER" val="false"/>
</p:tagLst>
</file>

<file path=ppt/tags/tag170.xml><?xml version="1.0" encoding="utf-8"?>
<p:tagLst xmlns:a="http://schemas.openxmlformats.org/drawingml/2006/main" xmlns:r="http://schemas.openxmlformats.org/officeDocument/2006/relationships" xmlns:p="http://schemas.openxmlformats.org/presentationml/2006/main">
  <p:tag name="HIGHLIGHTER" val="false"/>
</p:tagLst>
</file>

<file path=ppt/tags/tag171.xml><?xml version="1.0" encoding="utf-8"?>
<p:tagLst xmlns:a="http://schemas.openxmlformats.org/drawingml/2006/main" xmlns:r="http://schemas.openxmlformats.org/officeDocument/2006/relationships" xmlns:p="http://schemas.openxmlformats.org/presentationml/2006/main">
  <p:tag name="HIGHLIGHTER" val="false"/>
</p:tagLst>
</file>

<file path=ppt/tags/tag172.xml><?xml version="1.0" encoding="utf-8"?>
<p:tagLst xmlns:a="http://schemas.openxmlformats.org/drawingml/2006/main" xmlns:r="http://schemas.openxmlformats.org/officeDocument/2006/relationships" xmlns:p="http://schemas.openxmlformats.org/presentationml/2006/main">
  <p:tag name="HIGHLIGHTER" val="false"/>
</p:tagLst>
</file>

<file path=ppt/tags/tag173.xml><?xml version="1.0" encoding="utf-8"?>
<p:tagLst xmlns:a="http://schemas.openxmlformats.org/drawingml/2006/main" xmlns:r="http://schemas.openxmlformats.org/officeDocument/2006/relationships" xmlns:p="http://schemas.openxmlformats.org/presentationml/2006/main">
  <p:tag name="HIGHLIGHTER" val="false"/>
</p:tagLst>
</file>

<file path=ppt/tags/tag174.xml><?xml version="1.0" encoding="utf-8"?>
<p:tagLst xmlns:a="http://schemas.openxmlformats.org/drawingml/2006/main" xmlns:r="http://schemas.openxmlformats.org/officeDocument/2006/relationships" xmlns:p="http://schemas.openxmlformats.org/presentationml/2006/main">
  <p:tag name="HIGHLIGHTER" val="false"/>
</p:tagLst>
</file>

<file path=ppt/tags/tag175.xml><?xml version="1.0" encoding="utf-8"?>
<p:tagLst xmlns:a="http://schemas.openxmlformats.org/drawingml/2006/main" xmlns:r="http://schemas.openxmlformats.org/officeDocument/2006/relationships" xmlns:p="http://schemas.openxmlformats.org/presentationml/2006/main">
  <p:tag name="HIGHLIGHTER" val="false"/>
</p:tagLst>
</file>

<file path=ppt/tags/tag176.xml><?xml version="1.0" encoding="utf-8"?>
<p:tagLst xmlns:a="http://schemas.openxmlformats.org/drawingml/2006/main" xmlns:r="http://schemas.openxmlformats.org/officeDocument/2006/relationships" xmlns:p="http://schemas.openxmlformats.org/presentationml/2006/main">
  <p:tag name="HIGHLIGHTER" val="false"/>
</p:tagLst>
</file>

<file path=ppt/tags/tag177.xml><?xml version="1.0" encoding="utf-8"?>
<p:tagLst xmlns:a="http://schemas.openxmlformats.org/drawingml/2006/main" xmlns:r="http://schemas.openxmlformats.org/officeDocument/2006/relationships" xmlns:p="http://schemas.openxmlformats.org/presentationml/2006/main">
  <p:tag name="HIGHLIGHTER" val="false"/>
</p:tagLst>
</file>

<file path=ppt/tags/tag178.xml><?xml version="1.0" encoding="utf-8"?>
<p:tagLst xmlns:a="http://schemas.openxmlformats.org/drawingml/2006/main" xmlns:r="http://schemas.openxmlformats.org/officeDocument/2006/relationships" xmlns:p="http://schemas.openxmlformats.org/presentationml/2006/main">
  <p:tag name="HIGHLIGHTER" val="false"/>
</p:tagLst>
</file>

<file path=ppt/tags/tag179.xml><?xml version="1.0" encoding="utf-8"?>
<p:tagLst xmlns:a="http://schemas.openxmlformats.org/drawingml/2006/main" xmlns:r="http://schemas.openxmlformats.org/officeDocument/2006/relationships" xmlns:p="http://schemas.openxmlformats.org/presentationml/2006/main">
  <p:tag name="HIGHLIGHTER" val="false"/>
</p:tagLst>
</file>

<file path=ppt/tags/tag18.xml><?xml version="1.0" encoding="utf-8"?>
<p:tagLst xmlns:a="http://schemas.openxmlformats.org/drawingml/2006/main" xmlns:r="http://schemas.openxmlformats.org/officeDocument/2006/relationships" xmlns:p="http://schemas.openxmlformats.org/presentationml/2006/main">
  <p:tag name="HIGHLIGHTER" val="false"/>
</p:tagLst>
</file>

<file path=ppt/tags/tag180.xml><?xml version="1.0" encoding="utf-8"?>
<p:tagLst xmlns:a="http://schemas.openxmlformats.org/drawingml/2006/main" xmlns:r="http://schemas.openxmlformats.org/officeDocument/2006/relationships" xmlns:p="http://schemas.openxmlformats.org/presentationml/2006/main">
  <p:tag name="HIGHLIGHTER" val="false"/>
</p:tagLst>
</file>

<file path=ppt/tags/tag181.xml><?xml version="1.0" encoding="utf-8"?>
<p:tagLst xmlns:a="http://schemas.openxmlformats.org/drawingml/2006/main" xmlns:r="http://schemas.openxmlformats.org/officeDocument/2006/relationships" xmlns:p="http://schemas.openxmlformats.org/presentationml/2006/main">
  <p:tag name="HIGHLIGHTER" val="false"/>
</p:tagLst>
</file>

<file path=ppt/tags/tag182.xml><?xml version="1.0" encoding="utf-8"?>
<p:tagLst xmlns:a="http://schemas.openxmlformats.org/drawingml/2006/main" xmlns:r="http://schemas.openxmlformats.org/officeDocument/2006/relationships" xmlns:p="http://schemas.openxmlformats.org/presentationml/2006/main">
  <p:tag name="HIGHLIGHTER" val="false"/>
</p:tagLst>
</file>

<file path=ppt/tags/tag183.xml><?xml version="1.0" encoding="utf-8"?>
<p:tagLst xmlns:a="http://schemas.openxmlformats.org/drawingml/2006/main" xmlns:r="http://schemas.openxmlformats.org/officeDocument/2006/relationships" xmlns:p="http://schemas.openxmlformats.org/presentationml/2006/main">
  <p:tag name="HIGHLIGHTER" val="false"/>
</p:tagLst>
</file>

<file path=ppt/tags/tag184.xml><?xml version="1.0" encoding="utf-8"?>
<p:tagLst xmlns:a="http://schemas.openxmlformats.org/drawingml/2006/main" xmlns:r="http://schemas.openxmlformats.org/officeDocument/2006/relationships" xmlns:p="http://schemas.openxmlformats.org/presentationml/2006/main">
  <p:tag name="HIGHLIGHTER" val="false"/>
</p:tagLst>
</file>

<file path=ppt/tags/tag185.xml><?xml version="1.0" encoding="utf-8"?>
<p:tagLst xmlns:a="http://schemas.openxmlformats.org/drawingml/2006/main" xmlns:r="http://schemas.openxmlformats.org/officeDocument/2006/relationships" xmlns:p="http://schemas.openxmlformats.org/presentationml/2006/main">
  <p:tag name="HIGHLIGHTER" val="false"/>
</p:tagLst>
</file>

<file path=ppt/tags/tag186.xml><?xml version="1.0" encoding="utf-8"?>
<p:tagLst xmlns:a="http://schemas.openxmlformats.org/drawingml/2006/main" xmlns:r="http://schemas.openxmlformats.org/officeDocument/2006/relationships" xmlns:p="http://schemas.openxmlformats.org/presentationml/2006/main">
  <p:tag name="HIGHLIGHTER" val="false"/>
</p:tagLst>
</file>

<file path=ppt/tags/tag187.xml><?xml version="1.0" encoding="utf-8"?>
<p:tagLst xmlns:a="http://schemas.openxmlformats.org/drawingml/2006/main" xmlns:r="http://schemas.openxmlformats.org/officeDocument/2006/relationships" xmlns:p="http://schemas.openxmlformats.org/presentationml/2006/main">
  <p:tag name="HIGHLIGHTER" val="false"/>
</p:tagLst>
</file>

<file path=ppt/tags/tag188.xml><?xml version="1.0" encoding="utf-8"?>
<p:tagLst xmlns:a="http://schemas.openxmlformats.org/drawingml/2006/main" xmlns:r="http://schemas.openxmlformats.org/officeDocument/2006/relationships" xmlns:p="http://schemas.openxmlformats.org/presentationml/2006/main">
  <p:tag name="HIGHLIGHTER" val="false"/>
</p:tagLst>
</file>

<file path=ppt/tags/tag189.xml><?xml version="1.0" encoding="utf-8"?>
<p:tagLst xmlns:a="http://schemas.openxmlformats.org/drawingml/2006/main" xmlns:r="http://schemas.openxmlformats.org/officeDocument/2006/relationships" xmlns:p="http://schemas.openxmlformats.org/presentationml/2006/main">
  <p:tag name="HIGHLIGHTER" val="false"/>
</p:tagLst>
</file>

<file path=ppt/tags/tag19.xml><?xml version="1.0" encoding="utf-8"?>
<p:tagLst xmlns:a="http://schemas.openxmlformats.org/drawingml/2006/main" xmlns:r="http://schemas.openxmlformats.org/officeDocument/2006/relationships" xmlns:p="http://schemas.openxmlformats.org/presentationml/2006/main">
  <p:tag name="HIGHLIGHTER" val="false"/>
</p:tagLst>
</file>

<file path=ppt/tags/tag190.xml><?xml version="1.0" encoding="utf-8"?>
<p:tagLst xmlns:a="http://schemas.openxmlformats.org/drawingml/2006/main" xmlns:r="http://schemas.openxmlformats.org/officeDocument/2006/relationships" xmlns:p="http://schemas.openxmlformats.org/presentationml/2006/main">
  <p:tag name="HIGHLIGHTER" val="false"/>
</p:tagLst>
</file>

<file path=ppt/tags/tag191.xml><?xml version="1.0" encoding="utf-8"?>
<p:tagLst xmlns:a="http://schemas.openxmlformats.org/drawingml/2006/main" xmlns:r="http://schemas.openxmlformats.org/officeDocument/2006/relationships" xmlns:p="http://schemas.openxmlformats.org/presentationml/2006/main">
  <p:tag name="HIGHLIGHTER" val="false"/>
</p:tagLst>
</file>

<file path=ppt/tags/tag192.xml><?xml version="1.0" encoding="utf-8"?>
<p:tagLst xmlns:a="http://schemas.openxmlformats.org/drawingml/2006/main" xmlns:r="http://schemas.openxmlformats.org/officeDocument/2006/relationships" xmlns:p="http://schemas.openxmlformats.org/presentationml/2006/main">
  <p:tag name="HIGHLIGHTER" val="false"/>
</p:tagLst>
</file>

<file path=ppt/tags/tag193.xml><?xml version="1.0" encoding="utf-8"?>
<p:tagLst xmlns:a="http://schemas.openxmlformats.org/drawingml/2006/main" xmlns:r="http://schemas.openxmlformats.org/officeDocument/2006/relationships" xmlns:p="http://schemas.openxmlformats.org/presentationml/2006/main">
  <p:tag name="HIGHLIGHTER" val="false"/>
</p:tagLst>
</file>

<file path=ppt/tags/tag194.xml><?xml version="1.0" encoding="utf-8"?>
<p:tagLst xmlns:a="http://schemas.openxmlformats.org/drawingml/2006/main" xmlns:r="http://schemas.openxmlformats.org/officeDocument/2006/relationships" xmlns:p="http://schemas.openxmlformats.org/presentationml/2006/main">
  <p:tag name="HIGHLIGHTER" val="false"/>
</p:tagLst>
</file>

<file path=ppt/tags/tag195.xml><?xml version="1.0" encoding="utf-8"?>
<p:tagLst xmlns:a="http://schemas.openxmlformats.org/drawingml/2006/main" xmlns:r="http://schemas.openxmlformats.org/officeDocument/2006/relationships" xmlns:p="http://schemas.openxmlformats.org/presentationml/2006/main">
  <p:tag name="HIGHLIGHTER" val="false"/>
</p:tagLst>
</file>

<file path=ppt/tags/tag196.xml><?xml version="1.0" encoding="utf-8"?>
<p:tagLst xmlns:a="http://schemas.openxmlformats.org/drawingml/2006/main" xmlns:r="http://schemas.openxmlformats.org/officeDocument/2006/relationships" xmlns:p="http://schemas.openxmlformats.org/presentationml/2006/main">
  <p:tag name="HIGHLIGHTER" val="false"/>
</p:tagLst>
</file>

<file path=ppt/tags/tag197.xml><?xml version="1.0" encoding="utf-8"?>
<p:tagLst xmlns:a="http://schemas.openxmlformats.org/drawingml/2006/main" xmlns:r="http://schemas.openxmlformats.org/officeDocument/2006/relationships" xmlns:p="http://schemas.openxmlformats.org/presentationml/2006/main">
  <p:tag name="HIGHLIGHTER" val="false"/>
</p:tagLst>
</file>

<file path=ppt/tags/tag198.xml><?xml version="1.0" encoding="utf-8"?>
<p:tagLst xmlns:a="http://schemas.openxmlformats.org/drawingml/2006/main" xmlns:r="http://schemas.openxmlformats.org/officeDocument/2006/relationships" xmlns:p="http://schemas.openxmlformats.org/presentationml/2006/main">
  <p:tag name="HIGHLIGHTER" val="false"/>
</p:tagLst>
</file>

<file path=ppt/tags/tag199.xml><?xml version="1.0" encoding="utf-8"?>
<p:tagLst xmlns:a="http://schemas.openxmlformats.org/drawingml/2006/main" xmlns:r="http://schemas.openxmlformats.org/officeDocument/2006/relationships" xmlns:p="http://schemas.openxmlformats.org/presentationml/2006/main">
  <p:tag name="HIGHLIGHTER" val="false"/>
</p:tagLst>
</file>

<file path=ppt/tags/tag2.xml><?xml version="1.0" encoding="utf-8"?>
<p:tagLst xmlns:a="http://schemas.openxmlformats.org/drawingml/2006/main" xmlns:r="http://schemas.openxmlformats.org/officeDocument/2006/relationships" xmlns:p="http://schemas.openxmlformats.org/presentationml/2006/main">
  <p:tag name="HIGHLIGHTER" val="false"/>
</p:tagLst>
</file>

<file path=ppt/tags/tag20.xml><?xml version="1.0" encoding="utf-8"?>
<p:tagLst xmlns:a="http://schemas.openxmlformats.org/drawingml/2006/main" xmlns:r="http://schemas.openxmlformats.org/officeDocument/2006/relationships" xmlns:p="http://schemas.openxmlformats.org/presentationml/2006/main">
  <p:tag name="HIGHLIGHTER" val="false"/>
</p:tagLst>
</file>

<file path=ppt/tags/tag200.xml><?xml version="1.0" encoding="utf-8"?>
<p:tagLst xmlns:a="http://schemas.openxmlformats.org/drawingml/2006/main" xmlns:r="http://schemas.openxmlformats.org/officeDocument/2006/relationships" xmlns:p="http://schemas.openxmlformats.org/presentationml/2006/main">
  <p:tag name="HIGHLIGHTER" val="false"/>
</p:tagLst>
</file>

<file path=ppt/tags/tag201.xml><?xml version="1.0" encoding="utf-8"?>
<p:tagLst xmlns:a="http://schemas.openxmlformats.org/drawingml/2006/main" xmlns:r="http://schemas.openxmlformats.org/officeDocument/2006/relationships" xmlns:p="http://schemas.openxmlformats.org/presentationml/2006/main">
  <p:tag name="HIGHLIGHTER" val="false"/>
</p:tagLst>
</file>

<file path=ppt/tags/tag202.xml><?xml version="1.0" encoding="utf-8"?>
<p:tagLst xmlns:a="http://schemas.openxmlformats.org/drawingml/2006/main" xmlns:r="http://schemas.openxmlformats.org/officeDocument/2006/relationships" xmlns:p="http://schemas.openxmlformats.org/presentationml/2006/main">
  <p:tag name="HIGHLIGHTER" val="false"/>
</p:tagLst>
</file>

<file path=ppt/tags/tag203.xml><?xml version="1.0" encoding="utf-8"?>
<p:tagLst xmlns:a="http://schemas.openxmlformats.org/drawingml/2006/main" xmlns:r="http://schemas.openxmlformats.org/officeDocument/2006/relationships" xmlns:p="http://schemas.openxmlformats.org/presentationml/2006/main">
  <p:tag name="HIGHLIGHTER" val="false"/>
</p:tagLst>
</file>

<file path=ppt/tags/tag204.xml><?xml version="1.0" encoding="utf-8"?>
<p:tagLst xmlns:a="http://schemas.openxmlformats.org/drawingml/2006/main" xmlns:r="http://schemas.openxmlformats.org/officeDocument/2006/relationships" xmlns:p="http://schemas.openxmlformats.org/presentationml/2006/main">
  <p:tag name="HIGHLIGHTER" val="false"/>
</p:tagLst>
</file>

<file path=ppt/tags/tag205.xml><?xml version="1.0" encoding="utf-8"?>
<p:tagLst xmlns:a="http://schemas.openxmlformats.org/drawingml/2006/main" xmlns:r="http://schemas.openxmlformats.org/officeDocument/2006/relationships" xmlns:p="http://schemas.openxmlformats.org/presentationml/2006/main">
  <p:tag name="HIGHLIGHTER" val="false"/>
</p:tagLst>
</file>

<file path=ppt/tags/tag206.xml><?xml version="1.0" encoding="utf-8"?>
<p:tagLst xmlns:a="http://schemas.openxmlformats.org/drawingml/2006/main" xmlns:r="http://schemas.openxmlformats.org/officeDocument/2006/relationships" xmlns:p="http://schemas.openxmlformats.org/presentationml/2006/main">
  <p:tag name="HIGHLIGHTER" val="false"/>
</p:tagLst>
</file>

<file path=ppt/tags/tag207.xml><?xml version="1.0" encoding="utf-8"?>
<p:tagLst xmlns:a="http://schemas.openxmlformats.org/drawingml/2006/main" xmlns:r="http://schemas.openxmlformats.org/officeDocument/2006/relationships" xmlns:p="http://schemas.openxmlformats.org/presentationml/2006/main">
  <p:tag name="HIGHLIGHTER" val="false"/>
</p:tagLst>
</file>

<file path=ppt/tags/tag208.xml><?xml version="1.0" encoding="utf-8"?>
<p:tagLst xmlns:a="http://schemas.openxmlformats.org/drawingml/2006/main" xmlns:r="http://schemas.openxmlformats.org/officeDocument/2006/relationships" xmlns:p="http://schemas.openxmlformats.org/presentationml/2006/main">
  <p:tag name="HIGHLIGHTER" val="false"/>
</p:tagLst>
</file>

<file path=ppt/tags/tag209.xml><?xml version="1.0" encoding="utf-8"?>
<p:tagLst xmlns:a="http://schemas.openxmlformats.org/drawingml/2006/main" xmlns:r="http://schemas.openxmlformats.org/officeDocument/2006/relationships" xmlns:p="http://schemas.openxmlformats.org/presentationml/2006/main">
  <p:tag name="HIGHLIGHTER" val="false"/>
</p:tagLst>
</file>

<file path=ppt/tags/tag21.xml><?xml version="1.0" encoding="utf-8"?>
<p:tagLst xmlns:a="http://schemas.openxmlformats.org/drawingml/2006/main" xmlns:r="http://schemas.openxmlformats.org/officeDocument/2006/relationships" xmlns:p="http://schemas.openxmlformats.org/presentationml/2006/main">
  <p:tag name="HIGHLIGHTER" val="false"/>
</p:tagLst>
</file>

<file path=ppt/tags/tag210.xml><?xml version="1.0" encoding="utf-8"?>
<p:tagLst xmlns:a="http://schemas.openxmlformats.org/drawingml/2006/main" xmlns:r="http://schemas.openxmlformats.org/officeDocument/2006/relationships" xmlns:p="http://schemas.openxmlformats.org/presentationml/2006/main">
  <p:tag name="HIGHLIGHTER" val="false"/>
</p:tagLst>
</file>

<file path=ppt/tags/tag211.xml><?xml version="1.0" encoding="utf-8"?>
<p:tagLst xmlns:a="http://schemas.openxmlformats.org/drawingml/2006/main" xmlns:r="http://schemas.openxmlformats.org/officeDocument/2006/relationships" xmlns:p="http://schemas.openxmlformats.org/presentationml/2006/main">
  <p:tag name="HIGHLIGHTER" val="false"/>
</p:tagLst>
</file>

<file path=ppt/tags/tag212.xml><?xml version="1.0" encoding="utf-8"?>
<p:tagLst xmlns:a="http://schemas.openxmlformats.org/drawingml/2006/main" xmlns:r="http://schemas.openxmlformats.org/officeDocument/2006/relationships" xmlns:p="http://schemas.openxmlformats.org/presentationml/2006/main">
  <p:tag name="HIGHLIGHTER" val="false"/>
</p:tagLst>
</file>

<file path=ppt/tags/tag213.xml><?xml version="1.0" encoding="utf-8"?>
<p:tagLst xmlns:a="http://schemas.openxmlformats.org/drawingml/2006/main" xmlns:r="http://schemas.openxmlformats.org/officeDocument/2006/relationships" xmlns:p="http://schemas.openxmlformats.org/presentationml/2006/main">
  <p:tag name="HIGHLIGHTER" val="false"/>
</p:tagLst>
</file>

<file path=ppt/tags/tag214.xml><?xml version="1.0" encoding="utf-8"?>
<p:tagLst xmlns:a="http://schemas.openxmlformats.org/drawingml/2006/main" xmlns:r="http://schemas.openxmlformats.org/officeDocument/2006/relationships" xmlns:p="http://schemas.openxmlformats.org/presentationml/2006/main">
  <p:tag name="HIGHLIGHTER" val="false"/>
</p:tagLst>
</file>

<file path=ppt/tags/tag215.xml><?xml version="1.0" encoding="utf-8"?>
<p:tagLst xmlns:a="http://schemas.openxmlformats.org/drawingml/2006/main" xmlns:r="http://schemas.openxmlformats.org/officeDocument/2006/relationships" xmlns:p="http://schemas.openxmlformats.org/presentationml/2006/main">
  <p:tag name="HIGHLIGHTER" val="false"/>
</p:tagLst>
</file>

<file path=ppt/tags/tag216.xml><?xml version="1.0" encoding="utf-8"?>
<p:tagLst xmlns:a="http://schemas.openxmlformats.org/drawingml/2006/main" xmlns:r="http://schemas.openxmlformats.org/officeDocument/2006/relationships" xmlns:p="http://schemas.openxmlformats.org/presentationml/2006/main">
  <p:tag name="HIGHLIGHTER" val="false"/>
</p:tagLst>
</file>

<file path=ppt/tags/tag217.xml><?xml version="1.0" encoding="utf-8"?>
<p:tagLst xmlns:a="http://schemas.openxmlformats.org/drawingml/2006/main" xmlns:r="http://schemas.openxmlformats.org/officeDocument/2006/relationships" xmlns:p="http://schemas.openxmlformats.org/presentationml/2006/main">
  <p:tag name="HIGHLIGHTER" val="false"/>
</p:tagLst>
</file>

<file path=ppt/tags/tag218.xml><?xml version="1.0" encoding="utf-8"?>
<p:tagLst xmlns:a="http://schemas.openxmlformats.org/drawingml/2006/main" xmlns:r="http://schemas.openxmlformats.org/officeDocument/2006/relationships" xmlns:p="http://schemas.openxmlformats.org/presentationml/2006/main">
  <p:tag name="HIGHLIGHTER" val="false"/>
</p:tagLst>
</file>

<file path=ppt/tags/tag219.xml><?xml version="1.0" encoding="utf-8"?>
<p:tagLst xmlns:a="http://schemas.openxmlformats.org/drawingml/2006/main" xmlns:r="http://schemas.openxmlformats.org/officeDocument/2006/relationships" xmlns:p="http://schemas.openxmlformats.org/presentationml/2006/main">
  <p:tag name="HIGHLIGHTER" val="false"/>
</p:tagLst>
</file>

<file path=ppt/tags/tag22.xml><?xml version="1.0" encoding="utf-8"?>
<p:tagLst xmlns:a="http://schemas.openxmlformats.org/drawingml/2006/main" xmlns:r="http://schemas.openxmlformats.org/officeDocument/2006/relationships" xmlns:p="http://schemas.openxmlformats.org/presentationml/2006/main">
  <p:tag name="HIGHLIGHTER" val="false"/>
</p:tagLst>
</file>

<file path=ppt/tags/tag220.xml><?xml version="1.0" encoding="utf-8"?>
<p:tagLst xmlns:a="http://schemas.openxmlformats.org/drawingml/2006/main" xmlns:r="http://schemas.openxmlformats.org/officeDocument/2006/relationships" xmlns:p="http://schemas.openxmlformats.org/presentationml/2006/main">
  <p:tag name="HIGHLIGHTER" val="false"/>
</p:tagLst>
</file>

<file path=ppt/tags/tag221.xml><?xml version="1.0" encoding="utf-8"?>
<p:tagLst xmlns:a="http://schemas.openxmlformats.org/drawingml/2006/main" xmlns:r="http://schemas.openxmlformats.org/officeDocument/2006/relationships" xmlns:p="http://schemas.openxmlformats.org/presentationml/2006/main">
  <p:tag name="HIGHLIGHTER" val="false"/>
</p:tagLst>
</file>

<file path=ppt/tags/tag222.xml><?xml version="1.0" encoding="utf-8"?>
<p:tagLst xmlns:a="http://schemas.openxmlformats.org/drawingml/2006/main" xmlns:r="http://schemas.openxmlformats.org/officeDocument/2006/relationships" xmlns:p="http://schemas.openxmlformats.org/presentationml/2006/main">
  <p:tag name="HIGHLIGHTER" val="false"/>
</p:tagLst>
</file>

<file path=ppt/tags/tag223.xml><?xml version="1.0" encoding="utf-8"?>
<p:tagLst xmlns:a="http://schemas.openxmlformats.org/drawingml/2006/main" xmlns:r="http://schemas.openxmlformats.org/officeDocument/2006/relationships" xmlns:p="http://schemas.openxmlformats.org/presentationml/2006/main">
  <p:tag name="HIGHLIGHTER" val="false"/>
</p:tagLst>
</file>

<file path=ppt/tags/tag224.xml><?xml version="1.0" encoding="utf-8"?>
<p:tagLst xmlns:a="http://schemas.openxmlformats.org/drawingml/2006/main" xmlns:r="http://schemas.openxmlformats.org/officeDocument/2006/relationships" xmlns:p="http://schemas.openxmlformats.org/presentationml/2006/main">
  <p:tag name="HIGHLIGHTER" val="false"/>
</p:tagLst>
</file>

<file path=ppt/tags/tag225.xml><?xml version="1.0" encoding="utf-8"?>
<p:tagLst xmlns:a="http://schemas.openxmlformats.org/drawingml/2006/main" xmlns:r="http://schemas.openxmlformats.org/officeDocument/2006/relationships" xmlns:p="http://schemas.openxmlformats.org/presentationml/2006/main">
  <p:tag name="HIGHLIGHTER" val="false"/>
</p:tagLst>
</file>

<file path=ppt/tags/tag226.xml><?xml version="1.0" encoding="utf-8"?>
<p:tagLst xmlns:a="http://schemas.openxmlformats.org/drawingml/2006/main" xmlns:r="http://schemas.openxmlformats.org/officeDocument/2006/relationships" xmlns:p="http://schemas.openxmlformats.org/presentationml/2006/main">
  <p:tag name="HIGHLIGHTER" val="false"/>
</p:tagLst>
</file>

<file path=ppt/tags/tag227.xml><?xml version="1.0" encoding="utf-8"?>
<p:tagLst xmlns:a="http://schemas.openxmlformats.org/drawingml/2006/main" xmlns:r="http://schemas.openxmlformats.org/officeDocument/2006/relationships" xmlns:p="http://schemas.openxmlformats.org/presentationml/2006/main">
  <p:tag name="HIGHLIGHTER" val="false"/>
</p:tagLst>
</file>

<file path=ppt/tags/tag228.xml><?xml version="1.0" encoding="utf-8"?>
<p:tagLst xmlns:a="http://schemas.openxmlformats.org/drawingml/2006/main" xmlns:r="http://schemas.openxmlformats.org/officeDocument/2006/relationships" xmlns:p="http://schemas.openxmlformats.org/presentationml/2006/main">
  <p:tag name="HIGHLIGHTER" val="false"/>
</p:tagLst>
</file>

<file path=ppt/tags/tag229.xml><?xml version="1.0" encoding="utf-8"?>
<p:tagLst xmlns:a="http://schemas.openxmlformats.org/drawingml/2006/main" xmlns:r="http://schemas.openxmlformats.org/officeDocument/2006/relationships" xmlns:p="http://schemas.openxmlformats.org/presentationml/2006/main">
  <p:tag name="HIGHLIGHTER" val="false"/>
</p:tagLst>
</file>

<file path=ppt/tags/tag23.xml><?xml version="1.0" encoding="utf-8"?>
<p:tagLst xmlns:a="http://schemas.openxmlformats.org/drawingml/2006/main" xmlns:r="http://schemas.openxmlformats.org/officeDocument/2006/relationships" xmlns:p="http://schemas.openxmlformats.org/presentationml/2006/main">
  <p:tag name="HIGHLIGHTER" val="false"/>
</p:tagLst>
</file>

<file path=ppt/tags/tag230.xml><?xml version="1.0" encoding="utf-8"?>
<p:tagLst xmlns:a="http://schemas.openxmlformats.org/drawingml/2006/main" xmlns:r="http://schemas.openxmlformats.org/officeDocument/2006/relationships" xmlns:p="http://schemas.openxmlformats.org/presentationml/2006/main">
  <p:tag name="HIGHLIGHTER" val="false"/>
</p:tagLst>
</file>

<file path=ppt/tags/tag231.xml><?xml version="1.0" encoding="utf-8"?>
<p:tagLst xmlns:a="http://schemas.openxmlformats.org/drawingml/2006/main" xmlns:r="http://schemas.openxmlformats.org/officeDocument/2006/relationships" xmlns:p="http://schemas.openxmlformats.org/presentationml/2006/main">
  <p:tag name="HIGHLIGHTER" val="false"/>
</p:tagLst>
</file>

<file path=ppt/tags/tag232.xml><?xml version="1.0" encoding="utf-8"?>
<p:tagLst xmlns:a="http://schemas.openxmlformats.org/drawingml/2006/main" xmlns:r="http://schemas.openxmlformats.org/officeDocument/2006/relationships" xmlns:p="http://schemas.openxmlformats.org/presentationml/2006/main">
  <p:tag name="HIGHLIGHTER" val="false"/>
</p:tagLst>
</file>

<file path=ppt/tags/tag233.xml><?xml version="1.0" encoding="utf-8"?>
<p:tagLst xmlns:a="http://schemas.openxmlformats.org/drawingml/2006/main" xmlns:r="http://schemas.openxmlformats.org/officeDocument/2006/relationships" xmlns:p="http://schemas.openxmlformats.org/presentationml/2006/main">
  <p:tag name="HIGHLIGHTER" val="false"/>
</p:tagLst>
</file>

<file path=ppt/tags/tag234.xml><?xml version="1.0" encoding="utf-8"?>
<p:tagLst xmlns:a="http://schemas.openxmlformats.org/drawingml/2006/main" xmlns:r="http://schemas.openxmlformats.org/officeDocument/2006/relationships" xmlns:p="http://schemas.openxmlformats.org/presentationml/2006/main">
  <p:tag name="HIGHLIGHTER" val="false"/>
</p:tagLst>
</file>

<file path=ppt/tags/tag235.xml><?xml version="1.0" encoding="utf-8"?>
<p:tagLst xmlns:a="http://schemas.openxmlformats.org/drawingml/2006/main" xmlns:r="http://schemas.openxmlformats.org/officeDocument/2006/relationships" xmlns:p="http://schemas.openxmlformats.org/presentationml/2006/main">
  <p:tag name="HIGHLIGHTER" val="false"/>
</p:tagLst>
</file>

<file path=ppt/tags/tag236.xml><?xml version="1.0" encoding="utf-8"?>
<p:tagLst xmlns:a="http://schemas.openxmlformats.org/drawingml/2006/main" xmlns:r="http://schemas.openxmlformats.org/officeDocument/2006/relationships" xmlns:p="http://schemas.openxmlformats.org/presentationml/2006/main">
  <p:tag name="HIGHLIGHTER" val="false"/>
</p:tagLst>
</file>

<file path=ppt/tags/tag237.xml><?xml version="1.0" encoding="utf-8"?>
<p:tagLst xmlns:a="http://schemas.openxmlformats.org/drawingml/2006/main" xmlns:r="http://schemas.openxmlformats.org/officeDocument/2006/relationships" xmlns:p="http://schemas.openxmlformats.org/presentationml/2006/main">
  <p:tag name="HIGHLIGHTER" val="false"/>
</p:tagLst>
</file>

<file path=ppt/tags/tag238.xml><?xml version="1.0" encoding="utf-8"?>
<p:tagLst xmlns:a="http://schemas.openxmlformats.org/drawingml/2006/main" xmlns:r="http://schemas.openxmlformats.org/officeDocument/2006/relationships" xmlns:p="http://schemas.openxmlformats.org/presentationml/2006/main">
  <p:tag name="HIGHLIGHTER" val="false"/>
</p:tagLst>
</file>

<file path=ppt/tags/tag239.xml><?xml version="1.0" encoding="utf-8"?>
<p:tagLst xmlns:a="http://schemas.openxmlformats.org/drawingml/2006/main" xmlns:r="http://schemas.openxmlformats.org/officeDocument/2006/relationships" xmlns:p="http://schemas.openxmlformats.org/presentationml/2006/main">
  <p:tag name="HIGHLIGHTER" val="false"/>
</p:tagLst>
</file>

<file path=ppt/tags/tag24.xml><?xml version="1.0" encoding="utf-8"?>
<p:tagLst xmlns:a="http://schemas.openxmlformats.org/drawingml/2006/main" xmlns:r="http://schemas.openxmlformats.org/officeDocument/2006/relationships" xmlns:p="http://schemas.openxmlformats.org/presentationml/2006/main">
  <p:tag name="HIGHLIGHTER" val="false"/>
</p:tagLst>
</file>

<file path=ppt/tags/tag240.xml><?xml version="1.0" encoding="utf-8"?>
<p:tagLst xmlns:a="http://schemas.openxmlformats.org/drawingml/2006/main" xmlns:r="http://schemas.openxmlformats.org/officeDocument/2006/relationships" xmlns:p="http://schemas.openxmlformats.org/presentationml/2006/main">
  <p:tag name="HIGHLIGHTER" val="false"/>
</p:tagLst>
</file>

<file path=ppt/tags/tag241.xml><?xml version="1.0" encoding="utf-8"?>
<p:tagLst xmlns:a="http://schemas.openxmlformats.org/drawingml/2006/main" xmlns:r="http://schemas.openxmlformats.org/officeDocument/2006/relationships" xmlns:p="http://schemas.openxmlformats.org/presentationml/2006/main">
  <p:tag name="HIGHLIGHTER" val="false"/>
</p:tagLst>
</file>

<file path=ppt/tags/tag242.xml><?xml version="1.0" encoding="utf-8"?>
<p:tagLst xmlns:a="http://schemas.openxmlformats.org/drawingml/2006/main" xmlns:r="http://schemas.openxmlformats.org/officeDocument/2006/relationships" xmlns:p="http://schemas.openxmlformats.org/presentationml/2006/main">
  <p:tag name="HIGHLIGHTER" val="false"/>
</p:tagLst>
</file>

<file path=ppt/tags/tag243.xml><?xml version="1.0" encoding="utf-8"?>
<p:tagLst xmlns:a="http://schemas.openxmlformats.org/drawingml/2006/main" xmlns:r="http://schemas.openxmlformats.org/officeDocument/2006/relationships" xmlns:p="http://schemas.openxmlformats.org/presentationml/2006/main">
  <p:tag name="HIGHLIGHTER" val="false"/>
</p:tagLst>
</file>

<file path=ppt/tags/tag244.xml><?xml version="1.0" encoding="utf-8"?>
<p:tagLst xmlns:a="http://schemas.openxmlformats.org/drawingml/2006/main" xmlns:r="http://schemas.openxmlformats.org/officeDocument/2006/relationships" xmlns:p="http://schemas.openxmlformats.org/presentationml/2006/main">
  <p:tag name="HIGHLIGHTER" val="false"/>
</p:tagLst>
</file>

<file path=ppt/tags/tag245.xml><?xml version="1.0" encoding="utf-8"?>
<p:tagLst xmlns:a="http://schemas.openxmlformats.org/drawingml/2006/main" xmlns:r="http://schemas.openxmlformats.org/officeDocument/2006/relationships" xmlns:p="http://schemas.openxmlformats.org/presentationml/2006/main">
  <p:tag name="HIGHLIGHTER" val="false"/>
</p:tagLst>
</file>

<file path=ppt/tags/tag246.xml><?xml version="1.0" encoding="utf-8"?>
<p:tagLst xmlns:a="http://schemas.openxmlformats.org/drawingml/2006/main" xmlns:r="http://schemas.openxmlformats.org/officeDocument/2006/relationships" xmlns:p="http://schemas.openxmlformats.org/presentationml/2006/main">
  <p:tag name="HIGHLIGHTER" val="false"/>
</p:tagLst>
</file>

<file path=ppt/tags/tag247.xml><?xml version="1.0" encoding="utf-8"?>
<p:tagLst xmlns:a="http://schemas.openxmlformats.org/drawingml/2006/main" xmlns:r="http://schemas.openxmlformats.org/officeDocument/2006/relationships" xmlns:p="http://schemas.openxmlformats.org/presentationml/2006/main">
  <p:tag name="HIGHLIGHTER" val="false"/>
</p:tagLst>
</file>

<file path=ppt/tags/tag248.xml><?xml version="1.0" encoding="utf-8"?>
<p:tagLst xmlns:a="http://schemas.openxmlformats.org/drawingml/2006/main" xmlns:r="http://schemas.openxmlformats.org/officeDocument/2006/relationships" xmlns:p="http://schemas.openxmlformats.org/presentationml/2006/main">
  <p:tag name="HIGHLIGHTER" val="false"/>
</p:tagLst>
</file>

<file path=ppt/tags/tag249.xml><?xml version="1.0" encoding="utf-8"?>
<p:tagLst xmlns:a="http://schemas.openxmlformats.org/drawingml/2006/main" xmlns:r="http://schemas.openxmlformats.org/officeDocument/2006/relationships" xmlns:p="http://schemas.openxmlformats.org/presentationml/2006/main">
  <p:tag name="HIGHLIGHTER" val="false"/>
</p:tagLst>
</file>

<file path=ppt/tags/tag25.xml><?xml version="1.0" encoding="utf-8"?>
<p:tagLst xmlns:a="http://schemas.openxmlformats.org/drawingml/2006/main" xmlns:r="http://schemas.openxmlformats.org/officeDocument/2006/relationships" xmlns:p="http://schemas.openxmlformats.org/presentationml/2006/main">
  <p:tag name="HIGHLIGHTER" val="false"/>
</p:tagLst>
</file>

<file path=ppt/tags/tag250.xml><?xml version="1.0" encoding="utf-8"?>
<p:tagLst xmlns:a="http://schemas.openxmlformats.org/drawingml/2006/main" xmlns:r="http://schemas.openxmlformats.org/officeDocument/2006/relationships" xmlns:p="http://schemas.openxmlformats.org/presentationml/2006/main">
  <p:tag name="HIGHLIGHTER" val="false"/>
</p:tagLst>
</file>

<file path=ppt/tags/tag251.xml><?xml version="1.0" encoding="utf-8"?>
<p:tagLst xmlns:a="http://schemas.openxmlformats.org/drawingml/2006/main" xmlns:r="http://schemas.openxmlformats.org/officeDocument/2006/relationships" xmlns:p="http://schemas.openxmlformats.org/presentationml/2006/main">
  <p:tag name="HIGHLIGHTER" val="false"/>
</p:tagLst>
</file>

<file path=ppt/tags/tag252.xml><?xml version="1.0" encoding="utf-8"?>
<p:tagLst xmlns:a="http://schemas.openxmlformats.org/drawingml/2006/main" xmlns:r="http://schemas.openxmlformats.org/officeDocument/2006/relationships" xmlns:p="http://schemas.openxmlformats.org/presentationml/2006/main">
  <p:tag name="HIGHLIGHTER" val="false"/>
</p:tagLst>
</file>

<file path=ppt/tags/tag253.xml><?xml version="1.0" encoding="utf-8"?>
<p:tagLst xmlns:a="http://schemas.openxmlformats.org/drawingml/2006/main" xmlns:r="http://schemas.openxmlformats.org/officeDocument/2006/relationships" xmlns:p="http://schemas.openxmlformats.org/presentationml/2006/main">
  <p:tag name="HIGHLIGHTER" val="false"/>
</p:tagLst>
</file>

<file path=ppt/tags/tag254.xml><?xml version="1.0" encoding="utf-8"?>
<p:tagLst xmlns:a="http://schemas.openxmlformats.org/drawingml/2006/main" xmlns:r="http://schemas.openxmlformats.org/officeDocument/2006/relationships" xmlns:p="http://schemas.openxmlformats.org/presentationml/2006/main">
  <p:tag name="HIGHLIGHTER" val="false"/>
</p:tagLst>
</file>

<file path=ppt/tags/tag255.xml><?xml version="1.0" encoding="utf-8"?>
<p:tagLst xmlns:a="http://schemas.openxmlformats.org/drawingml/2006/main" xmlns:r="http://schemas.openxmlformats.org/officeDocument/2006/relationships" xmlns:p="http://schemas.openxmlformats.org/presentationml/2006/main">
  <p:tag name="HIGHLIGHTER" val="false"/>
</p:tagLst>
</file>

<file path=ppt/tags/tag256.xml><?xml version="1.0" encoding="utf-8"?>
<p:tagLst xmlns:a="http://schemas.openxmlformats.org/drawingml/2006/main" xmlns:r="http://schemas.openxmlformats.org/officeDocument/2006/relationships" xmlns:p="http://schemas.openxmlformats.org/presentationml/2006/main">
  <p:tag name="HIGHLIGHTER" val="false"/>
</p:tagLst>
</file>

<file path=ppt/tags/tag257.xml><?xml version="1.0" encoding="utf-8"?>
<p:tagLst xmlns:a="http://schemas.openxmlformats.org/drawingml/2006/main" xmlns:r="http://schemas.openxmlformats.org/officeDocument/2006/relationships" xmlns:p="http://schemas.openxmlformats.org/presentationml/2006/main">
  <p:tag name="HIGHLIGHTER" val="false"/>
</p:tagLst>
</file>

<file path=ppt/tags/tag258.xml><?xml version="1.0" encoding="utf-8"?>
<p:tagLst xmlns:a="http://schemas.openxmlformats.org/drawingml/2006/main" xmlns:r="http://schemas.openxmlformats.org/officeDocument/2006/relationships" xmlns:p="http://schemas.openxmlformats.org/presentationml/2006/main">
  <p:tag name="HIGHLIGHTER" val="false"/>
</p:tagLst>
</file>

<file path=ppt/tags/tag259.xml><?xml version="1.0" encoding="utf-8"?>
<p:tagLst xmlns:a="http://schemas.openxmlformats.org/drawingml/2006/main" xmlns:r="http://schemas.openxmlformats.org/officeDocument/2006/relationships" xmlns:p="http://schemas.openxmlformats.org/presentationml/2006/main">
  <p:tag name="HIGHLIGHTER" val="false"/>
</p:tagLst>
</file>

<file path=ppt/tags/tag26.xml><?xml version="1.0" encoding="utf-8"?>
<p:tagLst xmlns:a="http://schemas.openxmlformats.org/drawingml/2006/main" xmlns:r="http://schemas.openxmlformats.org/officeDocument/2006/relationships" xmlns:p="http://schemas.openxmlformats.org/presentationml/2006/main">
  <p:tag name="HIGHLIGHTER" val="false"/>
</p:tagLst>
</file>

<file path=ppt/tags/tag260.xml><?xml version="1.0" encoding="utf-8"?>
<p:tagLst xmlns:a="http://schemas.openxmlformats.org/drawingml/2006/main" xmlns:r="http://schemas.openxmlformats.org/officeDocument/2006/relationships" xmlns:p="http://schemas.openxmlformats.org/presentationml/2006/main">
  <p:tag name="HIGHLIGHTER" val="false"/>
</p:tagLst>
</file>

<file path=ppt/tags/tag261.xml><?xml version="1.0" encoding="utf-8"?>
<p:tagLst xmlns:a="http://schemas.openxmlformats.org/drawingml/2006/main" xmlns:r="http://schemas.openxmlformats.org/officeDocument/2006/relationships" xmlns:p="http://schemas.openxmlformats.org/presentationml/2006/main">
  <p:tag name="HIGHLIGHTER" val="false"/>
</p:tagLst>
</file>

<file path=ppt/tags/tag262.xml><?xml version="1.0" encoding="utf-8"?>
<p:tagLst xmlns:a="http://schemas.openxmlformats.org/drawingml/2006/main" xmlns:r="http://schemas.openxmlformats.org/officeDocument/2006/relationships" xmlns:p="http://schemas.openxmlformats.org/presentationml/2006/main">
  <p:tag name="HIGHLIGHTER" val="false"/>
</p:tagLst>
</file>

<file path=ppt/tags/tag263.xml><?xml version="1.0" encoding="utf-8"?>
<p:tagLst xmlns:a="http://schemas.openxmlformats.org/drawingml/2006/main" xmlns:r="http://schemas.openxmlformats.org/officeDocument/2006/relationships" xmlns:p="http://schemas.openxmlformats.org/presentationml/2006/main">
  <p:tag name="HIGHLIGHTER" val="false"/>
</p:tagLst>
</file>

<file path=ppt/tags/tag264.xml><?xml version="1.0" encoding="utf-8"?>
<p:tagLst xmlns:a="http://schemas.openxmlformats.org/drawingml/2006/main" xmlns:r="http://schemas.openxmlformats.org/officeDocument/2006/relationships" xmlns:p="http://schemas.openxmlformats.org/presentationml/2006/main">
  <p:tag name="HIGHLIGHTER" val="false"/>
</p:tagLst>
</file>

<file path=ppt/tags/tag265.xml><?xml version="1.0" encoding="utf-8"?>
<p:tagLst xmlns:a="http://schemas.openxmlformats.org/drawingml/2006/main" xmlns:r="http://schemas.openxmlformats.org/officeDocument/2006/relationships" xmlns:p="http://schemas.openxmlformats.org/presentationml/2006/main">
  <p:tag name="HIGHLIGHTER" val="false"/>
</p:tagLst>
</file>

<file path=ppt/tags/tag266.xml><?xml version="1.0" encoding="utf-8"?>
<p:tagLst xmlns:a="http://schemas.openxmlformats.org/drawingml/2006/main" xmlns:r="http://schemas.openxmlformats.org/officeDocument/2006/relationships" xmlns:p="http://schemas.openxmlformats.org/presentationml/2006/main">
  <p:tag name="HIGHLIGHTER" val="false"/>
</p:tagLst>
</file>

<file path=ppt/tags/tag267.xml><?xml version="1.0" encoding="utf-8"?>
<p:tagLst xmlns:a="http://schemas.openxmlformats.org/drawingml/2006/main" xmlns:r="http://schemas.openxmlformats.org/officeDocument/2006/relationships" xmlns:p="http://schemas.openxmlformats.org/presentationml/2006/main">
  <p:tag name="HIGHLIGHTER" val="false"/>
</p:tagLst>
</file>

<file path=ppt/tags/tag268.xml><?xml version="1.0" encoding="utf-8"?>
<p:tagLst xmlns:a="http://schemas.openxmlformats.org/drawingml/2006/main" xmlns:r="http://schemas.openxmlformats.org/officeDocument/2006/relationships" xmlns:p="http://schemas.openxmlformats.org/presentationml/2006/main">
  <p:tag name="HIGHLIGHTER" val="false"/>
</p:tagLst>
</file>

<file path=ppt/tags/tag269.xml><?xml version="1.0" encoding="utf-8"?>
<p:tagLst xmlns:a="http://schemas.openxmlformats.org/drawingml/2006/main" xmlns:r="http://schemas.openxmlformats.org/officeDocument/2006/relationships" xmlns:p="http://schemas.openxmlformats.org/presentationml/2006/main">
  <p:tag name="HIGHLIGHTER" val="false"/>
</p:tagLst>
</file>

<file path=ppt/tags/tag27.xml><?xml version="1.0" encoding="utf-8"?>
<p:tagLst xmlns:a="http://schemas.openxmlformats.org/drawingml/2006/main" xmlns:r="http://schemas.openxmlformats.org/officeDocument/2006/relationships" xmlns:p="http://schemas.openxmlformats.org/presentationml/2006/main">
  <p:tag name="HIGHLIGHTER" val="false"/>
</p:tagLst>
</file>

<file path=ppt/tags/tag270.xml><?xml version="1.0" encoding="utf-8"?>
<p:tagLst xmlns:a="http://schemas.openxmlformats.org/drawingml/2006/main" xmlns:r="http://schemas.openxmlformats.org/officeDocument/2006/relationships" xmlns:p="http://schemas.openxmlformats.org/presentationml/2006/main">
  <p:tag name="HIGHLIGHTER" val="false"/>
</p:tagLst>
</file>

<file path=ppt/tags/tag271.xml><?xml version="1.0" encoding="utf-8"?>
<p:tagLst xmlns:a="http://schemas.openxmlformats.org/drawingml/2006/main" xmlns:r="http://schemas.openxmlformats.org/officeDocument/2006/relationships" xmlns:p="http://schemas.openxmlformats.org/presentationml/2006/main">
  <p:tag name="HIGHLIGHTER" val="false"/>
</p:tagLst>
</file>

<file path=ppt/tags/tag272.xml><?xml version="1.0" encoding="utf-8"?>
<p:tagLst xmlns:a="http://schemas.openxmlformats.org/drawingml/2006/main" xmlns:r="http://schemas.openxmlformats.org/officeDocument/2006/relationships" xmlns:p="http://schemas.openxmlformats.org/presentationml/2006/main">
  <p:tag name="HIGHLIGHTER" val="false"/>
</p:tagLst>
</file>

<file path=ppt/tags/tag273.xml><?xml version="1.0" encoding="utf-8"?>
<p:tagLst xmlns:a="http://schemas.openxmlformats.org/drawingml/2006/main" xmlns:r="http://schemas.openxmlformats.org/officeDocument/2006/relationships" xmlns:p="http://schemas.openxmlformats.org/presentationml/2006/main">
  <p:tag name="HIGHLIGHTER" val="false"/>
</p:tagLst>
</file>

<file path=ppt/tags/tag274.xml><?xml version="1.0" encoding="utf-8"?>
<p:tagLst xmlns:a="http://schemas.openxmlformats.org/drawingml/2006/main" xmlns:r="http://schemas.openxmlformats.org/officeDocument/2006/relationships" xmlns:p="http://schemas.openxmlformats.org/presentationml/2006/main">
  <p:tag name="HIGHLIGHTER" val="false"/>
</p:tagLst>
</file>

<file path=ppt/tags/tag275.xml><?xml version="1.0" encoding="utf-8"?>
<p:tagLst xmlns:a="http://schemas.openxmlformats.org/drawingml/2006/main" xmlns:r="http://schemas.openxmlformats.org/officeDocument/2006/relationships" xmlns:p="http://schemas.openxmlformats.org/presentationml/2006/main">
  <p:tag name="HIGHLIGHTER" val="false"/>
</p:tagLst>
</file>

<file path=ppt/tags/tag276.xml><?xml version="1.0" encoding="utf-8"?>
<p:tagLst xmlns:a="http://schemas.openxmlformats.org/drawingml/2006/main" xmlns:r="http://schemas.openxmlformats.org/officeDocument/2006/relationships" xmlns:p="http://schemas.openxmlformats.org/presentationml/2006/main">
  <p:tag name="HIGHLIGHTER" val="false"/>
</p:tagLst>
</file>

<file path=ppt/tags/tag277.xml><?xml version="1.0" encoding="utf-8"?>
<p:tagLst xmlns:a="http://schemas.openxmlformats.org/drawingml/2006/main" xmlns:r="http://schemas.openxmlformats.org/officeDocument/2006/relationships" xmlns:p="http://schemas.openxmlformats.org/presentationml/2006/main">
  <p:tag name="HIGHLIGHTER" val="false"/>
</p:tagLst>
</file>

<file path=ppt/tags/tag278.xml><?xml version="1.0" encoding="utf-8"?>
<p:tagLst xmlns:a="http://schemas.openxmlformats.org/drawingml/2006/main" xmlns:r="http://schemas.openxmlformats.org/officeDocument/2006/relationships" xmlns:p="http://schemas.openxmlformats.org/presentationml/2006/main">
  <p:tag name="HIGHLIGHTER" val="false"/>
</p:tagLst>
</file>

<file path=ppt/tags/tag279.xml><?xml version="1.0" encoding="utf-8"?>
<p:tagLst xmlns:a="http://schemas.openxmlformats.org/drawingml/2006/main" xmlns:r="http://schemas.openxmlformats.org/officeDocument/2006/relationships" xmlns:p="http://schemas.openxmlformats.org/presentationml/2006/main">
  <p:tag name="HIGHLIGHTER" val="false"/>
</p:tagLst>
</file>

<file path=ppt/tags/tag28.xml><?xml version="1.0" encoding="utf-8"?>
<p:tagLst xmlns:a="http://schemas.openxmlformats.org/drawingml/2006/main" xmlns:r="http://schemas.openxmlformats.org/officeDocument/2006/relationships" xmlns:p="http://schemas.openxmlformats.org/presentationml/2006/main">
  <p:tag name="HIGHLIGHTER" val="false"/>
</p:tagLst>
</file>

<file path=ppt/tags/tag280.xml><?xml version="1.0" encoding="utf-8"?>
<p:tagLst xmlns:a="http://schemas.openxmlformats.org/drawingml/2006/main" xmlns:r="http://schemas.openxmlformats.org/officeDocument/2006/relationships" xmlns:p="http://schemas.openxmlformats.org/presentationml/2006/main">
  <p:tag name="HIGHLIGHTER" val="false"/>
</p:tagLst>
</file>

<file path=ppt/tags/tag281.xml><?xml version="1.0" encoding="utf-8"?>
<p:tagLst xmlns:a="http://schemas.openxmlformats.org/drawingml/2006/main" xmlns:r="http://schemas.openxmlformats.org/officeDocument/2006/relationships" xmlns:p="http://schemas.openxmlformats.org/presentationml/2006/main">
  <p:tag name="HIGHLIGHTER" val="false"/>
</p:tagLst>
</file>

<file path=ppt/tags/tag282.xml><?xml version="1.0" encoding="utf-8"?>
<p:tagLst xmlns:a="http://schemas.openxmlformats.org/drawingml/2006/main" xmlns:r="http://schemas.openxmlformats.org/officeDocument/2006/relationships" xmlns:p="http://schemas.openxmlformats.org/presentationml/2006/main">
  <p:tag name="HIGHLIGHTER" val="false"/>
</p:tagLst>
</file>

<file path=ppt/tags/tag283.xml><?xml version="1.0" encoding="utf-8"?>
<p:tagLst xmlns:a="http://schemas.openxmlformats.org/drawingml/2006/main" xmlns:r="http://schemas.openxmlformats.org/officeDocument/2006/relationships" xmlns:p="http://schemas.openxmlformats.org/presentationml/2006/main">
  <p:tag name="HIGHLIGHTER" val="false"/>
</p:tagLst>
</file>

<file path=ppt/tags/tag284.xml><?xml version="1.0" encoding="utf-8"?>
<p:tagLst xmlns:a="http://schemas.openxmlformats.org/drawingml/2006/main" xmlns:r="http://schemas.openxmlformats.org/officeDocument/2006/relationships" xmlns:p="http://schemas.openxmlformats.org/presentationml/2006/main">
  <p:tag name="HIGHLIGHTER" val="false"/>
</p:tagLst>
</file>

<file path=ppt/tags/tag285.xml><?xml version="1.0" encoding="utf-8"?>
<p:tagLst xmlns:a="http://schemas.openxmlformats.org/drawingml/2006/main" xmlns:r="http://schemas.openxmlformats.org/officeDocument/2006/relationships" xmlns:p="http://schemas.openxmlformats.org/presentationml/2006/main">
  <p:tag name="HIGHLIGHTER" val="false"/>
</p:tagLst>
</file>

<file path=ppt/tags/tag286.xml><?xml version="1.0" encoding="utf-8"?>
<p:tagLst xmlns:a="http://schemas.openxmlformats.org/drawingml/2006/main" xmlns:r="http://schemas.openxmlformats.org/officeDocument/2006/relationships" xmlns:p="http://schemas.openxmlformats.org/presentationml/2006/main">
  <p:tag name="HIGHLIGHTER" val="false"/>
</p:tagLst>
</file>

<file path=ppt/tags/tag287.xml><?xml version="1.0" encoding="utf-8"?>
<p:tagLst xmlns:a="http://schemas.openxmlformats.org/drawingml/2006/main" xmlns:r="http://schemas.openxmlformats.org/officeDocument/2006/relationships" xmlns:p="http://schemas.openxmlformats.org/presentationml/2006/main">
  <p:tag name="HIGHLIGHTER" val="false"/>
</p:tagLst>
</file>

<file path=ppt/tags/tag288.xml><?xml version="1.0" encoding="utf-8"?>
<p:tagLst xmlns:a="http://schemas.openxmlformats.org/drawingml/2006/main" xmlns:r="http://schemas.openxmlformats.org/officeDocument/2006/relationships" xmlns:p="http://schemas.openxmlformats.org/presentationml/2006/main">
  <p:tag name="HIGHLIGHTER" val="false"/>
</p:tagLst>
</file>

<file path=ppt/tags/tag289.xml><?xml version="1.0" encoding="utf-8"?>
<p:tagLst xmlns:a="http://schemas.openxmlformats.org/drawingml/2006/main" xmlns:r="http://schemas.openxmlformats.org/officeDocument/2006/relationships" xmlns:p="http://schemas.openxmlformats.org/presentationml/2006/main">
  <p:tag name="HIGHLIGHTER" val="false"/>
</p:tagLst>
</file>

<file path=ppt/tags/tag29.xml><?xml version="1.0" encoding="utf-8"?>
<p:tagLst xmlns:a="http://schemas.openxmlformats.org/drawingml/2006/main" xmlns:r="http://schemas.openxmlformats.org/officeDocument/2006/relationships" xmlns:p="http://schemas.openxmlformats.org/presentationml/2006/main">
  <p:tag name="HIGHLIGHTER" val="false"/>
</p:tagLst>
</file>

<file path=ppt/tags/tag290.xml><?xml version="1.0" encoding="utf-8"?>
<p:tagLst xmlns:a="http://schemas.openxmlformats.org/drawingml/2006/main" xmlns:r="http://schemas.openxmlformats.org/officeDocument/2006/relationships" xmlns:p="http://schemas.openxmlformats.org/presentationml/2006/main">
  <p:tag name="HIGHLIGHTER" val="false"/>
</p:tagLst>
</file>

<file path=ppt/tags/tag291.xml><?xml version="1.0" encoding="utf-8"?>
<p:tagLst xmlns:a="http://schemas.openxmlformats.org/drawingml/2006/main" xmlns:r="http://schemas.openxmlformats.org/officeDocument/2006/relationships" xmlns:p="http://schemas.openxmlformats.org/presentationml/2006/main">
  <p:tag name="HIGHLIGHTER" val="false"/>
</p:tagLst>
</file>

<file path=ppt/tags/tag292.xml><?xml version="1.0" encoding="utf-8"?>
<p:tagLst xmlns:a="http://schemas.openxmlformats.org/drawingml/2006/main" xmlns:r="http://schemas.openxmlformats.org/officeDocument/2006/relationships" xmlns:p="http://schemas.openxmlformats.org/presentationml/2006/main">
  <p:tag name="HIGHLIGHTER" val="false"/>
</p:tagLst>
</file>

<file path=ppt/tags/tag293.xml><?xml version="1.0" encoding="utf-8"?>
<p:tagLst xmlns:a="http://schemas.openxmlformats.org/drawingml/2006/main" xmlns:r="http://schemas.openxmlformats.org/officeDocument/2006/relationships" xmlns:p="http://schemas.openxmlformats.org/presentationml/2006/main">
  <p:tag name="HIGHLIGHTER" val="false"/>
</p:tagLst>
</file>

<file path=ppt/tags/tag294.xml><?xml version="1.0" encoding="utf-8"?>
<p:tagLst xmlns:a="http://schemas.openxmlformats.org/drawingml/2006/main" xmlns:r="http://schemas.openxmlformats.org/officeDocument/2006/relationships" xmlns:p="http://schemas.openxmlformats.org/presentationml/2006/main">
  <p:tag name="HIGHLIGHTER" val="false"/>
</p:tagLst>
</file>

<file path=ppt/tags/tag295.xml><?xml version="1.0" encoding="utf-8"?>
<p:tagLst xmlns:a="http://schemas.openxmlformats.org/drawingml/2006/main" xmlns:r="http://schemas.openxmlformats.org/officeDocument/2006/relationships" xmlns:p="http://schemas.openxmlformats.org/presentationml/2006/main">
  <p:tag name="HIGHLIGHTER" val="false"/>
</p:tagLst>
</file>

<file path=ppt/tags/tag296.xml><?xml version="1.0" encoding="utf-8"?>
<p:tagLst xmlns:a="http://schemas.openxmlformats.org/drawingml/2006/main" xmlns:r="http://schemas.openxmlformats.org/officeDocument/2006/relationships" xmlns:p="http://schemas.openxmlformats.org/presentationml/2006/main">
  <p:tag name="HIGHLIGHTER" val="false"/>
</p:tagLst>
</file>

<file path=ppt/tags/tag297.xml><?xml version="1.0" encoding="utf-8"?>
<p:tagLst xmlns:a="http://schemas.openxmlformats.org/drawingml/2006/main" xmlns:r="http://schemas.openxmlformats.org/officeDocument/2006/relationships" xmlns:p="http://schemas.openxmlformats.org/presentationml/2006/main">
  <p:tag name="HIGHLIGHTER" val="false"/>
</p:tagLst>
</file>

<file path=ppt/tags/tag298.xml><?xml version="1.0" encoding="utf-8"?>
<p:tagLst xmlns:a="http://schemas.openxmlformats.org/drawingml/2006/main" xmlns:r="http://schemas.openxmlformats.org/officeDocument/2006/relationships" xmlns:p="http://schemas.openxmlformats.org/presentationml/2006/main">
  <p:tag name="HIGHLIGHTER" val="false"/>
</p:tagLst>
</file>

<file path=ppt/tags/tag299.xml><?xml version="1.0" encoding="utf-8"?>
<p:tagLst xmlns:a="http://schemas.openxmlformats.org/drawingml/2006/main" xmlns:r="http://schemas.openxmlformats.org/officeDocument/2006/relationships" xmlns:p="http://schemas.openxmlformats.org/presentationml/2006/main">
  <p:tag name="HIGHLIGHTER" val="false"/>
</p:tagLst>
</file>

<file path=ppt/tags/tag3.xml><?xml version="1.0" encoding="utf-8"?>
<p:tagLst xmlns:a="http://schemas.openxmlformats.org/drawingml/2006/main" xmlns:r="http://schemas.openxmlformats.org/officeDocument/2006/relationships" xmlns:p="http://schemas.openxmlformats.org/presentationml/2006/main">
  <p:tag name="HIGHLIGHTER" val="false"/>
</p:tagLst>
</file>

<file path=ppt/tags/tag30.xml><?xml version="1.0" encoding="utf-8"?>
<p:tagLst xmlns:a="http://schemas.openxmlformats.org/drawingml/2006/main" xmlns:r="http://schemas.openxmlformats.org/officeDocument/2006/relationships" xmlns:p="http://schemas.openxmlformats.org/presentationml/2006/main">
  <p:tag name="HIGHLIGHTER" val="false"/>
</p:tagLst>
</file>

<file path=ppt/tags/tag300.xml><?xml version="1.0" encoding="utf-8"?>
<p:tagLst xmlns:a="http://schemas.openxmlformats.org/drawingml/2006/main" xmlns:r="http://schemas.openxmlformats.org/officeDocument/2006/relationships" xmlns:p="http://schemas.openxmlformats.org/presentationml/2006/main">
  <p:tag name="HIGHLIGHTER" val="false"/>
</p:tagLst>
</file>

<file path=ppt/tags/tag301.xml><?xml version="1.0" encoding="utf-8"?>
<p:tagLst xmlns:a="http://schemas.openxmlformats.org/drawingml/2006/main" xmlns:r="http://schemas.openxmlformats.org/officeDocument/2006/relationships" xmlns:p="http://schemas.openxmlformats.org/presentationml/2006/main">
  <p:tag name="HIGHLIGHTER" val="false"/>
</p:tagLst>
</file>

<file path=ppt/tags/tag302.xml><?xml version="1.0" encoding="utf-8"?>
<p:tagLst xmlns:a="http://schemas.openxmlformats.org/drawingml/2006/main" xmlns:r="http://schemas.openxmlformats.org/officeDocument/2006/relationships" xmlns:p="http://schemas.openxmlformats.org/presentationml/2006/main">
  <p:tag name="HIGHLIGHTER" val="false"/>
</p:tagLst>
</file>

<file path=ppt/tags/tag303.xml><?xml version="1.0" encoding="utf-8"?>
<p:tagLst xmlns:a="http://schemas.openxmlformats.org/drawingml/2006/main" xmlns:r="http://schemas.openxmlformats.org/officeDocument/2006/relationships" xmlns:p="http://schemas.openxmlformats.org/presentationml/2006/main">
  <p:tag name="HIGHLIGHTER" val="false"/>
</p:tagLst>
</file>

<file path=ppt/tags/tag304.xml><?xml version="1.0" encoding="utf-8"?>
<p:tagLst xmlns:a="http://schemas.openxmlformats.org/drawingml/2006/main" xmlns:r="http://schemas.openxmlformats.org/officeDocument/2006/relationships" xmlns:p="http://schemas.openxmlformats.org/presentationml/2006/main">
  <p:tag name="HIGHLIGHTER" val="false"/>
</p:tagLst>
</file>

<file path=ppt/tags/tag305.xml><?xml version="1.0" encoding="utf-8"?>
<p:tagLst xmlns:a="http://schemas.openxmlformats.org/drawingml/2006/main" xmlns:r="http://schemas.openxmlformats.org/officeDocument/2006/relationships" xmlns:p="http://schemas.openxmlformats.org/presentationml/2006/main">
  <p:tag name="HIGHLIGHTER" val="false"/>
</p:tagLst>
</file>

<file path=ppt/tags/tag306.xml><?xml version="1.0" encoding="utf-8"?>
<p:tagLst xmlns:a="http://schemas.openxmlformats.org/drawingml/2006/main" xmlns:r="http://schemas.openxmlformats.org/officeDocument/2006/relationships" xmlns:p="http://schemas.openxmlformats.org/presentationml/2006/main">
  <p:tag name="HIGHLIGHTER" val="false"/>
</p:tagLst>
</file>

<file path=ppt/tags/tag307.xml><?xml version="1.0" encoding="utf-8"?>
<p:tagLst xmlns:a="http://schemas.openxmlformats.org/drawingml/2006/main" xmlns:r="http://schemas.openxmlformats.org/officeDocument/2006/relationships" xmlns:p="http://schemas.openxmlformats.org/presentationml/2006/main">
  <p:tag name="HIGHLIGHTER" val="false"/>
</p:tagLst>
</file>

<file path=ppt/tags/tag308.xml><?xml version="1.0" encoding="utf-8"?>
<p:tagLst xmlns:a="http://schemas.openxmlformats.org/drawingml/2006/main" xmlns:r="http://schemas.openxmlformats.org/officeDocument/2006/relationships" xmlns:p="http://schemas.openxmlformats.org/presentationml/2006/main">
  <p:tag name="HIGHLIGHTER" val="false"/>
</p:tagLst>
</file>

<file path=ppt/tags/tag309.xml><?xml version="1.0" encoding="utf-8"?>
<p:tagLst xmlns:a="http://schemas.openxmlformats.org/drawingml/2006/main" xmlns:r="http://schemas.openxmlformats.org/officeDocument/2006/relationships" xmlns:p="http://schemas.openxmlformats.org/presentationml/2006/main">
  <p:tag name="HIGHLIGHTER" val="false"/>
</p:tagLst>
</file>

<file path=ppt/tags/tag31.xml><?xml version="1.0" encoding="utf-8"?>
<p:tagLst xmlns:a="http://schemas.openxmlformats.org/drawingml/2006/main" xmlns:r="http://schemas.openxmlformats.org/officeDocument/2006/relationships" xmlns:p="http://schemas.openxmlformats.org/presentationml/2006/main">
  <p:tag name="HIGHLIGHTER" val="false"/>
</p:tagLst>
</file>

<file path=ppt/tags/tag310.xml><?xml version="1.0" encoding="utf-8"?>
<p:tagLst xmlns:a="http://schemas.openxmlformats.org/drawingml/2006/main" xmlns:r="http://schemas.openxmlformats.org/officeDocument/2006/relationships" xmlns:p="http://schemas.openxmlformats.org/presentationml/2006/main">
  <p:tag name="HIGHLIGHTER" val="false"/>
</p:tagLst>
</file>

<file path=ppt/tags/tag311.xml><?xml version="1.0" encoding="utf-8"?>
<p:tagLst xmlns:a="http://schemas.openxmlformats.org/drawingml/2006/main" xmlns:r="http://schemas.openxmlformats.org/officeDocument/2006/relationships" xmlns:p="http://schemas.openxmlformats.org/presentationml/2006/main">
  <p:tag name="HIGHLIGHTER" val="false"/>
</p:tagLst>
</file>

<file path=ppt/tags/tag312.xml><?xml version="1.0" encoding="utf-8"?>
<p:tagLst xmlns:a="http://schemas.openxmlformats.org/drawingml/2006/main" xmlns:r="http://schemas.openxmlformats.org/officeDocument/2006/relationships" xmlns:p="http://schemas.openxmlformats.org/presentationml/2006/main">
  <p:tag name="HIGHLIGHTER" val="false"/>
</p:tagLst>
</file>

<file path=ppt/tags/tag313.xml><?xml version="1.0" encoding="utf-8"?>
<p:tagLst xmlns:a="http://schemas.openxmlformats.org/drawingml/2006/main" xmlns:r="http://schemas.openxmlformats.org/officeDocument/2006/relationships" xmlns:p="http://schemas.openxmlformats.org/presentationml/2006/main">
  <p:tag name="HIGHLIGHTER" val="false"/>
</p:tagLst>
</file>

<file path=ppt/tags/tag314.xml><?xml version="1.0" encoding="utf-8"?>
<p:tagLst xmlns:a="http://schemas.openxmlformats.org/drawingml/2006/main" xmlns:r="http://schemas.openxmlformats.org/officeDocument/2006/relationships" xmlns:p="http://schemas.openxmlformats.org/presentationml/2006/main">
  <p:tag name="HIGHLIGHTER" val="false"/>
</p:tagLst>
</file>

<file path=ppt/tags/tag315.xml><?xml version="1.0" encoding="utf-8"?>
<p:tagLst xmlns:a="http://schemas.openxmlformats.org/drawingml/2006/main" xmlns:r="http://schemas.openxmlformats.org/officeDocument/2006/relationships" xmlns:p="http://schemas.openxmlformats.org/presentationml/2006/main">
  <p:tag name="HIGHLIGHTER" val="false"/>
</p:tagLst>
</file>

<file path=ppt/tags/tag316.xml><?xml version="1.0" encoding="utf-8"?>
<p:tagLst xmlns:a="http://schemas.openxmlformats.org/drawingml/2006/main" xmlns:r="http://schemas.openxmlformats.org/officeDocument/2006/relationships" xmlns:p="http://schemas.openxmlformats.org/presentationml/2006/main">
  <p:tag name="HIGHLIGHTER" val="false"/>
</p:tagLst>
</file>

<file path=ppt/tags/tag317.xml><?xml version="1.0" encoding="utf-8"?>
<p:tagLst xmlns:a="http://schemas.openxmlformats.org/drawingml/2006/main" xmlns:r="http://schemas.openxmlformats.org/officeDocument/2006/relationships" xmlns:p="http://schemas.openxmlformats.org/presentationml/2006/main">
  <p:tag name="HIGHLIGHTER" val="false"/>
</p:tagLst>
</file>

<file path=ppt/tags/tag318.xml><?xml version="1.0" encoding="utf-8"?>
<p:tagLst xmlns:a="http://schemas.openxmlformats.org/drawingml/2006/main" xmlns:r="http://schemas.openxmlformats.org/officeDocument/2006/relationships" xmlns:p="http://schemas.openxmlformats.org/presentationml/2006/main">
  <p:tag name="HIGHLIGHTER" val="false"/>
</p:tagLst>
</file>

<file path=ppt/tags/tag319.xml><?xml version="1.0" encoding="utf-8"?>
<p:tagLst xmlns:a="http://schemas.openxmlformats.org/drawingml/2006/main" xmlns:r="http://schemas.openxmlformats.org/officeDocument/2006/relationships" xmlns:p="http://schemas.openxmlformats.org/presentationml/2006/main">
  <p:tag name="HIGHLIGHTER" val="false"/>
</p:tagLst>
</file>

<file path=ppt/tags/tag32.xml><?xml version="1.0" encoding="utf-8"?>
<p:tagLst xmlns:a="http://schemas.openxmlformats.org/drawingml/2006/main" xmlns:r="http://schemas.openxmlformats.org/officeDocument/2006/relationships" xmlns:p="http://schemas.openxmlformats.org/presentationml/2006/main">
  <p:tag name="HIGHLIGHTER" val="false"/>
</p:tagLst>
</file>

<file path=ppt/tags/tag320.xml><?xml version="1.0" encoding="utf-8"?>
<p:tagLst xmlns:a="http://schemas.openxmlformats.org/drawingml/2006/main" xmlns:r="http://schemas.openxmlformats.org/officeDocument/2006/relationships" xmlns:p="http://schemas.openxmlformats.org/presentationml/2006/main">
  <p:tag name="HIGHLIGHTER" val="false"/>
</p:tagLst>
</file>

<file path=ppt/tags/tag321.xml><?xml version="1.0" encoding="utf-8"?>
<p:tagLst xmlns:a="http://schemas.openxmlformats.org/drawingml/2006/main" xmlns:r="http://schemas.openxmlformats.org/officeDocument/2006/relationships" xmlns:p="http://schemas.openxmlformats.org/presentationml/2006/main">
  <p:tag name="HIGHLIGHTER" val="false"/>
</p:tagLst>
</file>

<file path=ppt/tags/tag322.xml><?xml version="1.0" encoding="utf-8"?>
<p:tagLst xmlns:a="http://schemas.openxmlformats.org/drawingml/2006/main" xmlns:r="http://schemas.openxmlformats.org/officeDocument/2006/relationships" xmlns:p="http://schemas.openxmlformats.org/presentationml/2006/main">
  <p:tag name="HIGHLIGHTER" val="false"/>
</p:tagLst>
</file>

<file path=ppt/tags/tag323.xml><?xml version="1.0" encoding="utf-8"?>
<p:tagLst xmlns:a="http://schemas.openxmlformats.org/drawingml/2006/main" xmlns:r="http://schemas.openxmlformats.org/officeDocument/2006/relationships" xmlns:p="http://schemas.openxmlformats.org/presentationml/2006/main">
  <p:tag name="HIGHLIGHTER" val="false"/>
</p:tagLst>
</file>

<file path=ppt/tags/tag324.xml><?xml version="1.0" encoding="utf-8"?>
<p:tagLst xmlns:a="http://schemas.openxmlformats.org/drawingml/2006/main" xmlns:r="http://schemas.openxmlformats.org/officeDocument/2006/relationships" xmlns:p="http://schemas.openxmlformats.org/presentationml/2006/main">
  <p:tag name="HIGHLIGHTER" val="false"/>
</p:tagLst>
</file>

<file path=ppt/tags/tag325.xml><?xml version="1.0" encoding="utf-8"?>
<p:tagLst xmlns:a="http://schemas.openxmlformats.org/drawingml/2006/main" xmlns:r="http://schemas.openxmlformats.org/officeDocument/2006/relationships" xmlns:p="http://schemas.openxmlformats.org/presentationml/2006/main">
  <p:tag name="HIGHLIGHTER" val="false"/>
</p:tagLst>
</file>

<file path=ppt/tags/tag326.xml><?xml version="1.0" encoding="utf-8"?>
<p:tagLst xmlns:a="http://schemas.openxmlformats.org/drawingml/2006/main" xmlns:r="http://schemas.openxmlformats.org/officeDocument/2006/relationships" xmlns:p="http://schemas.openxmlformats.org/presentationml/2006/main">
  <p:tag name="HIGHLIGHTER" val="false"/>
</p:tagLst>
</file>

<file path=ppt/tags/tag327.xml><?xml version="1.0" encoding="utf-8"?>
<p:tagLst xmlns:a="http://schemas.openxmlformats.org/drawingml/2006/main" xmlns:r="http://schemas.openxmlformats.org/officeDocument/2006/relationships" xmlns:p="http://schemas.openxmlformats.org/presentationml/2006/main">
  <p:tag name="HIGHLIGHTER" val="false"/>
</p:tagLst>
</file>

<file path=ppt/tags/tag328.xml><?xml version="1.0" encoding="utf-8"?>
<p:tagLst xmlns:a="http://schemas.openxmlformats.org/drawingml/2006/main" xmlns:r="http://schemas.openxmlformats.org/officeDocument/2006/relationships" xmlns:p="http://schemas.openxmlformats.org/presentationml/2006/main">
  <p:tag name="HIGHLIGHTER" val="false"/>
</p:tagLst>
</file>

<file path=ppt/tags/tag329.xml><?xml version="1.0" encoding="utf-8"?>
<p:tagLst xmlns:a="http://schemas.openxmlformats.org/drawingml/2006/main" xmlns:r="http://schemas.openxmlformats.org/officeDocument/2006/relationships" xmlns:p="http://schemas.openxmlformats.org/presentationml/2006/main">
  <p:tag name="HIGHLIGHTER" val="false"/>
</p:tagLst>
</file>

<file path=ppt/tags/tag33.xml><?xml version="1.0" encoding="utf-8"?>
<p:tagLst xmlns:a="http://schemas.openxmlformats.org/drawingml/2006/main" xmlns:r="http://schemas.openxmlformats.org/officeDocument/2006/relationships" xmlns:p="http://schemas.openxmlformats.org/presentationml/2006/main">
  <p:tag name="HIGHLIGHTER" val="false"/>
</p:tagLst>
</file>

<file path=ppt/tags/tag330.xml><?xml version="1.0" encoding="utf-8"?>
<p:tagLst xmlns:a="http://schemas.openxmlformats.org/drawingml/2006/main" xmlns:r="http://schemas.openxmlformats.org/officeDocument/2006/relationships" xmlns:p="http://schemas.openxmlformats.org/presentationml/2006/main">
  <p:tag name="HIGHLIGHTER" val="false"/>
</p:tagLst>
</file>

<file path=ppt/tags/tag331.xml><?xml version="1.0" encoding="utf-8"?>
<p:tagLst xmlns:a="http://schemas.openxmlformats.org/drawingml/2006/main" xmlns:r="http://schemas.openxmlformats.org/officeDocument/2006/relationships" xmlns:p="http://schemas.openxmlformats.org/presentationml/2006/main">
  <p:tag name="HIGHLIGHTER" val="false"/>
</p:tagLst>
</file>

<file path=ppt/tags/tag332.xml><?xml version="1.0" encoding="utf-8"?>
<p:tagLst xmlns:a="http://schemas.openxmlformats.org/drawingml/2006/main" xmlns:r="http://schemas.openxmlformats.org/officeDocument/2006/relationships" xmlns:p="http://schemas.openxmlformats.org/presentationml/2006/main">
  <p:tag name="HIGHLIGHTER" val="false"/>
</p:tagLst>
</file>

<file path=ppt/tags/tag333.xml><?xml version="1.0" encoding="utf-8"?>
<p:tagLst xmlns:a="http://schemas.openxmlformats.org/drawingml/2006/main" xmlns:r="http://schemas.openxmlformats.org/officeDocument/2006/relationships" xmlns:p="http://schemas.openxmlformats.org/presentationml/2006/main">
  <p:tag name="HIGHLIGHTER" val="false"/>
</p:tagLst>
</file>

<file path=ppt/tags/tag334.xml><?xml version="1.0" encoding="utf-8"?>
<p:tagLst xmlns:a="http://schemas.openxmlformats.org/drawingml/2006/main" xmlns:r="http://schemas.openxmlformats.org/officeDocument/2006/relationships" xmlns:p="http://schemas.openxmlformats.org/presentationml/2006/main">
  <p:tag name="HIGHLIGHTER" val="false"/>
</p:tagLst>
</file>

<file path=ppt/tags/tag335.xml><?xml version="1.0" encoding="utf-8"?>
<p:tagLst xmlns:a="http://schemas.openxmlformats.org/drawingml/2006/main" xmlns:r="http://schemas.openxmlformats.org/officeDocument/2006/relationships" xmlns:p="http://schemas.openxmlformats.org/presentationml/2006/main">
  <p:tag name="HIGHLIGHTER" val="false"/>
</p:tagLst>
</file>

<file path=ppt/tags/tag336.xml><?xml version="1.0" encoding="utf-8"?>
<p:tagLst xmlns:a="http://schemas.openxmlformats.org/drawingml/2006/main" xmlns:r="http://schemas.openxmlformats.org/officeDocument/2006/relationships" xmlns:p="http://schemas.openxmlformats.org/presentationml/2006/main">
  <p:tag name="HIGHLIGHTER" val="false"/>
</p:tagLst>
</file>

<file path=ppt/tags/tag337.xml><?xml version="1.0" encoding="utf-8"?>
<p:tagLst xmlns:a="http://schemas.openxmlformats.org/drawingml/2006/main" xmlns:r="http://schemas.openxmlformats.org/officeDocument/2006/relationships" xmlns:p="http://schemas.openxmlformats.org/presentationml/2006/main">
  <p:tag name="HIGHLIGHTER" val="false"/>
</p:tagLst>
</file>

<file path=ppt/tags/tag338.xml><?xml version="1.0" encoding="utf-8"?>
<p:tagLst xmlns:a="http://schemas.openxmlformats.org/drawingml/2006/main" xmlns:r="http://schemas.openxmlformats.org/officeDocument/2006/relationships" xmlns:p="http://schemas.openxmlformats.org/presentationml/2006/main">
  <p:tag name="HIGHLIGHTER" val="false"/>
</p:tagLst>
</file>

<file path=ppt/tags/tag339.xml><?xml version="1.0" encoding="utf-8"?>
<p:tagLst xmlns:a="http://schemas.openxmlformats.org/drawingml/2006/main" xmlns:r="http://schemas.openxmlformats.org/officeDocument/2006/relationships" xmlns:p="http://schemas.openxmlformats.org/presentationml/2006/main">
  <p:tag name="HIGHLIGHTER" val="false"/>
</p:tagLst>
</file>

<file path=ppt/tags/tag34.xml><?xml version="1.0" encoding="utf-8"?>
<p:tagLst xmlns:a="http://schemas.openxmlformats.org/drawingml/2006/main" xmlns:r="http://schemas.openxmlformats.org/officeDocument/2006/relationships" xmlns:p="http://schemas.openxmlformats.org/presentationml/2006/main">
  <p:tag name="HIGHLIGHTER" val="false"/>
</p:tagLst>
</file>

<file path=ppt/tags/tag340.xml><?xml version="1.0" encoding="utf-8"?>
<p:tagLst xmlns:a="http://schemas.openxmlformats.org/drawingml/2006/main" xmlns:r="http://schemas.openxmlformats.org/officeDocument/2006/relationships" xmlns:p="http://schemas.openxmlformats.org/presentationml/2006/main">
  <p:tag name="HIGHLIGHTER" val="false"/>
</p:tagLst>
</file>

<file path=ppt/tags/tag341.xml><?xml version="1.0" encoding="utf-8"?>
<p:tagLst xmlns:a="http://schemas.openxmlformats.org/drawingml/2006/main" xmlns:r="http://schemas.openxmlformats.org/officeDocument/2006/relationships" xmlns:p="http://schemas.openxmlformats.org/presentationml/2006/main">
  <p:tag name="HIGHLIGHTER" val="false"/>
</p:tagLst>
</file>

<file path=ppt/tags/tag342.xml><?xml version="1.0" encoding="utf-8"?>
<p:tagLst xmlns:a="http://schemas.openxmlformats.org/drawingml/2006/main" xmlns:r="http://schemas.openxmlformats.org/officeDocument/2006/relationships" xmlns:p="http://schemas.openxmlformats.org/presentationml/2006/main">
  <p:tag name="HIGHLIGHTER" val="false"/>
</p:tagLst>
</file>

<file path=ppt/tags/tag343.xml><?xml version="1.0" encoding="utf-8"?>
<p:tagLst xmlns:a="http://schemas.openxmlformats.org/drawingml/2006/main" xmlns:r="http://schemas.openxmlformats.org/officeDocument/2006/relationships" xmlns:p="http://schemas.openxmlformats.org/presentationml/2006/main">
  <p:tag name="HIGHLIGHTER" val="false"/>
</p:tagLst>
</file>

<file path=ppt/tags/tag344.xml><?xml version="1.0" encoding="utf-8"?>
<p:tagLst xmlns:a="http://schemas.openxmlformats.org/drawingml/2006/main" xmlns:r="http://schemas.openxmlformats.org/officeDocument/2006/relationships" xmlns:p="http://schemas.openxmlformats.org/presentationml/2006/main">
  <p:tag name="HIGHLIGHTER" val="false"/>
</p:tagLst>
</file>

<file path=ppt/tags/tag345.xml><?xml version="1.0" encoding="utf-8"?>
<p:tagLst xmlns:a="http://schemas.openxmlformats.org/drawingml/2006/main" xmlns:r="http://schemas.openxmlformats.org/officeDocument/2006/relationships" xmlns:p="http://schemas.openxmlformats.org/presentationml/2006/main">
  <p:tag name="HIGHLIGHTER" val="false"/>
</p:tagLst>
</file>

<file path=ppt/tags/tag346.xml><?xml version="1.0" encoding="utf-8"?>
<p:tagLst xmlns:a="http://schemas.openxmlformats.org/drawingml/2006/main" xmlns:r="http://schemas.openxmlformats.org/officeDocument/2006/relationships" xmlns:p="http://schemas.openxmlformats.org/presentationml/2006/main">
  <p:tag name="HIGHLIGHTER" val="false"/>
</p:tagLst>
</file>

<file path=ppt/tags/tag347.xml><?xml version="1.0" encoding="utf-8"?>
<p:tagLst xmlns:a="http://schemas.openxmlformats.org/drawingml/2006/main" xmlns:r="http://schemas.openxmlformats.org/officeDocument/2006/relationships" xmlns:p="http://schemas.openxmlformats.org/presentationml/2006/main">
  <p:tag name="HIGHLIGHTER" val="false"/>
</p:tagLst>
</file>

<file path=ppt/tags/tag348.xml><?xml version="1.0" encoding="utf-8"?>
<p:tagLst xmlns:a="http://schemas.openxmlformats.org/drawingml/2006/main" xmlns:r="http://schemas.openxmlformats.org/officeDocument/2006/relationships" xmlns:p="http://schemas.openxmlformats.org/presentationml/2006/main">
  <p:tag name="HIGHLIGHTER" val="false"/>
</p:tagLst>
</file>

<file path=ppt/tags/tag349.xml><?xml version="1.0" encoding="utf-8"?>
<p:tagLst xmlns:a="http://schemas.openxmlformats.org/drawingml/2006/main" xmlns:r="http://schemas.openxmlformats.org/officeDocument/2006/relationships" xmlns:p="http://schemas.openxmlformats.org/presentationml/2006/main">
  <p:tag name="HIGHLIGHTER" val="false"/>
</p:tagLst>
</file>

<file path=ppt/tags/tag35.xml><?xml version="1.0" encoding="utf-8"?>
<p:tagLst xmlns:a="http://schemas.openxmlformats.org/drawingml/2006/main" xmlns:r="http://schemas.openxmlformats.org/officeDocument/2006/relationships" xmlns:p="http://schemas.openxmlformats.org/presentationml/2006/main">
  <p:tag name="HIGHLIGHTER" val="false"/>
</p:tagLst>
</file>

<file path=ppt/tags/tag350.xml><?xml version="1.0" encoding="utf-8"?>
<p:tagLst xmlns:a="http://schemas.openxmlformats.org/drawingml/2006/main" xmlns:r="http://schemas.openxmlformats.org/officeDocument/2006/relationships" xmlns:p="http://schemas.openxmlformats.org/presentationml/2006/main">
  <p:tag name="HIGHLIGHTER" val="false"/>
</p:tagLst>
</file>

<file path=ppt/tags/tag351.xml><?xml version="1.0" encoding="utf-8"?>
<p:tagLst xmlns:a="http://schemas.openxmlformats.org/drawingml/2006/main" xmlns:r="http://schemas.openxmlformats.org/officeDocument/2006/relationships" xmlns:p="http://schemas.openxmlformats.org/presentationml/2006/main">
  <p:tag name="HIGHLIGHTER" val="false"/>
</p:tagLst>
</file>

<file path=ppt/tags/tag352.xml><?xml version="1.0" encoding="utf-8"?>
<p:tagLst xmlns:a="http://schemas.openxmlformats.org/drawingml/2006/main" xmlns:r="http://schemas.openxmlformats.org/officeDocument/2006/relationships" xmlns:p="http://schemas.openxmlformats.org/presentationml/2006/main">
  <p:tag name="HIGHLIGHTER" val="false"/>
</p:tagLst>
</file>

<file path=ppt/tags/tag353.xml><?xml version="1.0" encoding="utf-8"?>
<p:tagLst xmlns:a="http://schemas.openxmlformats.org/drawingml/2006/main" xmlns:r="http://schemas.openxmlformats.org/officeDocument/2006/relationships" xmlns:p="http://schemas.openxmlformats.org/presentationml/2006/main">
  <p:tag name="HIGHLIGHTER" val="false"/>
</p:tagLst>
</file>

<file path=ppt/tags/tag354.xml><?xml version="1.0" encoding="utf-8"?>
<p:tagLst xmlns:a="http://schemas.openxmlformats.org/drawingml/2006/main" xmlns:r="http://schemas.openxmlformats.org/officeDocument/2006/relationships" xmlns:p="http://schemas.openxmlformats.org/presentationml/2006/main">
  <p:tag name="HIGHLIGHTER" val="false"/>
</p:tagLst>
</file>

<file path=ppt/tags/tag355.xml><?xml version="1.0" encoding="utf-8"?>
<p:tagLst xmlns:a="http://schemas.openxmlformats.org/drawingml/2006/main" xmlns:r="http://schemas.openxmlformats.org/officeDocument/2006/relationships" xmlns:p="http://schemas.openxmlformats.org/presentationml/2006/main">
  <p:tag name="HIGHLIGHTER" val="false"/>
</p:tagLst>
</file>

<file path=ppt/tags/tag356.xml><?xml version="1.0" encoding="utf-8"?>
<p:tagLst xmlns:a="http://schemas.openxmlformats.org/drawingml/2006/main" xmlns:r="http://schemas.openxmlformats.org/officeDocument/2006/relationships" xmlns:p="http://schemas.openxmlformats.org/presentationml/2006/main">
  <p:tag name="HIGHLIGHTER" val="false"/>
</p:tagLst>
</file>

<file path=ppt/tags/tag357.xml><?xml version="1.0" encoding="utf-8"?>
<p:tagLst xmlns:a="http://schemas.openxmlformats.org/drawingml/2006/main" xmlns:r="http://schemas.openxmlformats.org/officeDocument/2006/relationships" xmlns:p="http://schemas.openxmlformats.org/presentationml/2006/main">
  <p:tag name="HIGHLIGHTER" val="false"/>
</p:tagLst>
</file>

<file path=ppt/tags/tag358.xml><?xml version="1.0" encoding="utf-8"?>
<p:tagLst xmlns:a="http://schemas.openxmlformats.org/drawingml/2006/main" xmlns:r="http://schemas.openxmlformats.org/officeDocument/2006/relationships" xmlns:p="http://schemas.openxmlformats.org/presentationml/2006/main">
  <p:tag name="HIGHLIGHTER" val="false"/>
</p:tagLst>
</file>

<file path=ppt/tags/tag359.xml><?xml version="1.0" encoding="utf-8"?>
<p:tagLst xmlns:a="http://schemas.openxmlformats.org/drawingml/2006/main" xmlns:r="http://schemas.openxmlformats.org/officeDocument/2006/relationships" xmlns:p="http://schemas.openxmlformats.org/presentationml/2006/main">
  <p:tag name="HIGHLIGHTER" val="false"/>
</p:tagLst>
</file>

<file path=ppt/tags/tag36.xml><?xml version="1.0" encoding="utf-8"?>
<p:tagLst xmlns:a="http://schemas.openxmlformats.org/drawingml/2006/main" xmlns:r="http://schemas.openxmlformats.org/officeDocument/2006/relationships" xmlns:p="http://schemas.openxmlformats.org/presentationml/2006/main">
  <p:tag name="HIGHLIGHTER" val="false"/>
</p:tagLst>
</file>

<file path=ppt/tags/tag360.xml><?xml version="1.0" encoding="utf-8"?>
<p:tagLst xmlns:a="http://schemas.openxmlformats.org/drawingml/2006/main" xmlns:r="http://schemas.openxmlformats.org/officeDocument/2006/relationships" xmlns:p="http://schemas.openxmlformats.org/presentationml/2006/main">
  <p:tag name="HIGHLIGHTER" val="false"/>
</p:tagLst>
</file>

<file path=ppt/tags/tag361.xml><?xml version="1.0" encoding="utf-8"?>
<p:tagLst xmlns:a="http://schemas.openxmlformats.org/drawingml/2006/main" xmlns:r="http://schemas.openxmlformats.org/officeDocument/2006/relationships" xmlns:p="http://schemas.openxmlformats.org/presentationml/2006/main">
  <p:tag name="HIGHLIGHTER" val="false"/>
</p:tagLst>
</file>

<file path=ppt/tags/tag362.xml><?xml version="1.0" encoding="utf-8"?>
<p:tagLst xmlns:a="http://schemas.openxmlformats.org/drawingml/2006/main" xmlns:r="http://schemas.openxmlformats.org/officeDocument/2006/relationships" xmlns:p="http://schemas.openxmlformats.org/presentationml/2006/main">
  <p:tag name="HIGHLIGHTER" val="false"/>
</p:tagLst>
</file>

<file path=ppt/tags/tag363.xml><?xml version="1.0" encoding="utf-8"?>
<p:tagLst xmlns:a="http://schemas.openxmlformats.org/drawingml/2006/main" xmlns:r="http://schemas.openxmlformats.org/officeDocument/2006/relationships" xmlns:p="http://schemas.openxmlformats.org/presentationml/2006/main">
  <p:tag name="HIGHLIGHTER" val="false"/>
</p:tagLst>
</file>

<file path=ppt/tags/tag364.xml><?xml version="1.0" encoding="utf-8"?>
<p:tagLst xmlns:a="http://schemas.openxmlformats.org/drawingml/2006/main" xmlns:r="http://schemas.openxmlformats.org/officeDocument/2006/relationships" xmlns:p="http://schemas.openxmlformats.org/presentationml/2006/main">
  <p:tag name="HIGHLIGHTER" val="false"/>
</p:tagLst>
</file>

<file path=ppt/tags/tag365.xml><?xml version="1.0" encoding="utf-8"?>
<p:tagLst xmlns:a="http://schemas.openxmlformats.org/drawingml/2006/main" xmlns:r="http://schemas.openxmlformats.org/officeDocument/2006/relationships" xmlns:p="http://schemas.openxmlformats.org/presentationml/2006/main">
  <p:tag name="HIGHLIGHTER" val="false"/>
</p:tagLst>
</file>

<file path=ppt/tags/tag366.xml><?xml version="1.0" encoding="utf-8"?>
<p:tagLst xmlns:a="http://schemas.openxmlformats.org/drawingml/2006/main" xmlns:r="http://schemas.openxmlformats.org/officeDocument/2006/relationships" xmlns:p="http://schemas.openxmlformats.org/presentationml/2006/main">
  <p:tag name="HIGHLIGHTER" val="false"/>
</p:tagLst>
</file>

<file path=ppt/tags/tag367.xml><?xml version="1.0" encoding="utf-8"?>
<p:tagLst xmlns:a="http://schemas.openxmlformats.org/drawingml/2006/main" xmlns:r="http://schemas.openxmlformats.org/officeDocument/2006/relationships" xmlns:p="http://schemas.openxmlformats.org/presentationml/2006/main">
  <p:tag name="HIGHLIGHTER" val="false"/>
</p:tagLst>
</file>

<file path=ppt/tags/tag368.xml><?xml version="1.0" encoding="utf-8"?>
<p:tagLst xmlns:a="http://schemas.openxmlformats.org/drawingml/2006/main" xmlns:r="http://schemas.openxmlformats.org/officeDocument/2006/relationships" xmlns:p="http://schemas.openxmlformats.org/presentationml/2006/main">
  <p:tag name="HIGHLIGHTER" val="false"/>
</p:tagLst>
</file>

<file path=ppt/tags/tag369.xml><?xml version="1.0" encoding="utf-8"?>
<p:tagLst xmlns:a="http://schemas.openxmlformats.org/drawingml/2006/main" xmlns:r="http://schemas.openxmlformats.org/officeDocument/2006/relationships" xmlns:p="http://schemas.openxmlformats.org/presentationml/2006/main">
  <p:tag name="HIGHLIGHTER" val="false"/>
</p:tagLst>
</file>

<file path=ppt/tags/tag37.xml><?xml version="1.0" encoding="utf-8"?>
<p:tagLst xmlns:a="http://schemas.openxmlformats.org/drawingml/2006/main" xmlns:r="http://schemas.openxmlformats.org/officeDocument/2006/relationships" xmlns:p="http://schemas.openxmlformats.org/presentationml/2006/main">
  <p:tag name="HIGHLIGHTER" val="false"/>
</p:tagLst>
</file>

<file path=ppt/tags/tag370.xml><?xml version="1.0" encoding="utf-8"?>
<p:tagLst xmlns:a="http://schemas.openxmlformats.org/drawingml/2006/main" xmlns:r="http://schemas.openxmlformats.org/officeDocument/2006/relationships" xmlns:p="http://schemas.openxmlformats.org/presentationml/2006/main">
  <p:tag name="HIGHLIGHTER" val="false"/>
</p:tagLst>
</file>

<file path=ppt/tags/tag371.xml><?xml version="1.0" encoding="utf-8"?>
<p:tagLst xmlns:a="http://schemas.openxmlformats.org/drawingml/2006/main" xmlns:r="http://schemas.openxmlformats.org/officeDocument/2006/relationships" xmlns:p="http://schemas.openxmlformats.org/presentationml/2006/main">
  <p:tag name="HIGHLIGHTER" val="false"/>
</p:tagLst>
</file>

<file path=ppt/tags/tag372.xml><?xml version="1.0" encoding="utf-8"?>
<p:tagLst xmlns:a="http://schemas.openxmlformats.org/drawingml/2006/main" xmlns:r="http://schemas.openxmlformats.org/officeDocument/2006/relationships" xmlns:p="http://schemas.openxmlformats.org/presentationml/2006/main">
  <p:tag name="HIGHLIGHTER" val="false"/>
</p:tagLst>
</file>

<file path=ppt/tags/tag373.xml><?xml version="1.0" encoding="utf-8"?>
<p:tagLst xmlns:a="http://schemas.openxmlformats.org/drawingml/2006/main" xmlns:r="http://schemas.openxmlformats.org/officeDocument/2006/relationships" xmlns:p="http://schemas.openxmlformats.org/presentationml/2006/main">
  <p:tag name="HIGHLIGHTER" val="false"/>
</p:tagLst>
</file>

<file path=ppt/tags/tag374.xml><?xml version="1.0" encoding="utf-8"?>
<p:tagLst xmlns:a="http://schemas.openxmlformats.org/drawingml/2006/main" xmlns:r="http://schemas.openxmlformats.org/officeDocument/2006/relationships" xmlns:p="http://schemas.openxmlformats.org/presentationml/2006/main">
  <p:tag name="HIGHLIGHTER" val="false"/>
</p:tagLst>
</file>

<file path=ppt/tags/tag375.xml><?xml version="1.0" encoding="utf-8"?>
<p:tagLst xmlns:a="http://schemas.openxmlformats.org/drawingml/2006/main" xmlns:r="http://schemas.openxmlformats.org/officeDocument/2006/relationships" xmlns:p="http://schemas.openxmlformats.org/presentationml/2006/main">
  <p:tag name="HIGHLIGHTER" val="false"/>
</p:tagLst>
</file>

<file path=ppt/tags/tag376.xml><?xml version="1.0" encoding="utf-8"?>
<p:tagLst xmlns:a="http://schemas.openxmlformats.org/drawingml/2006/main" xmlns:r="http://schemas.openxmlformats.org/officeDocument/2006/relationships" xmlns:p="http://schemas.openxmlformats.org/presentationml/2006/main">
  <p:tag name="HIGHLIGHTER" val="false"/>
</p:tagLst>
</file>

<file path=ppt/tags/tag377.xml><?xml version="1.0" encoding="utf-8"?>
<p:tagLst xmlns:a="http://schemas.openxmlformats.org/drawingml/2006/main" xmlns:r="http://schemas.openxmlformats.org/officeDocument/2006/relationships" xmlns:p="http://schemas.openxmlformats.org/presentationml/2006/main">
  <p:tag name="HIGHLIGHTER" val="false"/>
</p:tagLst>
</file>

<file path=ppt/tags/tag378.xml><?xml version="1.0" encoding="utf-8"?>
<p:tagLst xmlns:a="http://schemas.openxmlformats.org/drawingml/2006/main" xmlns:r="http://schemas.openxmlformats.org/officeDocument/2006/relationships" xmlns:p="http://schemas.openxmlformats.org/presentationml/2006/main">
  <p:tag name="HIGHLIGHTER" val="false"/>
</p:tagLst>
</file>

<file path=ppt/tags/tag379.xml><?xml version="1.0" encoding="utf-8"?>
<p:tagLst xmlns:a="http://schemas.openxmlformats.org/drawingml/2006/main" xmlns:r="http://schemas.openxmlformats.org/officeDocument/2006/relationships" xmlns:p="http://schemas.openxmlformats.org/presentationml/2006/main">
  <p:tag name="HIGHLIGHTER" val="false"/>
</p:tagLst>
</file>

<file path=ppt/tags/tag38.xml><?xml version="1.0" encoding="utf-8"?>
<p:tagLst xmlns:a="http://schemas.openxmlformats.org/drawingml/2006/main" xmlns:r="http://schemas.openxmlformats.org/officeDocument/2006/relationships" xmlns:p="http://schemas.openxmlformats.org/presentationml/2006/main">
  <p:tag name="HIGHLIGHTER" val="false"/>
</p:tagLst>
</file>

<file path=ppt/tags/tag380.xml><?xml version="1.0" encoding="utf-8"?>
<p:tagLst xmlns:a="http://schemas.openxmlformats.org/drawingml/2006/main" xmlns:r="http://schemas.openxmlformats.org/officeDocument/2006/relationships" xmlns:p="http://schemas.openxmlformats.org/presentationml/2006/main">
  <p:tag name="HIGHLIGHTER" val="false"/>
</p:tagLst>
</file>

<file path=ppt/tags/tag381.xml><?xml version="1.0" encoding="utf-8"?>
<p:tagLst xmlns:a="http://schemas.openxmlformats.org/drawingml/2006/main" xmlns:r="http://schemas.openxmlformats.org/officeDocument/2006/relationships" xmlns:p="http://schemas.openxmlformats.org/presentationml/2006/main">
  <p:tag name="HIGHLIGHTER" val="false"/>
</p:tagLst>
</file>

<file path=ppt/tags/tag382.xml><?xml version="1.0" encoding="utf-8"?>
<p:tagLst xmlns:a="http://schemas.openxmlformats.org/drawingml/2006/main" xmlns:r="http://schemas.openxmlformats.org/officeDocument/2006/relationships" xmlns:p="http://schemas.openxmlformats.org/presentationml/2006/main">
  <p:tag name="HIGHLIGHTER" val="false"/>
</p:tagLst>
</file>

<file path=ppt/tags/tag383.xml><?xml version="1.0" encoding="utf-8"?>
<p:tagLst xmlns:a="http://schemas.openxmlformats.org/drawingml/2006/main" xmlns:r="http://schemas.openxmlformats.org/officeDocument/2006/relationships" xmlns:p="http://schemas.openxmlformats.org/presentationml/2006/main">
  <p:tag name="HIGHLIGHTER" val="false"/>
</p:tagLst>
</file>

<file path=ppt/tags/tag384.xml><?xml version="1.0" encoding="utf-8"?>
<p:tagLst xmlns:a="http://schemas.openxmlformats.org/drawingml/2006/main" xmlns:r="http://schemas.openxmlformats.org/officeDocument/2006/relationships" xmlns:p="http://schemas.openxmlformats.org/presentationml/2006/main">
  <p:tag name="HIGHLIGHTER" val="false"/>
</p:tagLst>
</file>

<file path=ppt/tags/tag385.xml><?xml version="1.0" encoding="utf-8"?>
<p:tagLst xmlns:a="http://schemas.openxmlformats.org/drawingml/2006/main" xmlns:r="http://schemas.openxmlformats.org/officeDocument/2006/relationships" xmlns:p="http://schemas.openxmlformats.org/presentationml/2006/main">
  <p:tag name="HIGHLIGHTER" val="false"/>
</p:tagLst>
</file>

<file path=ppt/tags/tag386.xml><?xml version="1.0" encoding="utf-8"?>
<p:tagLst xmlns:a="http://schemas.openxmlformats.org/drawingml/2006/main" xmlns:r="http://schemas.openxmlformats.org/officeDocument/2006/relationships" xmlns:p="http://schemas.openxmlformats.org/presentationml/2006/main">
  <p:tag name="HIGHLIGHTER" val="false"/>
</p:tagLst>
</file>

<file path=ppt/tags/tag387.xml><?xml version="1.0" encoding="utf-8"?>
<p:tagLst xmlns:a="http://schemas.openxmlformats.org/drawingml/2006/main" xmlns:r="http://schemas.openxmlformats.org/officeDocument/2006/relationships" xmlns:p="http://schemas.openxmlformats.org/presentationml/2006/main">
  <p:tag name="HIGHLIGHTER" val="false"/>
</p:tagLst>
</file>

<file path=ppt/tags/tag388.xml><?xml version="1.0" encoding="utf-8"?>
<p:tagLst xmlns:a="http://schemas.openxmlformats.org/drawingml/2006/main" xmlns:r="http://schemas.openxmlformats.org/officeDocument/2006/relationships" xmlns:p="http://schemas.openxmlformats.org/presentationml/2006/main">
  <p:tag name="HIGHLIGHTER" val="false"/>
</p:tagLst>
</file>

<file path=ppt/tags/tag389.xml><?xml version="1.0" encoding="utf-8"?>
<p:tagLst xmlns:a="http://schemas.openxmlformats.org/drawingml/2006/main" xmlns:r="http://schemas.openxmlformats.org/officeDocument/2006/relationships" xmlns:p="http://schemas.openxmlformats.org/presentationml/2006/main">
  <p:tag name="HIGHLIGHTER" val="false"/>
</p:tagLst>
</file>

<file path=ppt/tags/tag39.xml><?xml version="1.0" encoding="utf-8"?>
<p:tagLst xmlns:a="http://schemas.openxmlformats.org/drawingml/2006/main" xmlns:r="http://schemas.openxmlformats.org/officeDocument/2006/relationships" xmlns:p="http://schemas.openxmlformats.org/presentationml/2006/main">
  <p:tag name="HIGHLIGHTER" val="false"/>
</p:tagLst>
</file>

<file path=ppt/tags/tag390.xml><?xml version="1.0" encoding="utf-8"?>
<p:tagLst xmlns:a="http://schemas.openxmlformats.org/drawingml/2006/main" xmlns:r="http://schemas.openxmlformats.org/officeDocument/2006/relationships" xmlns:p="http://schemas.openxmlformats.org/presentationml/2006/main">
  <p:tag name="HIGHLIGHTER" val="false"/>
</p:tagLst>
</file>

<file path=ppt/tags/tag391.xml><?xml version="1.0" encoding="utf-8"?>
<p:tagLst xmlns:a="http://schemas.openxmlformats.org/drawingml/2006/main" xmlns:r="http://schemas.openxmlformats.org/officeDocument/2006/relationships" xmlns:p="http://schemas.openxmlformats.org/presentationml/2006/main">
  <p:tag name="HIGHLIGHTER" val="false"/>
</p:tagLst>
</file>

<file path=ppt/tags/tag392.xml><?xml version="1.0" encoding="utf-8"?>
<p:tagLst xmlns:a="http://schemas.openxmlformats.org/drawingml/2006/main" xmlns:r="http://schemas.openxmlformats.org/officeDocument/2006/relationships" xmlns:p="http://schemas.openxmlformats.org/presentationml/2006/main">
  <p:tag name="HIGHLIGHTER" val="false"/>
</p:tagLst>
</file>

<file path=ppt/tags/tag393.xml><?xml version="1.0" encoding="utf-8"?>
<p:tagLst xmlns:a="http://schemas.openxmlformats.org/drawingml/2006/main" xmlns:r="http://schemas.openxmlformats.org/officeDocument/2006/relationships" xmlns:p="http://schemas.openxmlformats.org/presentationml/2006/main">
  <p:tag name="HIGHLIGHTER" val="false"/>
</p:tagLst>
</file>

<file path=ppt/tags/tag394.xml><?xml version="1.0" encoding="utf-8"?>
<p:tagLst xmlns:a="http://schemas.openxmlformats.org/drawingml/2006/main" xmlns:r="http://schemas.openxmlformats.org/officeDocument/2006/relationships" xmlns:p="http://schemas.openxmlformats.org/presentationml/2006/main">
  <p:tag name="HIGHLIGHTER" val="false"/>
</p:tagLst>
</file>

<file path=ppt/tags/tag395.xml><?xml version="1.0" encoding="utf-8"?>
<p:tagLst xmlns:a="http://schemas.openxmlformats.org/drawingml/2006/main" xmlns:r="http://schemas.openxmlformats.org/officeDocument/2006/relationships" xmlns:p="http://schemas.openxmlformats.org/presentationml/2006/main">
  <p:tag name="HIGHLIGHTER" val="false"/>
</p:tagLst>
</file>

<file path=ppt/tags/tag396.xml><?xml version="1.0" encoding="utf-8"?>
<p:tagLst xmlns:a="http://schemas.openxmlformats.org/drawingml/2006/main" xmlns:r="http://schemas.openxmlformats.org/officeDocument/2006/relationships" xmlns:p="http://schemas.openxmlformats.org/presentationml/2006/main">
  <p:tag name="HIGHLIGHTER" val="false"/>
</p:tagLst>
</file>

<file path=ppt/tags/tag397.xml><?xml version="1.0" encoding="utf-8"?>
<p:tagLst xmlns:a="http://schemas.openxmlformats.org/drawingml/2006/main" xmlns:r="http://schemas.openxmlformats.org/officeDocument/2006/relationships" xmlns:p="http://schemas.openxmlformats.org/presentationml/2006/main">
  <p:tag name="HIGHLIGHTER" val="false"/>
</p:tagLst>
</file>

<file path=ppt/tags/tag398.xml><?xml version="1.0" encoding="utf-8"?>
<p:tagLst xmlns:a="http://schemas.openxmlformats.org/drawingml/2006/main" xmlns:r="http://schemas.openxmlformats.org/officeDocument/2006/relationships" xmlns:p="http://schemas.openxmlformats.org/presentationml/2006/main">
  <p:tag name="HIGHLIGHTER" val="false"/>
</p:tagLst>
</file>

<file path=ppt/tags/tag399.xml><?xml version="1.0" encoding="utf-8"?>
<p:tagLst xmlns:a="http://schemas.openxmlformats.org/drawingml/2006/main" xmlns:r="http://schemas.openxmlformats.org/officeDocument/2006/relationships" xmlns:p="http://schemas.openxmlformats.org/presentationml/2006/main">
  <p:tag name="HIGHLIGHTER" val="false"/>
</p:tagLst>
</file>

<file path=ppt/tags/tag4.xml><?xml version="1.0" encoding="utf-8"?>
<p:tagLst xmlns:a="http://schemas.openxmlformats.org/drawingml/2006/main" xmlns:r="http://schemas.openxmlformats.org/officeDocument/2006/relationships" xmlns:p="http://schemas.openxmlformats.org/presentationml/2006/main">
  <p:tag name="HIGHLIGHTER" val="false"/>
</p:tagLst>
</file>

<file path=ppt/tags/tag40.xml><?xml version="1.0" encoding="utf-8"?>
<p:tagLst xmlns:a="http://schemas.openxmlformats.org/drawingml/2006/main" xmlns:r="http://schemas.openxmlformats.org/officeDocument/2006/relationships" xmlns:p="http://schemas.openxmlformats.org/presentationml/2006/main">
  <p:tag name="HIGHLIGHTER" val="false"/>
</p:tagLst>
</file>

<file path=ppt/tags/tag400.xml><?xml version="1.0" encoding="utf-8"?>
<p:tagLst xmlns:a="http://schemas.openxmlformats.org/drawingml/2006/main" xmlns:r="http://schemas.openxmlformats.org/officeDocument/2006/relationships" xmlns:p="http://schemas.openxmlformats.org/presentationml/2006/main">
  <p:tag name="HIGHLIGHTER" val="false"/>
</p:tagLst>
</file>

<file path=ppt/tags/tag401.xml><?xml version="1.0" encoding="utf-8"?>
<p:tagLst xmlns:a="http://schemas.openxmlformats.org/drawingml/2006/main" xmlns:r="http://schemas.openxmlformats.org/officeDocument/2006/relationships" xmlns:p="http://schemas.openxmlformats.org/presentationml/2006/main">
  <p:tag name="HIGHLIGHTER" val="false"/>
</p:tagLst>
</file>

<file path=ppt/tags/tag402.xml><?xml version="1.0" encoding="utf-8"?>
<p:tagLst xmlns:a="http://schemas.openxmlformats.org/drawingml/2006/main" xmlns:r="http://schemas.openxmlformats.org/officeDocument/2006/relationships" xmlns:p="http://schemas.openxmlformats.org/presentationml/2006/main">
  <p:tag name="HIGHLIGHTER" val="false"/>
</p:tagLst>
</file>

<file path=ppt/tags/tag403.xml><?xml version="1.0" encoding="utf-8"?>
<p:tagLst xmlns:a="http://schemas.openxmlformats.org/drawingml/2006/main" xmlns:r="http://schemas.openxmlformats.org/officeDocument/2006/relationships" xmlns:p="http://schemas.openxmlformats.org/presentationml/2006/main">
  <p:tag name="HIGHLIGHTER" val="false"/>
</p:tagLst>
</file>

<file path=ppt/tags/tag404.xml><?xml version="1.0" encoding="utf-8"?>
<p:tagLst xmlns:a="http://schemas.openxmlformats.org/drawingml/2006/main" xmlns:r="http://schemas.openxmlformats.org/officeDocument/2006/relationships" xmlns:p="http://schemas.openxmlformats.org/presentationml/2006/main">
  <p:tag name="HIGHLIGHTER" val="false"/>
</p:tagLst>
</file>

<file path=ppt/tags/tag405.xml><?xml version="1.0" encoding="utf-8"?>
<p:tagLst xmlns:a="http://schemas.openxmlformats.org/drawingml/2006/main" xmlns:r="http://schemas.openxmlformats.org/officeDocument/2006/relationships" xmlns:p="http://schemas.openxmlformats.org/presentationml/2006/main">
  <p:tag name="HIGHLIGHTER" val="false"/>
</p:tagLst>
</file>

<file path=ppt/tags/tag406.xml><?xml version="1.0" encoding="utf-8"?>
<p:tagLst xmlns:a="http://schemas.openxmlformats.org/drawingml/2006/main" xmlns:r="http://schemas.openxmlformats.org/officeDocument/2006/relationships" xmlns:p="http://schemas.openxmlformats.org/presentationml/2006/main">
  <p:tag name="HIGHLIGHTER" val="false"/>
</p:tagLst>
</file>

<file path=ppt/tags/tag407.xml><?xml version="1.0" encoding="utf-8"?>
<p:tagLst xmlns:a="http://schemas.openxmlformats.org/drawingml/2006/main" xmlns:r="http://schemas.openxmlformats.org/officeDocument/2006/relationships" xmlns:p="http://schemas.openxmlformats.org/presentationml/2006/main">
  <p:tag name="HIGHLIGHTER" val="false"/>
</p:tagLst>
</file>

<file path=ppt/tags/tag408.xml><?xml version="1.0" encoding="utf-8"?>
<p:tagLst xmlns:a="http://schemas.openxmlformats.org/drawingml/2006/main" xmlns:r="http://schemas.openxmlformats.org/officeDocument/2006/relationships" xmlns:p="http://schemas.openxmlformats.org/presentationml/2006/main">
  <p:tag name="HIGHLIGHTER" val="false"/>
</p:tagLst>
</file>

<file path=ppt/tags/tag409.xml><?xml version="1.0" encoding="utf-8"?>
<p:tagLst xmlns:a="http://schemas.openxmlformats.org/drawingml/2006/main" xmlns:r="http://schemas.openxmlformats.org/officeDocument/2006/relationships" xmlns:p="http://schemas.openxmlformats.org/presentationml/2006/main">
  <p:tag name="HIGHLIGHTER" val="false"/>
</p:tagLst>
</file>

<file path=ppt/tags/tag41.xml><?xml version="1.0" encoding="utf-8"?>
<p:tagLst xmlns:a="http://schemas.openxmlformats.org/drawingml/2006/main" xmlns:r="http://schemas.openxmlformats.org/officeDocument/2006/relationships" xmlns:p="http://schemas.openxmlformats.org/presentationml/2006/main">
  <p:tag name="HIGHLIGHTER" val="false"/>
</p:tagLst>
</file>

<file path=ppt/tags/tag410.xml><?xml version="1.0" encoding="utf-8"?>
<p:tagLst xmlns:a="http://schemas.openxmlformats.org/drawingml/2006/main" xmlns:r="http://schemas.openxmlformats.org/officeDocument/2006/relationships" xmlns:p="http://schemas.openxmlformats.org/presentationml/2006/main">
  <p:tag name="HIGHLIGHTER" val="false"/>
</p:tagLst>
</file>

<file path=ppt/tags/tag411.xml><?xml version="1.0" encoding="utf-8"?>
<p:tagLst xmlns:a="http://schemas.openxmlformats.org/drawingml/2006/main" xmlns:r="http://schemas.openxmlformats.org/officeDocument/2006/relationships" xmlns:p="http://schemas.openxmlformats.org/presentationml/2006/main">
  <p:tag name="HIGHLIGHTER" val="false"/>
</p:tagLst>
</file>

<file path=ppt/tags/tag412.xml><?xml version="1.0" encoding="utf-8"?>
<p:tagLst xmlns:a="http://schemas.openxmlformats.org/drawingml/2006/main" xmlns:r="http://schemas.openxmlformats.org/officeDocument/2006/relationships" xmlns:p="http://schemas.openxmlformats.org/presentationml/2006/main">
  <p:tag name="HIGHLIGHTER" val="false"/>
</p:tagLst>
</file>

<file path=ppt/tags/tag413.xml><?xml version="1.0" encoding="utf-8"?>
<p:tagLst xmlns:a="http://schemas.openxmlformats.org/drawingml/2006/main" xmlns:r="http://schemas.openxmlformats.org/officeDocument/2006/relationships" xmlns:p="http://schemas.openxmlformats.org/presentationml/2006/main">
  <p:tag name="HIGHLIGHTER" val="false"/>
</p:tagLst>
</file>

<file path=ppt/tags/tag414.xml><?xml version="1.0" encoding="utf-8"?>
<p:tagLst xmlns:a="http://schemas.openxmlformats.org/drawingml/2006/main" xmlns:r="http://schemas.openxmlformats.org/officeDocument/2006/relationships" xmlns:p="http://schemas.openxmlformats.org/presentationml/2006/main">
  <p:tag name="HIGHLIGHTER" val="false"/>
</p:tagLst>
</file>

<file path=ppt/tags/tag415.xml><?xml version="1.0" encoding="utf-8"?>
<p:tagLst xmlns:a="http://schemas.openxmlformats.org/drawingml/2006/main" xmlns:r="http://schemas.openxmlformats.org/officeDocument/2006/relationships" xmlns:p="http://schemas.openxmlformats.org/presentationml/2006/main">
  <p:tag name="HIGHLIGHTER" val="false"/>
</p:tagLst>
</file>

<file path=ppt/tags/tag416.xml><?xml version="1.0" encoding="utf-8"?>
<p:tagLst xmlns:a="http://schemas.openxmlformats.org/drawingml/2006/main" xmlns:r="http://schemas.openxmlformats.org/officeDocument/2006/relationships" xmlns:p="http://schemas.openxmlformats.org/presentationml/2006/main">
  <p:tag name="HIGHLIGHTER" val="false"/>
</p:tagLst>
</file>

<file path=ppt/tags/tag417.xml><?xml version="1.0" encoding="utf-8"?>
<p:tagLst xmlns:a="http://schemas.openxmlformats.org/drawingml/2006/main" xmlns:r="http://schemas.openxmlformats.org/officeDocument/2006/relationships" xmlns:p="http://schemas.openxmlformats.org/presentationml/2006/main">
  <p:tag name="HIGHLIGHTER" val="false"/>
</p:tagLst>
</file>

<file path=ppt/tags/tag418.xml><?xml version="1.0" encoding="utf-8"?>
<p:tagLst xmlns:a="http://schemas.openxmlformats.org/drawingml/2006/main" xmlns:r="http://schemas.openxmlformats.org/officeDocument/2006/relationships" xmlns:p="http://schemas.openxmlformats.org/presentationml/2006/main">
  <p:tag name="HIGHLIGHTER" val="false"/>
</p:tagLst>
</file>

<file path=ppt/tags/tag419.xml><?xml version="1.0" encoding="utf-8"?>
<p:tagLst xmlns:a="http://schemas.openxmlformats.org/drawingml/2006/main" xmlns:r="http://schemas.openxmlformats.org/officeDocument/2006/relationships" xmlns:p="http://schemas.openxmlformats.org/presentationml/2006/main">
  <p:tag name="HIGHLIGHTER" val="false"/>
</p:tagLst>
</file>

<file path=ppt/tags/tag42.xml><?xml version="1.0" encoding="utf-8"?>
<p:tagLst xmlns:a="http://schemas.openxmlformats.org/drawingml/2006/main" xmlns:r="http://schemas.openxmlformats.org/officeDocument/2006/relationships" xmlns:p="http://schemas.openxmlformats.org/presentationml/2006/main">
  <p:tag name="HIGHLIGHTER" val="false"/>
</p:tagLst>
</file>

<file path=ppt/tags/tag420.xml><?xml version="1.0" encoding="utf-8"?>
<p:tagLst xmlns:a="http://schemas.openxmlformats.org/drawingml/2006/main" xmlns:r="http://schemas.openxmlformats.org/officeDocument/2006/relationships" xmlns:p="http://schemas.openxmlformats.org/presentationml/2006/main">
  <p:tag name="HIGHLIGHTER" val="false"/>
</p:tagLst>
</file>

<file path=ppt/tags/tag421.xml><?xml version="1.0" encoding="utf-8"?>
<p:tagLst xmlns:a="http://schemas.openxmlformats.org/drawingml/2006/main" xmlns:r="http://schemas.openxmlformats.org/officeDocument/2006/relationships" xmlns:p="http://schemas.openxmlformats.org/presentationml/2006/main">
  <p:tag name="HIGHLIGHTER" val="false"/>
</p:tagLst>
</file>

<file path=ppt/tags/tag422.xml><?xml version="1.0" encoding="utf-8"?>
<p:tagLst xmlns:a="http://schemas.openxmlformats.org/drawingml/2006/main" xmlns:r="http://schemas.openxmlformats.org/officeDocument/2006/relationships" xmlns:p="http://schemas.openxmlformats.org/presentationml/2006/main">
  <p:tag name="HIGHLIGHTER" val="false"/>
</p:tagLst>
</file>

<file path=ppt/tags/tag423.xml><?xml version="1.0" encoding="utf-8"?>
<p:tagLst xmlns:a="http://schemas.openxmlformats.org/drawingml/2006/main" xmlns:r="http://schemas.openxmlformats.org/officeDocument/2006/relationships" xmlns:p="http://schemas.openxmlformats.org/presentationml/2006/main">
  <p:tag name="HIGHLIGHTER" val="false"/>
</p:tagLst>
</file>

<file path=ppt/tags/tag424.xml><?xml version="1.0" encoding="utf-8"?>
<p:tagLst xmlns:a="http://schemas.openxmlformats.org/drawingml/2006/main" xmlns:r="http://schemas.openxmlformats.org/officeDocument/2006/relationships" xmlns:p="http://schemas.openxmlformats.org/presentationml/2006/main">
  <p:tag name="HIGHLIGHTER" val="false"/>
</p:tagLst>
</file>

<file path=ppt/tags/tag425.xml><?xml version="1.0" encoding="utf-8"?>
<p:tagLst xmlns:a="http://schemas.openxmlformats.org/drawingml/2006/main" xmlns:r="http://schemas.openxmlformats.org/officeDocument/2006/relationships" xmlns:p="http://schemas.openxmlformats.org/presentationml/2006/main">
  <p:tag name="HIGHLIGHTER" val="false"/>
</p:tagLst>
</file>

<file path=ppt/tags/tag426.xml><?xml version="1.0" encoding="utf-8"?>
<p:tagLst xmlns:a="http://schemas.openxmlformats.org/drawingml/2006/main" xmlns:r="http://schemas.openxmlformats.org/officeDocument/2006/relationships" xmlns:p="http://schemas.openxmlformats.org/presentationml/2006/main">
  <p:tag name="HIGHLIGHTER" val="false"/>
</p:tagLst>
</file>

<file path=ppt/tags/tag427.xml><?xml version="1.0" encoding="utf-8"?>
<p:tagLst xmlns:a="http://schemas.openxmlformats.org/drawingml/2006/main" xmlns:r="http://schemas.openxmlformats.org/officeDocument/2006/relationships" xmlns:p="http://schemas.openxmlformats.org/presentationml/2006/main">
  <p:tag name="HIGHLIGHTER" val="false"/>
</p:tagLst>
</file>

<file path=ppt/tags/tag428.xml><?xml version="1.0" encoding="utf-8"?>
<p:tagLst xmlns:a="http://schemas.openxmlformats.org/drawingml/2006/main" xmlns:r="http://schemas.openxmlformats.org/officeDocument/2006/relationships" xmlns:p="http://schemas.openxmlformats.org/presentationml/2006/main">
  <p:tag name="HIGHLIGHTER" val="false"/>
</p:tagLst>
</file>

<file path=ppt/tags/tag429.xml><?xml version="1.0" encoding="utf-8"?>
<p:tagLst xmlns:a="http://schemas.openxmlformats.org/drawingml/2006/main" xmlns:r="http://schemas.openxmlformats.org/officeDocument/2006/relationships" xmlns:p="http://schemas.openxmlformats.org/presentationml/2006/main">
  <p:tag name="HIGHLIGHTER" val="false"/>
</p:tagLst>
</file>

<file path=ppt/tags/tag43.xml><?xml version="1.0" encoding="utf-8"?>
<p:tagLst xmlns:a="http://schemas.openxmlformats.org/drawingml/2006/main" xmlns:r="http://schemas.openxmlformats.org/officeDocument/2006/relationships" xmlns:p="http://schemas.openxmlformats.org/presentationml/2006/main">
  <p:tag name="HIGHLIGHTER" val="false"/>
</p:tagLst>
</file>

<file path=ppt/tags/tag430.xml><?xml version="1.0" encoding="utf-8"?>
<p:tagLst xmlns:a="http://schemas.openxmlformats.org/drawingml/2006/main" xmlns:r="http://schemas.openxmlformats.org/officeDocument/2006/relationships" xmlns:p="http://schemas.openxmlformats.org/presentationml/2006/main">
  <p:tag name="HIGHLIGHTER" val="false"/>
</p:tagLst>
</file>

<file path=ppt/tags/tag431.xml><?xml version="1.0" encoding="utf-8"?>
<p:tagLst xmlns:a="http://schemas.openxmlformats.org/drawingml/2006/main" xmlns:r="http://schemas.openxmlformats.org/officeDocument/2006/relationships" xmlns:p="http://schemas.openxmlformats.org/presentationml/2006/main">
  <p:tag name="HIGHLIGHTER" val="false"/>
</p:tagLst>
</file>

<file path=ppt/tags/tag432.xml><?xml version="1.0" encoding="utf-8"?>
<p:tagLst xmlns:a="http://schemas.openxmlformats.org/drawingml/2006/main" xmlns:r="http://schemas.openxmlformats.org/officeDocument/2006/relationships" xmlns:p="http://schemas.openxmlformats.org/presentationml/2006/main">
  <p:tag name="HIGHLIGHTER" val="false"/>
</p:tagLst>
</file>

<file path=ppt/tags/tag433.xml><?xml version="1.0" encoding="utf-8"?>
<p:tagLst xmlns:a="http://schemas.openxmlformats.org/drawingml/2006/main" xmlns:r="http://schemas.openxmlformats.org/officeDocument/2006/relationships" xmlns:p="http://schemas.openxmlformats.org/presentationml/2006/main">
  <p:tag name="HIGHLIGHTER" val="false"/>
</p:tagLst>
</file>

<file path=ppt/tags/tag434.xml><?xml version="1.0" encoding="utf-8"?>
<p:tagLst xmlns:a="http://schemas.openxmlformats.org/drawingml/2006/main" xmlns:r="http://schemas.openxmlformats.org/officeDocument/2006/relationships" xmlns:p="http://schemas.openxmlformats.org/presentationml/2006/main">
  <p:tag name="HIGHLIGHTER" val="false"/>
</p:tagLst>
</file>

<file path=ppt/tags/tag435.xml><?xml version="1.0" encoding="utf-8"?>
<p:tagLst xmlns:a="http://schemas.openxmlformats.org/drawingml/2006/main" xmlns:r="http://schemas.openxmlformats.org/officeDocument/2006/relationships" xmlns:p="http://schemas.openxmlformats.org/presentationml/2006/main">
  <p:tag name="HIGHLIGHTER" val="false"/>
</p:tagLst>
</file>

<file path=ppt/tags/tag436.xml><?xml version="1.0" encoding="utf-8"?>
<p:tagLst xmlns:a="http://schemas.openxmlformats.org/drawingml/2006/main" xmlns:r="http://schemas.openxmlformats.org/officeDocument/2006/relationships" xmlns:p="http://schemas.openxmlformats.org/presentationml/2006/main">
  <p:tag name="HIGHLIGHTER" val="false"/>
</p:tagLst>
</file>

<file path=ppt/tags/tag437.xml><?xml version="1.0" encoding="utf-8"?>
<p:tagLst xmlns:a="http://schemas.openxmlformats.org/drawingml/2006/main" xmlns:r="http://schemas.openxmlformats.org/officeDocument/2006/relationships" xmlns:p="http://schemas.openxmlformats.org/presentationml/2006/main">
  <p:tag name="HIGHLIGHTER" val="false"/>
</p:tagLst>
</file>

<file path=ppt/tags/tag438.xml><?xml version="1.0" encoding="utf-8"?>
<p:tagLst xmlns:a="http://schemas.openxmlformats.org/drawingml/2006/main" xmlns:r="http://schemas.openxmlformats.org/officeDocument/2006/relationships" xmlns:p="http://schemas.openxmlformats.org/presentationml/2006/main">
  <p:tag name="HIGHLIGHTER" val="false"/>
</p:tagLst>
</file>

<file path=ppt/tags/tag439.xml><?xml version="1.0" encoding="utf-8"?>
<p:tagLst xmlns:a="http://schemas.openxmlformats.org/drawingml/2006/main" xmlns:r="http://schemas.openxmlformats.org/officeDocument/2006/relationships" xmlns:p="http://schemas.openxmlformats.org/presentationml/2006/main">
  <p:tag name="HIGHLIGHTER" val="false"/>
</p:tagLst>
</file>

<file path=ppt/tags/tag44.xml><?xml version="1.0" encoding="utf-8"?>
<p:tagLst xmlns:a="http://schemas.openxmlformats.org/drawingml/2006/main" xmlns:r="http://schemas.openxmlformats.org/officeDocument/2006/relationships" xmlns:p="http://schemas.openxmlformats.org/presentationml/2006/main">
  <p:tag name="HIGHLIGHTER" val="false"/>
</p:tagLst>
</file>

<file path=ppt/tags/tag440.xml><?xml version="1.0" encoding="utf-8"?>
<p:tagLst xmlns:a="http://schemas.openxmlformats.org/drawingml/2006/main" xmlns:r="http://schemas.openxmlformats.org/officeDocument/2006/relationships" xmlns:p="http://schemas.openxmlformats.org/presentationml/2006/main">
  <p:tag name="HIGHLIGHTER" val="false"/>
</p:tagLst>
</file>

<file path=ppt/tags/tag441.xml><?xml version="1.0" encoding="utf-8"?>
<p:tagLst xmlns:a="http://schemas.openxmlformats.org/drawingml/2006/main" xmlns:r="http://schemas.openxmlformats.org/officeDocument/2006/relationships" xmlns:p="http://schemas.openxmlformats.org/presentationml/2006/main">
  <p:tag name="HIGHLIGHTER" val="false"/>
</p:tagLst>
</file>

<file path=ppt/tags/tag442.xml><?xml version="1.0" encoding="utf-8"?>
<p:tagLst xmlns:a="http://schemas.openxmlformats.org/drawingml/2006/main" xmlns:r="http://schemas.openxmlformats.org/officeDocument/2006/relationships" xmlns:p="http://schemas.openxmlformats.org/presentationml/2006/main">
  <p:tag name="HIGHLIGHTER" val="false"/>
</p:tagLst>
</file>

<file path=ppt/tags/tag443.xml><?xml version="1.0" encoding="utf-8"?>
<p:tagLst xmlns:a="http://schemas.openxmlformats.org/drawingml/2006/main" xmlns:r="http://schemas.openxmlformats.org/officeDocument/2006/relationships" xmlns:p="http://schemas.openxmlformats.org/presentationml/2006/main">
  <p:tag name="HIGHLIGHTER" val="false"/>
</p:tagLst>
</file>

<file path=ppt/tags/tag444.xml><?xml version="1.0" encoding="utf-8"?>
<p:tagLst xmlns:a="http://schemas.openxmlformats.org/drawingml/2006/main" xmlns:r="http://schemas.openxmlformats.org/officeDocument/2006/relationships" xmlns:p="http://schemas.openxmlformats.org/presentationml/2006/main">
  <p:tag name="HIGHLIGHTER" val="false"/>
</p:tagLst>
</file>

<file path=ppt/tags/tag445.xml><?xml version="1.0" encoding="utf-8"?>
<p:tagLst xmlns:a="http://schemas.openxmlformats.org/drawingml/2006/main" xmlns:r="http://schemas.openxmlformats.org/officeDocument/2006/relationships" xmlns:p="http://schemas.openxmlformats.org/presentationml/2006/main">
  <p:tag name="HIGHLIGHTER" val="false"/>
</p:tagLst>
</file>

<file path=ppt/tags/tag446.xml><?xml version="1.0" encoding="utf-8"?>
<p:tagLst xmlns:a="http://schemas.openxmlformats.org/drawingml/2006/main" xmlns:r="http://schemas.openxmlformats.org/officeDocument/2006/relationships" xmlns:p="http://schemas.openxmlformats.org/presentationml/2006/main">
  <p:tag name="HIGHLIGHTER" val="false"/>
</p:tagLst>
</file>

<file path=ppt/tags/tag447.xml><?xml version="1.0" encoding="utf-8"?>
<p:tagLst xmlns:a="http://schemas.openxmlformats.org/drawingml/2006/main" xmlns:r="http://schemas.openxmlformats.org/officeDocument/2006/relationships" xmlns:p="http://schemas.openxmlformats.org/presentationml/2006/main">
  <p:tag name="HIGHLIGHTER" val="false"/>
</p:tagLst>
</file>

<file path=ppt/tags/tag448.xml><?xml version="1.0" encoding="utf-8"?>
<p:tagLst xmlns:a="http://schemas.openxmlformats.org/drawingml/2006/main" xmlns:r="http://schemas.openxmlformats.org/officeDocument/2006/relationships" xmlns:p="http://schemas.openxmlformats.org/presentationml/2006/main">
  <p:tag name="HIGHLIGHTER" val="false"/>
</p:tagLst>
</file>

<file path=ppt/tags/tag449.xml><?xml version="1.0" encoding="utf-8"?>
<p:tagLst xmlns:a="http://schemas.openxmlformats.org/drawingml/2006/main" xmlns:r="http://schemas.openxmlformats.org/officeDocument/2006/relationships" xmlns:p="http://schemas.openxmlformats.org/presentationml/2006/main">
  <p:tag name="HIGHLIGHTER" val="false"/>
</p:tagLst>
</file>

<file path=ppt/tags/tag45.xml><?xml version="1.0" encoding="utf-8"?>
<p:tagLst xmlns:a="http://schemas.openxmlformats.org/drawingml/2006/main" xmlns:r="http://schemas.openxmlformats.org/officeDocument/2006/relationships" xmlns:p="http://schemas.openxmlformats.org/presentationml/2006/main">
  <p:tag name="HIGHLIGHTER" val="false"/>
</p:tagLst>
</file>

<file path=ppt/tags/tag450.xml><?xml version="1.0" encoding="utf-8"?>
<p:tagLst xmlns:a="http://schemas.openxmlformats.org/drawingml/2006/main" xmlns:r="http://schemas.openxmlformats.org/officeDocument/2006/relationships" xmlns:p="http://schemas.openxmlformats.org/presentationml/2006/main">
  <p:tag name="HIGHLIGHTER" val="false"/>
</p:tagLst>
</file>

<file path=ppt/tags/tag451.xml><?xml version="1.0" encoding="utf-8"?>
<p:tagLst xmlns:a="http://schemas.openxmlformats.org/drawingml/2006/main" xmlns:r="http://schemas.openxmlformats.org/officeDocument/2006/relationships" xmlns:p="http://schemas.openxmlformats.org/presentationml/2006/main">
  <p:tag name="HIGHLIGHTER" val="false"/>
</p:tagLst>
</file>

<file path=ppt/tags/tag452.xml><?xml version="1.0" encoding="utf-8"?>
<p:tagLst xmlns:a="http://schemas.openxmlformats.org/drawingml/2006/main" xmlns:r="http://schemas.openxmlformats.org/officeDocument/2006/relationships" xmlns:p="http://schemas.openxmlformats.org/presentationml/2006/main">
  <p:tag name="HIGHLIGHTER" val="false"/>
</p:tagLst>
</file>

<file path=ppt/tags/tag453.xml><?xml version="1.0" encoding="utf-8"?>
<p:tagLst xmlns:a="http://schemas.openxmlformats.org/drawingml/2006/main" xmlns:r="http://schemas.openxmlformats.org/officeDocument/2006/relationships" xmlns:p="http://schemas.openxmlformats.org/presentationml/2006/main">
  <p:tag name="HIGHLIGHTER" val="false"/>
</p:tagLst>
</file>

<file path=ppt/tags/tag454.xml><?xml version="1.0" encoding="utf-8"?>
<p:tagLst xmlns:a="http://schemas.openxmlformats.org/drawingml/2006/main" xmlns:r="http://schemas.openxmlformats.org/officeDocument/2006/relationships" xmlns:p="http://schemas.openxmlformats.org/presentationml/2006/main">
  <p:tag name="HIGHLIGHTER" val="false"/>
</p:tagLst>
</file>

<file path=ppt/tags/tag455.xml><?xml version="1.0" encoding="utf-8"?>
<p:tagLst xmlns:a="http://schemas.openxmlformats.org/drawingml/2006/main" xmlns:r="http://schemas.openxmlformats.org/officeDocument/2006/relationships" xmlns:p="http://schemas.openxmlformats.org/presentationml/2006/main">
  <p:tag name="HIGHLIGHTER" val="false"/>
</p:tagLst>
</file>

<file path=ppt/tags/tag456.xml><?xml version="1.0" encoding="utf-8"?>
<p:tagLst xmlns:a="http://schemas.openxmlformats.org/drawingml/2006/main" xmlns:r="http://schemas.openxmlformats.org/officeDocument/2006/relationships" xmlns:p="http://schemas.openxmlformats.org/presentationml/2006/main">
  <p:tag name="HIGHLIGHTER" val="false"/>
</p:tagLst>
</file>

<file path=ppt/tags/tag457.xml><?xml version="1.0" encoding="utf-8"?>
<p:tagLst xmlns:a="http://schemas.openxmlformats.org/drawingml/2006/main" xmlns:r="http://schemas.openxmlformats.org/officeDocument/2006/relationships" xmlns:p="http://schemas.openxmlformats.org/presentationml/2006/main">
  <p:tag name="HIGHLIGHTER" val="false"/>
</p:tagLst>
</file>

<file path=ppt/tags/tag458.xml><?xml version="1.0" encoding="utf-8"?>
<p:tagLst xmlns:a="http://schemas.openxmlformats.org/drawingml/2006/main" xmlns:r="http://schemas.openxmlformats.org/officeDocument/2006/relationships" xmlns:p="http://schemas.openxmlformats.org/presentationml/2006/main">
  <p:tag name="HIGHLIGHTER" val="false"/>
</p:tagLst>
</file>

<file path=ppt/tags/tag459.xml><?xml version="1.0" encoding="utf-8"?>
<p:tagLst xmlns:a="http://schemas.openxmlformats.org/drawingml/2006/main" xmlns:r="http://schemas.openxmlformats.org/officeDocument/2006/relationships" xmlns:p="http://schemas.openxmlformats.org/presentationml/2006/main">
  <p:tag name="HIGHLIGHTER" val="false"/>
</p:tagLst>
</file>

<file path=ppt/tags/tag46.xml><?xml version="1.0" encoding="utf-8"?>
<p:tagLst xmlns:a="http://schemas.openxmlformats.org/drawingml/2006/main" xmlns:r="http://schemas.openxmlformats.org/officeDocument/2006/relationships" xmlns:p="http://schemas.openxmlformats.org/presentationml/2006/main">
  <p:tag name="HIGHLIGHTER" val="false"/>
</p:tagLst>
</file>

<file path=ppt/tags/tag460.xml><?xml version="1.0" encoding="utf-8"?>
<p:tagLst xmlns:a="http://schemas.openxmlformats.org/drawingml/2006/main" xmlns:r="http://schemas.openxmlformats.org/officeDocument/2006/relationships" xmlns:p="http://schemas.openxmlformats.org/presentationml/2006/main">
  <p:tag name="HIGHLIGHTER" val="false"/>
</p:tagLst>
</file>

<file path=ppt/tags/tag461.xml><?xml version="1.0" encoding="utf-8"?>
<p:tagLst xmlns:a="http://schemas.openxmlformats.org/drawingml/2006/main" xmlns:r="http://schemas.openxmlformats.org/officeDocument/2006/relationships" xmlns:p="http://schemas.openxmlformats.org/presentationml/2006/main">
  <p:tag name="HIGHLIGHTER" val="false"/>
</p:tagLst>
</file>

<file path=ppt/tags/tag462.xml><?xml version="1.0" encoding="utf-8"?>
<p:tagLst xmlns:a="http://schemas.openxmlformats.org/drawingml/2006/main" xmlns:r="http://schemas.openxmlformats.org/officeDocument/2006/relationships" xmlns:p="http://schemas.openxmlformats.org/presentationml/2006/main">
  <p:tag name="HIGHLIGHTER" val="false"/>
</p:tagLst>
</file>

<file path=ppt/tags/tag463.xml><?xml version="1.0" encoding="utf-8"?>
<p:tagLst xmlns:a="http://schemas.openxmlformats.org/drawingml/2006/main" xmlns:r="http://schemas.openxmlformats.org/officeDocument/2006/relationships" xmlns:p="http://schemas.openxmlformats.org/presentationml/2006/main">
  <p:tag name="HIGHLIGHTER" val="false"/>
</p:tagLst>
</file>

<file path=ppt/tags/tag464.xml><?xml version="1.0" encoding="utf-8"?>
<p:tagLst xmlns:a="http://schemas.openxmlformats.org/drawingml/2006/main" xmlns:r="http://schemas.openxmlformats.org/officeDocument/2006/relationships" xmlns:p="http://schemas.openxmlformats.org/presentationml/2006/main">
  <p:tag name="HIGHLIGHTER" val="false"/>
</p:tagLst>
</file>

<file path=ppt/tags/tag465.xml><?xml version="1.0" encoding="utf-8"?>
<p:tagLst xmlns:a="http://schemas.openxmlformats.org/drawingml/2006/main" xmlns:r="http://schemas.openxmlformats.org/officeDocument/2006/relationships" xmlns:p="http://schemas.openxmlformats.org/presentationml/2006/main">
  <p:tag name="HIGHLIGHTER" val="false"/>
</p:tagLst>
</file>

<file path=ppt/tags/tag466.xml><?xml version="1.0" encoding="utf-8"?>
<p:tagLst xmlns:a="http://schemas.openxmlformats.org/drawingml/2006/main" xmlns:r="http://schemas.openxmlformats.org/officeDocument/2006/relationships" xmlns:p="http://schemas.openxmlformats.org/presentationml/2006/main">
  <p:tag name="HIGHLIGHTER" val="false"/>
</p:tagLst>
</file>

<file path=ppt/tags/tag467.xml><?xml version="1.0" encoding="utf-8"?>
<p:tagLst xmlns:a="http://schemas.openxmlformats.org/drawingml/2006/main" xmlns:r="http://schemas.openxmlformats.org/officeDocument/2006/relationships" xmlns:p="http://schemas.openxmlformats.org/presentationml/2006/main">
  <p:tag name="HIGHLIGHTER" val="false"/>
</p:tagLst>
</file>

<file path=ppt/tags/tag468.xml><?xml version="1.0" encoding="utf-8"?>
<p:tagLst xmlns:a="http://schemas.openxmlformats.org/drawingml/2006/main" xmlns:r="http://schemas.openxmlformats.org/officeDocument/2006/relationships" xmlns:p="http://schemas.openxmlformats.org/presentationml/2006/main">
  <p:tag name="HIGHLIGHTER" val="false"/>
</p:tagLst>
</file>

<file path=ppt/tags/tag469.xml><?xml version="1.0" encoding="utf-8"?>
<p:tagLst xmlns:a="http://schemas.openxmlformats.org/drawingml/2006/main" xmlns:r="http://schemas.openxmlformats.org/officeDocument/2006/relationships" xmlns:p="http://schemas.openxmlformats.org/presentationml/2006/main">
  <p:tag name="HIGHLIGHTER" val="false"/>
</p:tagLst>
</file>

<file path=ppt/tags/tag47.xml><?xml version="1.0" encoding="utf-8"?>
<p:tagLst xmlns:a="http://schemas.openxmlformats.org/drawingml/2006/main" xmlns:r="http://schemas.openxmlformats.org/officeDocument/2006/relationships" xmlns:p="http://schemas.openxmlformats.org/presentationml/2006/main">
  <p:tag name="HIGHLIGHTER" val="false"/>
</p:tagLst>
</file>

<file path=ppt/tags/tag470.xml><?xml version="1.0" encoding="utf-8"?>
<p:tagLst xmlns:a="http://schemas.openxmlformats.org/drawingml/2006/main" xmlns:r="http://schemas.openxmlformats.org/officeDocument/2006/relationships" xmlns:p="http://schemas.openxmlformats.org/presentationml/2006/main">
  <p:tag name="HIGHLIGHTER" val="false"/>
</p:tagLst>
</file>

<file path=ppt/tags/tag471.xml><?xml version="1.0" encoding="utf-8"?>
<p:tagLst xmlns:a="http://schemas.openxmlformats.org/drawingml/2006/main" xmlns:r="http://schemas.openxmlformats.org/officeDocument/2006/relationships" xmlns:p="http://schemas.openxmlformats.org/presentationml/2006/main">
  <p:tag name="HIGHLIGHTER" val="false"/>
</p:tagLst>
</file>

<file path=ppt/tags/tag472.xml><?xml version="1.0" encoding="utf-8"?>
<p:tagLst xmlns:a="http://schemas.openxmlformats.org/drawingml/2006/main" xmlns:r="http://schemas.openxmlformats.org/officeDocument/2006/relationships" xmlns:p="http://schemas.openxmlformats.org/presentationml/2006/main">
  <p:tag name="HIGHLIGHTER" val="false"/>
</p:tagLst>
</file>

<file path=ppt/tags/tag473.xml><?xml version="1.0" encoding="utf-8"?>
<p:tagLst xmlns:a="http://schemas.openxmlformats.org/drawingml/2006/main" xmlns:r="http://schemas.openxmlformats.org/officeDocument/2006/relationships" xmlns:p="http://schemas.openxmlformats.org/presentationml/2006/main">
  <p:tag name="HIGHLIGHTER" val="false"/>
</p:tagLst>
</file>

<file path=ppt/tags/tag474.xml><?xml version="1.0" encoding="utf-8"?>
<p:tagLst xmlns:a="http://schemas.openxmlformats.org/drawingml/2006/main" xmlns:r="http://schemas.openxmlformats.org/officeDocument/2006/relationships" xmlns:p="http://schemas.openxmlformats.org/presentationml/2006/main">
  <p:tag name="HIGHLIGHTER" val="false"/>
</p:tagLst>
</file>

<file path=ppt/tags/tag475.xml><?xml version="1.0" encoding="utf-8"?>
<p:tagLst xmlns:a="http://schemas.openxmlformats.org/drawingml/2006/main" xmlns:r="http://schemas.openxmlformats.org/officeDocument/2006/relationships" xmlns:p="http://schemas.openxmlformats.org/presentationml/2006/main">
  <p:tag name="HIGHLIGHTER" val="false"/>
</p:tagLst>
</file>

<file path=ppt/tags/tag476.xml><?xml version="1.0" encoding="utf-8"?>
<p:tagLst xmlns:a="http://schemas.openxmlformats.org/drawingml/2006/main" xmlns:r="http://schemas.openxmlformats.org/officeDocument/2006/relationships" xmlns:p="http://schemas.openxmlformats.org/presentationml/2006/main">
  <p:tag name="HIGHLIGHTER" val="false"/>
</p:tagLst>
</file>

<file path=ppt/tags/tag477.xml><?xml version="1.0" encoding="utf-8"?>
<p:tagLst xmlns:a="http://schemas.openxmlformats.org/drawingml/2006/main" xmlns:r="http://schemas.openxmlformats.org/officeDocument/2006/relationships" xmlns:p="http://schemas.openxmlformats.org/presentationml/2006/main">
  <p:tag name="HIGHLIGHTER" val="false"/>
</p:tagLst>
</file>

<file path=ppt/tags/tag478.xml><?xml version="1.0" encoding="utf-8"?>
<p:tagLst xmlns:a="http://schemas.openxmlformats.org/drawingml/2006/main" xmlns:r="http://schemas.openxmlformats.org/officeDocument/2006/relationships" xmlns:p="http://schemas.openxmlformats.org/presentationml/2006/main">
  <p:tag name="HIGHLIGHTER" val="false"/>
</p:tagLst>
</file>

<file path=ppt/tags/tag479.xml><?xml version="1.0" encoding="utf-8"?>
<p:tagLst xmlns:a="http://schemas.openxmlformats.org/drawingml/2006/main" xmlns:r="http://schemas.openxmlformats.org/officeDocument/2006/relationships" xmlns:p="http://schemas.openxmlformats.org/presentationml/2006/main">
  <p:tag name="HIGHLIGHTER" val="false"/>
</p:tagLst>
</file>

<file path=ppt/tags/tag48.xml><?xml version="1.0" encoding="utf-8"?>
<p:tagLst xmlns:a="http://schemas.openxmlformats.org/drawingml/2006/main" xmlns:r="http://schemas.openxmlformats.org/officeDocument/2006/relationships" xmlns:p="http://schemas.openxmlformats.org/presentationml/2006/main">
  <p:tag name="HIGHLIGHTER" val="false"/>
</p:tagLst>
</file>

<file path=ppt/tags/tag480.xml><?xml version="1.0" encoding="utf-8"?>
<p:tagLst xmlns:a="http://schemas.openxmlformats.org/drawingml/2006/main" xmlns:r="http://schemas.openxmlformats.org/officeDocument/2006/relationships" xmlns:p="http://schemas.openxmlformats.org/presentationml/2006/main">
  <p:tag name="HIGHLIGHTER" val="false"/>
</p:tagLst>
</file>

<file path=ppt/tags/tag481.xml><?xml version="1.0" encoding="utf-8"?>
<p:tagLst xmlns:a="http://schemas.openxmlformats.org/drawingml/2006/main" xmlns:r="http://schemas.openxmlformats.org/officeDocument/2006/relationships" xmlns:p="http://schemas.openxmlformats.org/presentationml/2006/main">
  <p:tag name="HIGHLIGHTER" val="false"/>
</p:tagLst>
</file>

<file path=ppt/tags/tag482.xml><?xml version="1.0" encoding="utf-8"?>
<p:tagLst xmlns:a="http://schemas.openxmlformats.org/drawingml/2006/main" xmlns:r="http://schemas.openxmlformats.org/officeDocument/2006/relationships" xmlns:p="http://schemas.openxmlformats.org/presentationml/2006/main">
  <p:tag name="HIGHLIGHTER" val="false"/>
</p:tagLst>
</file>

<file path=ppt/tags/tag483.xml><?xml version="1.0" encoding="utf-8"?>
<p:tagLst xmlns:a="http://schemas.openxmlformats.org/drawingml/2006/main" xmlns:r="http://schemas.openxmlformats.org/officeDocument/2006/relationships" xmlns:p="http://schemas.openxmlformats.org/presentationml/2006/main">
  <p:tag name="HIGHLIGHTER" val="false"/>
</p:tagLst>
</file>

<file path=ppt/tags/tag484.xml><?xml version="1.0" encoding="utf-8"?>
<p:tagLst xmlns:a="http://schemas.openxmlformats.org/drawingml/2006/main" xmlns:r="http://schemas.openxmlformats.org/officeDocument/2006/relationships" xmlns:p="http://schemas.openxmlformats.org/presentationml/2006/main">
  <p:tag name="HIGHLIGHTER" val="false"/>
</p:tagLst>
</file>

<file path=ppt/tags/tag485.xml><?xml version="1.0" encoding="utf-8"?>
<p:tagLst xmlns:a="http://schemas.openxmlformats.org/drawingml/2006/main" xmlns:r="http://schemas.openxmlformats.org/officeDocument/2006/relationships" xmlns:p="http://schemas.openxmlformats.org/presentationml/2006/main">
  <p:tag name="HIGHLIGHTER" val="false"/>
</p:tagLst>
</file>

<file path=ppt/tags/tag486.xml><?xml version="1.0" encoding="utf-8"?>
<p:tagLst xmlns:a="http://schemas.openxmlformats.org/drawingml/2006/main" xmlns:r="http://schemas.openxmlformats.org/officeDocument/2006/relationships" xmlns:p="http://schemas.openxmlformats.org/presentationml/2006/main">
  <p:tag name="HIGHLIGHTER" val="false"/>
</p:tagLst>
</file>

<file path=ppt/tags/tag487.xml><?xml version="1.0" encoding="utf-8"?>
<p:tagLst xmlns:a="http://schemas.openxmlformats.org/drawingml/2006/main" xmlns:r="http://schemas.openxmlformats.org/officeDocument/2006/relationships" xmlns:p="http://schemas.openxmlformats.org/presentationml/2006/main">
  <p:tag name="HIGHLIGHTER" val="false"/>
</p:tagLst>
</file>

<file path=ppt/tags/tag488.xml><?xml version="1.0" encoding="utf-8"?>
<p:tagLst xmlns:a="http://schemas.openxmlformats.org/drawingml/2006/main" xmlns:r="http://schemas.openxmlformats.org/officeDocument/2006/relationships" xmlns:p="http://schemas.openxmlformats.org/presentationml/2006/main">
  <p:tag name="HIGHLIGHTER" val="false"/>
</p:tagLst>
</file>

<file path=ppt/tags/tag489.xml><?xml version="1.0" encoding="utf-8"?>
<p:tagLst xmlns:a="http://schemas.openxmlformats.org/drawingml/2006/main" xmlns:r="http://schemas.openxmlformats.org/officeDocument/2006/relationships" xmlns:p="http://schemas.openxmlformats.org/presentationml/2006/main">
  <p:tag name="HIGHLIGHTER" val="false"/>
</p:tagLst>
</file>

<file path=ppt/tags/tag49.xml><?xml version="1.0" encoding="utf-8"?>
<p:tagLst xmlns:a="http://schemas.openxmlformats.org/drawingml/2006/main" xmlns:r="http://schemas.openxmlformats.org/officeDocument/2006/relationships" xmlns:p="http://schemas.openxmlformats.org/presentationml/2006/main">
  <p:tag name="HIGHLIGHTER" val="false"/>
</p:tagLst>
</file>

<file path=ppt/tags/tag490.xml><?xml version="1.0" encoding="utf-8"?>
<p:tagLst xmlns:a="http://schemas.openxmlformats.org/drawingml/2006/main" xmlns:r="http://schemas.openxmlformats.org/officeDocument/2006/relationships" xmlns:p="http://schemas.openxmlformats.org/presentationml/2006/main">
  <p:tag name="HIGHLIGHTER" val="false"/>
</p:tagLst>
</file>

<file path=ppt/tags/tag491.xml><?xml version="1.0" encoding="utf-8"?>
<p:tagLst xmlns:a="http://schemas.openxmlformats.org/drawingml/2006/main" xmlns:r="http://schemas.openxmlformats.org/officeDocument/2006/relationships" xmlns:p="http://schemas.openxmlformats.org/presentationml/2006/main">
  <p:tag name="HIGHLIGHTER" val="false"/>
</p:tagLst>
</file>

<file path=ppt/tags/tag492.xml><?xml version="1.0" encoding="utf-8"?>
<p:tagLst xmlns:a="http://schemas.openxmlformats.org/drawingml/2006/main" xmlns:r="http://schemas.openxmlformats.org/officeDocument/2006/relationships" xmlns:p="http://schemas.openxmlformats.org/presentationml/2006/main">
  <p:tag name="HIGHLIGHTER" val="false"/>
</p:tagLst>
</file>

<file path=ppt/tags/tag493.xml><?xml version="1.0" encoding="utf-8"?>
<p:tagLst xmlns:a="http://schemas.openxmlformats.org/drawingml/2006/main" xmlns:r="http://schemas.openxmlformats.org/officeDocument/2006/relationships" xmlns:p="http://schemas.openxmlformats.org/presentationml/2006/main">
  <p:tag name="HIGHLIGHTER" val="false"/>
</p:tagLst>
</file>

<file path=ppt/tags/tag494.xml><?xml version="1.0" encoding="utf-8"?>
<p:tagLst xmlns:a="http://schemas.openxmlformats.org/drawingml/2006/main" xmlns:r="http://schemas.openxmlformats.org/officeDocument/2006/relationships" xmlns:p="http://schemas.openxmlformats.org/presentationml/2006/main">
  <p:tag name="HIGHLIGHTER" val="false"/>
</p:tagLst>
</file>

<file path=ppt/tags/tag495.xml><?xml version="1.0" encoding="utf-8"?>
<p:tagLst xmlns:a="http://schemas.openxmlformats.org/drawingml/2006/main" xmlns:r="http://schemas.openxmlformats.org/officeDocument/2006/relationships" xmlns:p="http://schemas.openxmlformats.org/presentationml/2006/main">
  <p:tag name="HIGHLIGHTER" val="false"/>
</p:tagLst>
</file>

<file path=ppt/tags/tag496.xml><?xml version="1.0" encoding="utf-8"?>
<p:tagLst xmlns:a="http://schemas.openxmlformats.org/drawingml/2006/main" xmlns:r="http://schemas.openxmlformats.org/officeDocument/2006/relationships" xmlns:p="http://schemas.openxmlformats.org/presentationml/2006/main">
  <p:tag name="HIGHLIGHTER" val="false"/>
</p:tagLst>
</file>

<file path=ppt/tags/tag497.xml><?xml version="1.0" encoding="utf-8"?>
<p:tagLst xmlns:a="http://schemas.openxmlformats.org/drawingml/2006/main" xmlns:r="http://schemas.openxmlformats.org/officeDocument/2006/relationships" xmlns:p="http://schemas.openxmlformats.org/presentationml/2006/main">
  <p:tag name="HIGHLIGHTER" val="false"/>
</p:tagLst>
</file>

<file path=ppt/tags/tag498.xml><?xml version="1.0" encoding="utf-8"?>
<p:tagLst xmlns:a="http://schemas.openxmlformats.org/drawingml/2006/main" xmlns:r="http://schemas.openxmlformats.org/officeDocument/2006/relationships" xmlns:p="http://schemas.openxmlformats.org/presentationml/2006/main">
  <p:tag name="HIGHLIGHTER" val="false"/>
</p:tagLst>
</file>

<file path=ppt/tags/tag499.xml><?xml version="1.0" encoding="utf-8"?>
<p:tagLst xmlns:a="http://schemas.openxmlformats.org/drawingml/2006/main" xmlns:r="http://schemas.openxmlformats.org/officeDocument/2006/relationships" xmlns:p="http://schemas.openxmlformats.org/presentationml/2006/main">
  <p:tag name="HIGHLIGHTER" val="false"/>
</p:tagLst>
</file>

<file path=ppt/tags/tag5.xml><?xml version="1.0" encoding="utf-8"?>
<p:tagLst xmlns:a="http://schemas.openxmlformats.org/drawingml/2006/main" xmlns:r="http://schemas.openxmlformats.org/officeDocument/2006/relationships" xmlns:p="http://schemas.openxmlformats.org/presentationml/2006/main">
  <p:tag name="HIGHLIGHTER" val="false"/>
</p:tagLst>
</file>

<file path=ppt/tags/tag50.xml><?xml version="1.0" encoding="utf-8"?>
<p:tagLst xmlns:a="http://schemas.openxmlformats.org/drawingml/2006/main" xmlns:r="http://schemas.openxmlformats.org/officeDocument/2006/relationships" xmlns:p="http://schemas.openxmlformats.org/presentationml/2006/main">
  <p:tag name="HIGHLIGHTER" val="false"/>
</p:tagLst>
</file>

<file path=ppt/tags/tag500.xml><?xml version="1.0" encoding="utf-8"?>
<p:tagLst xmlns:a="http://schemas.openxmlformats.org/drawingml/2006/main" xmlns:r="http://schemas.openxmlformats.org/officeDocument/2006/relationships" xmlns:p="http://schemas.openxmlformats.org/presentationml/2006/main">
  <p:tag name="HIGHLIGHTER" val="false"/>
</p:tagLst>
</file>

<file path=ppt/tags/tag501.xml><?xml version="1.0" encoding="utf-8"?>
<p:tagLst xmlns:a="http://schemas.openxmlformats.org/drawingml/2006/main" xmlns:r="http://schemas.openxmlformats.org/officeDocument/2006/relationships" xmlns:p="http://schemas.openxmlformats.org/presentationml/2006/main">
  <p:tag name="HIGHLIGHTER" val="false"/>
</p:tagLst>
</file>

<file path=ppt/tags/tag502.xml><?xml version="1.0" encoding="utf-8"?>
<p:tagLst xmlns:a="http://schemas.openxmlformats.org/drawingml/2006/main" xmlns:r="http://schemas.openxmlformats.org/officeDocument/2006/relationships" xmlns:p="http://schemas.openxmlformats.org/presentationml/2006/main">
  <p:tag name="HIGHLIGHTER" val="false"/>
</p:tagLst>
</file>

<file path=ppt/tags/tag503.xml><?xml version="1.0" encoding="utf-8"?>
<p:tagLst xmlns:a="http://schemas.openxmlformats.org/drawingml/2006/main" xmlns:r="http://schemas.openxmlformats.org/officeDocument/2006/relationships" xmlns:p="http://schemas.openxmlformats.org/presentationml/2006/main">
  <p:tag name="HIGHLIGHTER" val="false"/>
</p:tagLst>
</file>

<file path=ppt/tags/tag504.xml><?xml version="1.0" encoding="utf-8"?>
<p:tagLst xmlns:a="http://schemas.openxmlformats.org/drawingml/2006/main" xmlns:r="http://schemas.openxmlformats.org/officeDocument/2006/relationships" xmlns:p="http://schemas.openxmlformats.org/presentationml/2006/main">
  <p:tag name="HIGHLIGHTER" val="false"/>
</p:tagLst>
</file>

<file path=ppt/tags/tag505.xml><?xml version="1.0" encoding="utf-8"?>
<p:tagLst xmlns:a="http://schemas.openxmlformats.org/drawingml/2006/main" xmlns:r="http://schemas.openxmlformats.org/officeDocument/2006/relationships" xmlns:p="http://schemas.openxmlformats.org/presentationml/2006/main">
  <p:tag name="HIGHLIGHTER" val="false"/>
</p:tagLst>
</file>

<file path=ppt/tags/tag506.xml><?xml version="1.0" encoding="utf-8"?>
<p:tagLst xmlns:a="http://schemas.openxmlformats.org/drawingml/2006/main" xmlns:r="http://schemas.openxmlformats.org/officeDocument/2006/relationships" xmlns:p="http://schemas.openxmlformats.org/presentationml/2006/main">
  <p:tag name="HIGHLIGHTER" val="false"/>
</p:tagLst>
</file>

<file path=ppt/tags/tag507.xml><?xml version="1.0" encoding="utf-8"?>
<p:tagLst xmlns:a="http://schemas.openxmlformats.org/drawingml/2006/main" xmlns:r="http://schemas.openxmlformats.org/officeDocument/2006/relationships" xmlns:p="http://schemas.openxmlformats.org/presentationml/2006/main">
  <p:tag name="HIGHLIGHTER" val="false"/>
</p:tagLst>
</file>

<file path=ppt/tags/tag508.xml><?xml version="1.0" encoding="utf-8"?>
<p:tagLst xmlns:a="http://schemas.openxmlformats.org/drawingml/2006/main" xmlns:r="http://schemas.openxmlformats.org/officeDocument/2006/relationships" xmlns:p="http://schemas.openxmlformats.org/presentationml/2006/main">
  <p:tag name="HIGHLIGHTER" val="false"/>
</p:tagLst>
</file>

<file path=ppt/tags/tag509.xml><?xml version="1.0" encoding="utf-8"?>
<p:tagLst xmlns:a="http://schemas.openxmlformats.org/drawingml/2006/main" xmlns:r="http://schemas.openxmlformats.org/officeDocument/2006/relationships" xmlns:p="http://schemas.openxmlformats.org/presentationml/2006/main">
  <p:tag name="HIGHLIGHTER" val="false"/>
</p:tagLst>
</file>

<file path=ppt/tags/tag51.xml><?xml version="1.0" encoding="utf-8"?>
<p:tagLst xmlns:a="http://schemas.openxmlformats.org/drawingml/2006/main" xmlns:r="http://schemas.openxmlformats.org/officeDocument/2006/relationships" xmlns:p="http://schemas.openxmlformats.org/presentationml/2006/main">
  <p:tag name="HIGHLIGHTER" val="false"/>
</p:tagLst>
</file>

<file path=ppt/tags/tag510.xml><?xml version="1.0" encoding="utf-8"?>
<p:tagLst xmlns:a="http://schemas.openxmlformats.org/drawingml/2006/main" xmlns:r="http://schemas.openxmlformats.org/officeDocument/2006/relationships" xmlns:p="http://schemas.openxmlformats.org/presentationml/2006/main">
  <p:tag name="HIGHLIGHTER" val="false"/>
</p:tagLst>
</file>

<file path=ppt/tags/tag511.xml><?xml version="1.0" encoding="utf-8"?>
<p:tagLst xmlns:a="http://schemas.openxmlformats.org/drawingml/2006/main" xmlns:r="http://schemas.openxmlformats.org/officeDocument/2006/relationships" xmlns:p="http://schemas.openxmlformats.org/presentationml/2006/main">
  <p:tag name="HIGHLIGHTER" val="false"/>
</p:tagLst>
</file>

<file path=ppt/tags/tag512.xml><?xml version="1.0" encoding="utf-8"?>
<p:tagLst xmlns:a="http://schemas.openxmlformats.org/drawingml/2006/main" xmlns:r="http://schemas.openxmlformats.org/officeDocument/2006/relationships" xmlns:p="http://schemas.openxmlformats.org/presentationml/2006/main">
  <p:tag name="HIGHLIGHTER" val="false"/>
</p:tagLst>
</file>

<file path=ppt/tags/tag513.xml><?xml version="1.0" encoding="utf-8"?>
<p:tagLst xmlns:a="http://schemas.openxmlformats.org/drawingml/2006/main" xmlns:r="http://schemas.openxmlformats.org/officeDocument/2006/relationships" xmlns:p="http://schemas.openxmlformats.org/presentationml/2006/main">
  <p:tag name="HIGHLIGHTER" val="false"/>
</p:tagLst>
</file>

<file path=ppt/tags/tag514.xml><?xml version="1.0" encoding="utf-8"?>
<p:tagLst xmlns:a="http://schemas.openxmlformats.org/drawingml/2006/main" xmlns:r="http://schemas.openxmlformats.org/officeDocument/2006/relationships" xmlns:p="http://schemas.openxmlformats.org/presentationml/2006/main">
  <p:tag name="HIGHLIGHTER" val="false"/>
</p:tagLst>
</file>

<file path=ppt/tags/tag515.xml><?xml version="1.0" encoding="utf-8"?>
<p:tagLst xmlns:a="http://schemas.openxmlformats.org/drawingml/2006/main" xmlns:r="http://schemas.openxmlformats.org/officeDocument/2006/relationships" xmlns:p="http://schemas.openxmlformats.org/presentationml/2006/main">
  <p:tag name="HIGHLIGHTER" val="false"/>
</p:tagLst>
</file>

<file path=ppt/tags/tag516.xml><?xml version="1.0" encoding="utf-8"?>
<p:tagLst xmlns:a="http://schemas.openxmlformats.org/drawingml/2006/main" xmlns:r="http://schemas.openxmlformats.org/officeDocument/2006/relationships" xmlns:p="http://schemas.openxmlformats.org/presentationml/2006/main">
  <p:tag name="HIGHLIGHTER" val="false"/>
</p:tagLst>
</file>

<file path=ppt/tags/tag517.xml><?xml version="1.0" encoding="utf-8"?>
<p:tagLst xmlns:a="http://schemas.openxmlformats.org/drawingml/2006/main" xmlns:r="http://schemas.openxmlformats.org/officeDocument/2006/relationships" xmlns:p="http://schemas.openxmlformats.org/presentationml/2006/main">
  <p:tag name="HIGHLIGHTER" val="false"/>
</p:tagLst>
</file>

<file path=ppt/tags/tag518.xml><?xml version="1.0" encoding="utf-8"?>
<p:tagLst xmlns:a="http://schemas.openxmlformats.org/drawingml/2006/main" xmlns:r="http://schemas.openxmlformats.org/officeDocument/2006/relationships" xmlns:p="http://schemas.openxmlformats.org/presentationml/2006/main">
  <p:tag name="HIGHLIGHTER" val="false"/>
</p:tagLst>
</file>

<file path=ppt/tags/tag519.xml><?xml version="1.0" encoding="utf-8"?>
<p:tagLst xmlns:a="http://schemas.openxmlformats.org/drawingml/2006/main" xmlns:r="http://schemas.openxmlformats.org/officeDocument/2006/relationships" xmlns:p="http://schemas.openxmlformats.org/presentationml/2006/main">
  <p:tag name="HIGHLIGHTER" val="false"/>
</p:tagLst>
</file>

<file path=ppt/tags/tag52.xml><?xml version="1.0" encoding="utf-8"?>
<p:tagLst xmlns:a="http://schemas.openxmlformats.org/drawingml/2006/main" xmlns:r="http://schemas.openxmlformats.org/officeDocument/2006/relationships" xmlns:p="http://schemas.openxmlformats.org/presentationml/2006/main">
  <p:tag name="HIGHLIGHTER" val="false"/>
</p:tagLst>
</file>

<file path=ppt/tags/tag520.xml><?xml version="1.0" encoding="utf-8"?>
<p:tagLst xmlns:a="http://schemas.openxmlformats.org/drawingml/2006/main" xmlns:r="http://schemas.openxmlformats.org/officeDocument/2006/relationships" xmlns:p="http://schemas.openxmlformats.org/presentationml/2006/main">
  <p:tag name="HIGHLIGHTER" val="false"/>
</p:tagLst>
</file>

<file path=ppt/tags/tag521.xml><?xml version="1.0" encoding="utf-8"?>
<p:tagLst xmlns:a="http://schemas.openxmlformats.org/drawingml/2006/main" xmlns:r="http://schemas.openxmlformats.org/officeDocument/2006/relationships" xmlns:p="http://schemas.openxmlformats.org/presentationml/2006/main">
  <p:tag name="HIGHLIGHTER" val="false"/>
</p:tagLst>
</file>

<file path=ppt/tags/tag522.xml><?xml version="1.0" encoding="utf-8"?>
<p:tagLst xmlns:a="http://schemas.openxmlformats.org/drawingml/2006/main" xmlns:r="http://schemas.openxmlformats.org/officeDocument/2006/relationships" xmlns:p="http://schemas.openxmlformats.org/presentationml/2006/main">
  <p:tag name="HIGHLIGHTER" val="false"/>
</p:tagLst>
</file>

<file path=ppt/tags/tag523.xml><?xml version="1.0" encoding="utf-8"?>
<p:tagLst xmlns:a="http://schemas.openxmlformats.org/drawingml/2006/main" xmlns:r="http://schemas.openxmlformats.org/officeDocument/2006/relationships" xmlns:p="http://schemas.openxmlformats.org/presentationml/2006/main">
  <p:tag name="HIGHLIGHTER" val="false"/>
</p:tagLst>
</file>

<file path=ppt/tags/tag524.xml><?xml version="1.0" encoding="utf-8"?>
<p:tagLst xmlns:a="http://schemas.openxmlformats.org/drawingml/2006/main" xmlns:r="http://schemas.openxmlformats.org/officeDocument/2006/relationships" xmlns:p="http://schemas.openxmlformats.org/presentationml/2006/main">
  <p:tag name="HIGHLIGHTER" val="false"/>
</p:tagLst>
</file>

<file path=ppt/tags/tag525.xml><?xml version="1.0" encoding="utf-8"?>
<p:tagLst xmlns:a="http://schemas.openxmlformats.org/drawingml/2006/main" xmlns:r="http://schemas.openxmlformats.org/officeDocument/2006/relationships" xmlns:p="http://schemas.openxmlformats.org/presentationml/2006/main">
  <p:tag name="HIGHLIGHTER" val="false"/>
</p:tagLst>
</file>

<file path=ppt/tags/tag526.xml><?xml version="1.0" encoding="utf-8"?>
<p:tagLst xmlns:a="http://schemas.openxmlformats.org/drawingml/2006/main" xmlns:r="http://schemas.openxmlformats.org/officeDocument/2006/relationships" xmlns:p="http://schemas.openxmlformats.org/presentationml/2006/main">
  <p:tag name="HIGHLIGHTER" val="false"/>
</p:tagLst>
</file>

<file path=ppt/tags/tag527.xml><?xml version="1.0" encoding="utf-8"?>
<p:tagLst xmlns:a="http://schemas.openxmlformats.org/drawingml/2006/main" xmlns:r="http://schemas.openxmlformats.org/officeDocument/2006/relationships" xmlns:p="http://schemas.openxmlformats.org/presentationml/2006/main">
  <p:tag name="HIGHLIGHTER" val="false"/>
</p:tagLst>
</file>

<file path=ppt/tags/tag528.xml><?xml version="1.0" encoding="utf-8"?>
<p:tagLst xmlns:a="http://schemas.openxmlformats.org/drawingml/2006/main" xmlns:r="http://schemas.openxmlformats.org/officeDocument/2006/relationships" xmlns:p="http://schemas.openxmlformats.org/presentationml/2006/main">
  <p:tag name="HIGHLIGHTER" val="false"/>
</p:tagLst>
</file>

<file path=ppt/tags/tag529.xml><?xml version="1.0" encoding="utf-8"?>
<p:tagLst xmlns:a="http://schemas.openxmlformats.org/drawingml/2006/main" xmlns:r="http://schemas.openxmlformats.org/officeDocument/2006/relationships" xmlns:p="http://schemas.openxmlformats.org/presentationml/2006/main">
  <p:tag name="HIGHLIGHTER" val="false"/>
</p:tagLst>
</file>

<file path=ppt/tags/tag53.xml><?xml version="1.0" encoding="utf-8"?>
<p:tagLst xmlns:a="http://schemas.openxmlformats.org/drawingml/2006/main" xmlns:r="http://schemas.openxmlformats.org/officeDocument/2006/relationships" xmlns:p="http://schemas.openxmlformats.org/presentationml/2006/main">
  <p:tag name="HIGHLIGHTER" val="false"/>
</p:tagLst>
</file>

<file path=ppt/tags/tag530.xml><?xml version="1.0" encoding="utf-8"?>
<p:tagLst xmlns:a="http://schemas.openxmlformats.org/drawingml/2006/main" xmlns:r="http://schemas.openxmlformats.org/officeDocument/2006/relationships" xmlns:p="http://schemas.openxmlformats.org/presentationml/2006/main">
  <p:tag name="HIGHLIGHTER" val="false"/>
</p:tagLst>
</file>

<file path=ppt/tags/tag531.xml><?xml version="1.0" encoding="utf-8"?>
<p:tagLst xmlns:a="http://schemas.openxmlformats.org/drawingml/2006/main" xmlns:r="http://schemas.openxmlformats.org/officeDocument/2006/relationships" xmlns:p="http://schemas.openxmlformats.org/presentationml/2006/main">
  <p:tag name="HIGHLIGHTER" val="false"/>
</p:tagLst>
</file>

<file path=ppt/tags/tag532.xml><?xml version="1.0" encoding="utf-8"?>
<p:tagLst xmlns:a="http://schemas.openxmlformats.org/drawingml/2006/main" xmlns:r="http://schemas.openxmlformats.org/officeDocument/2006/relationships" xmlns:p="http://schemas.openxmlformats.org/presentationml/2006/main">
  <p:tag name="HIGHLIGHTER" val="false"/>
</p:tagLst>
</file>

<file path=ppt/tags/tag533.xml><?xml version="1.0" encoding="utf-8"?>
<p:tagLst xmlns:a="http://schemas.openxmlformats.org/drawingml/2006/main" xmlns:r="http://schemas.openxmlformats.org/officeDocument/2006/relationships" xmlns:p="http://schemas.openxmlformats.org/presentationml/2006/main">
  <p:tag name="HIGHLIGHTER" val="false"/>
</p:tagLst>
</file>

<file path=ppt/tags/tag534.xml><?xml version="1.0" encoding="utf-8"?>
<p:tagLst xmlns:a="http://schemas.openxmlformats.org/drawingml/2006/main" xmlns:r="http://schemas.openxmlformats.org/officeDocument/2006/relationships" xmlns:p="http://schemas.openxmlformats.org/presentationml/2006/main">
  <p:tag name="HIGHLIGHTER" val="false"/>
</p:tagLst>
</file>

<file path=ppt/tags/tag535.xml><?xml version="1.0" encoding="utf-8"?>
<p:tagLst xmlns:a="http://schemas.openxmlformats.org/drawingml/2006/main" xmlns:r="http://schemas.openxmlformats.org/officeDocument/2006/relationships" xmlns:p="http://schemas.openxmlformats.org/presentationml/2006/main">
  <p:tag name="HIGHLIGHTER" val="false"/>
</p:tagLst>
</file>

<file path=ppt/tags/tag536.xml><?xml version="1.0" encoding="utf-8"?>
<p:tagLst xmlns:a="http://schemas.openxmlformats.org/drawingml/2006/main" xmlns:r="http://schemas.openxmlformats.org/officeDocument/2006/relationships" xmlns:p="http://schemas.openxmlformats.org/presentationml/2006/main">
  <p:tag name="HIGHLIGHTER" val="false"/>
</p:tagLst>
</file>

<file path=ppt/tags/tag537.xml><?xml version="1.0" encoding="utf-8"?>
<p:tagLst xmlns:a="http://schemas.openxmlformats.org/drawingml/2006/main" xmlns:r="http://schemas.openxmlformats.org/officeDocument/2006/relationships" xmlns:p="http://schemas.openxmlformats.org/presentationml/2006/main">
  <p:tag name="HIGHLIGHTER" val="false"/>
</p:tagLst>
</file>

<file path=ppt/tags/tag538.xml><?xml version="1.0" encoding="utf-8"?>
<p:tagLst xmlns:a="http://schemas.openxmlformats.org/drawingml/2006/main" xmlns:r="http://schemas.openxmlformats.org/officeDocument/2006/relationships" xmlns:p="http://schemas.openxmlformats.org/presentationml/2006/main">
  <p:tag name="HIGHLIGHTER" val="false"/>
</p:tagLst>
</file>

<file path=ppt/tags/tag539.xml><?xml version="1.0" encoding="utf-8"?>
<p:tagLst xmlns:a="http://schemas.openxmlformats.org/drawingml/2006/main" xmlns:r="http://schemas.openxmlformats.org/officeDocument/2006/relationships" xmlns:p="http://schemas.openxmlformats.org/presentationml/2006/main">
  <p:tag name="HIGHLIGHTER" val="false"/>
</p:tagLst>
</file>

<file path=ppt/tags/tag54.xml><?xml version="1.0" encoding="utf-8"?>
<p:tagLst xmlns:a="http://schemas.openxmlformats.org/drawingml/2006/main" xmlns:r="http://schemas.openxmlformats.org/officeDocument/2006/relationships" xmlns:p="http://schemas.openxmlformats.org/presentationml/2006/main">
  <p:tag name="HIGHLIGHTER" val="false"/>
</p:tagLst>
</file>

<file path=ppt/tags/tag540.xml><?xml version="1.0" encoding="utf-8"?>
<p:tagLst xmlns:a="http://schemas.openxmlformats.org/drawingml/2006/main" xmlns:r="http://schemas.openxmlformats.org/officeDocument/2006/relationships" xmlns:p="http://schemas.openxmlformats.org/presentationml/2006/main">
  <p:tag name="HIGHLIGHTER" val="false"/>
</p:tagLst>
</file>

<file path=ppt/tags/tag541.xml><?xml version="1.0" encoding="utf-8"?>
<p:tagLst xmlns:a="http://schemas.openxmlformats.org/drawingml/2006/main" xmlns:r="http://schemas.openxmlformats.org/officeDocument/2006/relationships" xmlns:p="http://schemas.openxmlformats.org/presentationml/2006/main">
  <p:tag name="HIGHLIGHTER" val="false"/>
</p:tagLst>
</file>

<file path=ppt/tags/tag542.xml><?xml version="1.0" encoding="utf-8"?>
<p:tagLst xmlns:a="http://schemas.openxmlformats.org/drawingml/2006/main" xmlns:r="http://schemas.openxmlformats.org/officeDocument/2006/relationships" xmlns:p="http://schemas.openxmlformats.org/presentationml/2006/main">
  <p:tag name="HIGHLIGHTER" val="false"/>
</p:tagLst>
</file>

<file path=ppt/tags/tag543.xml><?xml version="1.0" encoding="utf-8"?>
<p:tagLst xmlns:a="http://schemas.openxmlformats.org/drawingml/2006/main" xmlns:r="http://schemas.openxmlformats.org/officeDocument/2006/relationships" xmlns:p="http://schemas.openxmlformats.org/presentationml/2006/main">
  <p:tag name="HIGHLIGHTER" val="false"/>
</p:tagLst>
</file>

<file path=ppt/tags/tag544.xml><?xml version="1.0" encoding="utf-8"?>
<p:tagLst xmlns:a="http://schemas.openxmlformats.org/drawingml/2006/main" xmlns:r="http://schemas.openxmlformats.org/officeDocument/2006/relationships" xmlns:p="http://schemas.openxmlformats.org/presentationml/2006/main">
  <p:tag name="HIGHLIGHTER" val="false"/>
</p:tagLst>
</file>

<file path=ppt/tags/tag545.xml><?xml version="1.0" encoding="utf-8"?>
<p:tagLst xmlns:a="http://schemas.openxmlformats.org/drawingml/2006/main" xmlns:r="http://schemas.openxmlformats.org/officeDocument/2006/relationships" xmlns:p="http://schemas.openxmlformats.org/presentationml/2006/main">
  <p:tag name="HIGHLIGHTER" val="false"/>
</p:tagLst>
</file>

<file path=ppt/tags/tag546.xml><?xml version="1.0" encoding="utf-8"?>
<p:tagLst xmlns:a="http://schemas.openxmlformats.org/drawingml/2006/main" xmlns:r="http://schemas.openxmlformats.org/officeDocument/2006/relationships" xmlns:p="http://schemas.openxmlformats.org/presentationml/2006/main">
  <p:tag name="HIGHLIGHTER" val="false"/>
</p:tagLst>
</file>

<file path=ppt/tags/tag547.xml><?xml version="1.0" encoding="utf-8"?>
<p:tagLst xmlns:a="http://schemas.openxmlformats.org/drawingml/2006/main" xmlns:r="http://schemas.openxmlformats.org/officeDocument/2006/relationships" xmlns:p="http://schemas.openxmlformats.org/presentationml/2006/main">
  <p:tag name="HIGHLIGHTER" val="false"/>
</p:tagLst>
</file>

<file path=ppt/tags/tag548.xml><?xml version="1.0" encoding="utf-8"?>
<p:tagLst xmlns:a="http://schemas.openxmlformats.org/drawingml/2006/main" xmlns:r="http://schemas.openxmlformats.org/officeDocument/2006/relationships" xmlns:p="http://schemas.openxmlformats.org/presentationml/2006/main">
  <p:tag name="HIGHLIGHTER" val="false"/>
</p:tagLst>
</file>

<file path=ppt/tags/tag549.xml><?xml version="1.0" encoding="utf-8"?>
<p:tagLst xmlns:a="http://schemas.openxmlformats.org/drawingml/2006/main" xmlns:r="http://schemas.openxmlformats.org/officeDocument/2006/relationships" xmlns:p="http://schemas.openxmlformats.org/presentationml/2006/main">
  <p:tag name="HIGHLIGHTER" val="false"/>
</p:tagLst>
</file>

<file path=ppt/tags/tag55.xml><?xml version="1.0" encoding="utf-8"?>
<p:tagLst xmlns:a="http://schemas.openxmlformats.org/drawingml/2006/main" xmlns:r="http://schemas.openxmlformats.org/officeDocument/2006/relationships" xmlns:p="http://schemas.openxmlformats.org/presentationml/2006/main">
  <p:tag name="HIGHLIGHTER" val="false"/>
</p:tagLst>
</file>

<file path=ppt/tags/tag550.xml><?xml version="1.0" encoding="utf-8"?>
<p:tagLst xmlns:a="http://schemas.openxmlformats.org/drawingml/2006/main" xmlns:r="http://schemas.openxmlformats.org/officeDocument/2006/relationships" xmlns:p="http://schemas.openxmlformats.org/presentationml/2006/main">
  <p:tag name="HIGHLIGHTER" val="false"/>
</p:tagLst>
</file>

<file path=ppt/tags/tag551.xml><?xml version="1.0" encoding="utf-8"?>
<p:tagLst xmlns:a="http://schemas.openxmlformats.org/drawingml/2006/main" xmlns:r="http://schemas.openxmlformats.org/officeDocument/2006/relationships" xmlns:p="http://schemas.openxmlformats.org/presentationml/2006/main">
  <p:tag name="HIGHLIGHTER" val="false"/>
</p:tagLst>
</file>

<file path=ppt/tags/tag552.xml><?xml version="1.0" encoding="utf-8"?>
<p:tagLst xmlns:a="http://schemas.openxmlformats.org/drawingml/2006/main" xmlns:r="http://schemas.openxmlformats.org/officeDocument/2006/relationships" xmlns:p="http://schemas.openxmlformats.org/presentationml/2006/main">
  <p:tag name="HIGHLIGHTER" val="false"/>
</p:tagLst>
</file>

<file path=ppt/tags/tag553.xml><?xml version="1.0" encoding="utf-8"?>
<p:tagLst xmlns:a="http://schemas.openxmlformats.org/drawingml/2006/main" xmlns:r="http://schemas.openxmlformats.org/officeDocument/2006/relationships" xmlns:p="http://schemas.openxmlformats.org/presentationml/2006/main">
  <p:tag name="HIGHLIGHTER" val="false"/>
</p:tagLst>
</file>

<file path=ppt/tags/tag554.xml><?xml version="1.0" encoding="utf-8"?>
<p:tagLst xmlns:a="http://schemas.openxmlformats.org/drawingml/2006/main" xmlns:r="http://schemas.openxmlformats.org/officeDocument/2006/relationships" xmlns:p="http://schemas.openxmlformats.org/presentationml/2006/main">
  <p:tag name="HIGHLIGHTER" val="false"/>
</p:tagLst>
</file>

<file path=ppt/tags/tag555.xml><?xml version="1.0" encoding="utf-8"?>
<p:tagLst xmlns:a="http://schemas.openxmlformats.org/drawingml/2006/main" xmlns:r="http://schemas.openxmlformats.org/officeDocument/2006/relationships" xmlns:p="http://schemas.openxmlformats.org/presentationml/2006/main">
  <p:tag name="HIGHLIGHTER" val="false"/>
</p:tagLst>
</file>

<file path=ppt/tags/tag556.xml><?xml version="1.0" encoding="utf-8"?>
<p:tagLst xmlns:a="http://schemas.openxmlformats.org/drawingml/2006/main" xmlns:r="http://schemas.openxmlformats.org/officeDocument/2006/relationships" xmlns:p="http://schemas.openxmlformats.org/presentationml/2006/main">
  <p:tag name="HIGHLIGHTER" val="false"/>
</p:tagLst>
</file>

<file path=ppt/tags/tag557.xml><?xml version="1.0" encoding="utf-8"?>
<p:tagLst xmlns:a="http://schemas.openxmlformats.org/drawingml/2006/main" xmlns:r="http://schemas.openxmlformats.org/officeDocument/2006/relationships" xmlns:p="http://schemas.openxmlformats.org/presentationml/2006/main">
  <p:tag name="HIGHLIGHTER" val="false"/>
</p:tagLst>
</file>

<file path=ppt/tags/tag558.xml><?xml version="1.0" encoding="utf-8"?>
<p:tagLst xmlns:a="http://schemas.openxmlformats.org/drawingml/2006/main" xmlns:r="http://schemas.openxmlformats.org/officeDocument/2006/relationships" xmlns:p="http://schemas.openxmlformats.org/presentationml/2006/main">
  <p:tag name="HIGHLIGHTER" val="false"/>
</p:tagLst>
</file>

<file path=ppt/tags/tag559.xml><?xml version="1.0" encoding="utf-8"?>
<p:tagLst xmlns:a="http://schemas.openxmlformats.org/drawingml/2006/main" xmlns:r="http://schemas.openxmlformats.org/officeDocument/2006/relationships" xmlns:p="http://schemas.openxmlformats.org/presentationml/2006/main">
  <p:tag name="HIGHLIGHTER" val="false"/>
</p:tagLst>
</file>

<file path=ppt/tags/tag56.xml><?xml version="1.0" encoding="utf-8"?>
<p:tagLst xmlns:a="http://schemas.openxmlformats.org/drawingml/2006/main" xmlns:r="http://schemas.openxmlformats.org/officeDocument/2006/relationships" xmlns:p="http://schemas.openxmlformats.org/presentationml/2006/main">
  <p:tag name="HIGHLIGHTER" val="false"/>
</p:tagLst>
</file>

<file path=ppt/tags/tag560.xml><?xml version="1.0" encoding="utf-8"?>
<p:tagLst xmlns:a="http://schemas.openxmlformats.org/drawingml/2006/main" xmlns:r="http://schemas.openxmlformats.org/officeDocument/2006/relationships" xmlns:p="http://schemas.openxmlformats.org/presentationml/2006/main">
  <p:tag name="HIGHLIGHTER" val="false"/>
</p:tagLst>
</file>

<file path=ppt/tags/tag561.xml><?xml version="1.0" encoding="utf-8"?>
<p:tagLst xmlns:a="http://schemas.openxmlformats.org/drawingml/2006/main" xmlns:r="http://schemas.openxmlformats.org/officeDocument/2006/relationships" xmlns:p="http://schemas.openxmlformats.org/presentationml/2006/main">
  <p:tag name="HIGHLIGHTER" val="false"/>
</p:tagLst>
</file>

<file path=ppt/tags/tag562.xml><?xml version="1.0" encoding="utf-8"?>
<p:tagLst xmlns:a="http://schemas.openxmlformats.org/drawingml/2006/main" xmlns:r="http://schemas.openxmlformats.org/officeDocument/2006/relationships" xmlns:p="http://schemas.openxmlformats.org/presentationml/2006/main">
  <p:tag name="HIGHLIGHTER" val="false"/>
</p:tagLst>
</file>

<file path=ppt/tags/tag563.xml><?xml version="1.0" encoding="utf-8"?>
<p:tagLst xmlns:a="http://schemas.openxmlformats.org/drawingml/2006/main" xmlns:r="http://schemas.openxmlformats.org/officeDocument/2006/relationships" xmlns:p="http://schemas.openxmlformats.org/presentationml/2006/main">
  <p:tag name="HIGHLIGHTER" val="false"/>
</p:tagLst>
</file>

<file path=ppt/tags/tag564.xml><?xml version="1.0" encoding="utf-8"?>
<p:tagLst xmlns:a="http://schemas.openxmlformats.org/drawingml/2006/main" xmlns:r="http://schemas.openxmlformats.org/officeDocument/2006/relationships" xmlns:p="http://schemas.openxmlformats.org/presentationml/2006/main">
  <p:tag name="HIGHLIGHTER" val="false"/>
</p:tagLst>
</file>

<file path=ppt/tags/tag565.xml><?xml version="1.0" encoding="utf-8"?>
<p:tagLst xmlns:a="http://schemas.openxmlformats.org/drawingml/2006/main" xmlns:r="http://schemas.openxmlformats.org/officeDocument/2006/relationships" xmlns:p="http://schemas.openxmlformats.org/presentationml/2006/main">
  <p:tag name="HIGHLIGHTER" val="false"/>
</p:tagLst>
</file>

<file path=ppt/tags/tag566.xml><?xml version="1.0" encoding="utf-8"?>
<p:tagLst xmlns:a="http://schemas.openxmlformats.org/drawingml/2006/main" xmlns:r="http://schemas.openxmlformats.org/officeDocument/2006/relationships" xmlns:p="http://schemas.openxmlformats.org/presentationml/2006/main">
  <p:tag name="HIGHLIGHTER" val="false"/>
</p:tagLst>
</file>

<file path=ppt/tags/tag567.xml><?xml version="1.0" encoding="utf-8"?>
<p:tagLst xmlns:a="http://schemas.openxmlformats.org/drawingml/2006/main" xmlns:r="http://schemas.openxmlformats.org/officeDocument/2006/relationships" xmlns:p="http://schemas.openxmlformats.org/presentationml/2006/main">
  <p:tag name="HIGHLIGHTER" val="false"/>
</p:tagLst>
</file>

<file path=ppt/tags/tag568.xml><?xml version="1.0" encoding="utf-8"?>
<p:tagLst xmlns:a="http://schemas.openxmlformats.org/drawingml/2006/main" xmlns:r="http://schemas.openxmlformats.org/officeDocument/2006/relationships" xmlns:p="http://schemas.openxmlformats.org/presentationml/2006/main">
  <p:tag name="HIGHLIGHTER" val="false"/>
</p:tagLst>
</file>

<file path=ppt/tags/tag569.xml><?xml version="1.0" encoding="utf-8"?>
<p:tagLst xmlns:a="http://schemas.openxmlformats.org/drawingml/2006/main" xmlns:r="http://schemas.openxmlformats.org/officeDocument/2006/relationships" xmlns:p="http://schemas.openxmlformats.org/presentationml/2006/main">
  <p:tag name="HIGHLIGHTER" val="false"/>
</p:tagLst>
</file>

<file path=ppt/tags/tag57.xml><?xml version="1.0" encoding="utf-8"?>
<p:tagLst xmlns:a="http://schemas.openxmlformats.org/drawingml/2006/main" xmlns:r="http://schemas.openxmlformats.org/officeDocument/2006/relationships" xmlns:p="http://schemas.openxmlformats.org/presentationml/2006/main">
  <p:tag name="HIGHLIGHTER" val="false"/>
</p:tagLst>
</file>

<file path=ppt/tags/tag570.xml><?xml version="1.0" encoding="utf-8"?>
<p:tagLst xmlns:a="http://schemas.openxmlformats.org/drawingml/2006/main" xmlns:r="http://schemas.openxmlformats.org/officeDocument/2006/relationships" xmlns:p="http://schemas.openxmlformats.org/presentationml/2006/main">
  <p:tag name="HIGHLIGHTER" val="false"/>
</p:tagLst>
</file>

<file path=ppt/tags/tag571.xml><?xml version="1.0" encoding="utf-8"?>
<p:tagLst xmlns:a="http://schemas.openxmlformats.org/drawingml/2006/main" xmlns:r="http://schemas.openxmlformats.org/officeDocument/2006/relationships" xmlns:p="http://schemas.openxmlformats.org/presentationml/2006/main">
  <p:tag name="HIGHLIGHTER" val="false"/>
</p:tagLst>
</file>

<file path=ppt/tags/tag572.xml><?xml version="1.0" encoding="utf-8"?>
<p:tagLst xmlns:a="http://schemas.openxmlformats.org/drawingml/2006/main" xmlns:r="http://schemas.openxmlformats.org/officeDocument/2006/relationships" xmlns:p="http://schemas.openxmlformats.org/presentationml/2006/main">
  <p:tag name="HIGHLIGHTER" val="false"/>
</p:tagLst>
</file>

<file path=ppt/tags/tag573.xml><?xml version="1.0" encoding="utf-8"?>
<p:tagLst xmlns:a="http://schemas.openxmlformats.org/drawingml/2006/main" xmlns:r="http://schemas.openxmlformats.org/officeDocument/2006/relationships" xmlns:p="http://schemas.openxmlformats.org/presentationml/2006/main">
  <p:tag name="HIGHLIGHTER" val="false"/>
</p:tagLst>
</file>

<file path=ppt/tags/tag574.xml><?xml version="1.0" encoding="utf-8"?>
<p:tagLst xmlns:a="http://schemas.openxmlformats.org/drawingml/2006/main" xmlns:r="http://schemas.openxmlformats.org/officeDocument/2006/relationships" xmlns:p="http://schemas.openxmlformats.org/presentationml/2006/main">
  <p:tag name="HIGHLIGHTER" val="false"/>
</p:tagLst>
</file>

<file path=ppt/tags/tag575.xml><?xml version="1.0" encoding="utf-8"?>
<p:tagLst xmlns:a="http://schemas.openxmlformats.org/drawingml/2006/main" xmlns:r="http://schemas.openxmlformats.org/officeDocument/2006/relationships" xmlns:p="http://schemas.openxmlformats.org/presentationml/2006/main">
  <p:tag name="HIGHLIGHTER" val="false"/>
</p:tagLst>
</file>

<file path=ppt/tags/tag576.xml><?xml version="1.0" encoding="utf-8"?>
<p:tagLst xmlns:a="http://schemas.openxmlformats.org/drawingml/2006/main" xmlns:r="http://schemas.openxmlformats.org/officeDocument/2006/relationships" xmlns:p="http://schemas.openxmlformats.org/presentationml/2006/main">
  <p:tag name="HIGHLIGHTER" val="false"/>
</p:tagLst>
</file>

<file path=ppt/tags/tag577.xml><?xml version="1.0" encoding="utf-8"?>
<p:tagLst xmlns:a="http://schemas.openxmlformats.org/drawingml/2006/main" xmlns:r="http://schemas.openxmlformats.org/officeDocument/2006/relationships" xmlns:p="http://schemas.openxmlformats.org/presentationml/2006/main">
  <p:tag name="HIGHLIGHTER" val="false"/>
</p:tagLst>
</file>

<file path=ppt/tags/tag578.xml><?xml version="1.0" encoding="utf-8"?>
<p:tagLst xmlns:a="http://schemas.openxmlformats.org/drawingml/2006/main" xmlns:r="http://schemas.openxmlformats.org/officeDocument/2006/relationships" xmlns:p="http://schemas.openxmlformats.org/presentationml/2006/main">
  <p:tag name="HIGHLIGHTER" val="false"/>
</p:tagLst>
</file>

<file path=ppt/tags/tag579.xml><?xml version="1.0" encoding="utf-8"?>
<p:tagLst xmlns:a="http://schemas.openxmlformats.org/drawingml/2006/main" xmlns:r="http://schemas.openxmlformats.org/officeDocument/2006/relationships" xmlns:p="http://schemas.openxmlformats.org/presentationml/2006/main">
  <p:tag name="HIGHLIGHTER" val="false"/>
</p:tagLst>
</file>

<file path=ppt/tags/tag58.xml><?xml version="1.0" encoding="utf-8"?>
<p:tagLst xmlns:a="http://schemas.openxmlformats.org/drawingml/2006/main" xmlns:r="http://schemas.openxmlformats.org/officeDocument/2006/relationships" xmlns:p="http://schemas.openxmlformats.org/presentationml/2006/main">
  <p:tag name="HIGHLIGHTER" val="false"/>
</p:tagLst>
</file>

<file path=ppt/tags/tag580.xml><?xml version="1.0" encoding="utf-8"?>
<p:tagLst xmlns:a="http://schemas.openxmlformats.org/drawingml/2006/main" xmlns:r="http://schemas.openxmlformats.org/officeDocument/2006/relationships" xmlns:p="http://schemas.openxmlformats.org/presentationml/2006/main">
  <p:tag name="HIGHLIGHTER" val="false"/>
</p:tagLst>
</file>

<file path=ppt/tags/tag581.xml><?xml version="1.0" encoding="utf-8"?>
<p:tagLst xmlns:a="http://schemas.openxmlformats.org/drawingml/2006/main" xmlns:r="http://schemas.openxmlformats.org/officeDocument/2006/relationships" xmlns:p="http://schemas.openxmlformats.org/presentationml/2006/main">
  <p:tag name="HIGHLIGHTER" val="false"/>
</p:tagLst>
</file>

<file path=ppt/tags/tag582.xml><?xml version="1.0" encoding="utf-8"?>
<p:tagLst xmlns:a="http://schemas.openxmlformats.org/drawingml/2006/main" xmlns:r="http://schemas.openxmlformats.org/officeDocument/2006/relationships" xmlns:p="http://schemas.openxmlformats.org/presentationml/2006/main">
  <p:tag name="HIGHLIGHTER" val="false"/>
</p:tagLst>
</file>

<file path=ppt/tags/tag583.xml><?xml version="1.0" encoding="utf-8"?>
<p:tagLst xmlns:a="http://schemas.openxmlformats.org/drawingml/2006/main" xmlns:r="http://schemas.openxmlformats.org/officeDocument/2006/relationships" xmlns:p="http://schemas.openxmlformats.org/presentationml/2006/main">
  <p:tag name="HIGHLIGHTER" val="false"/>
</p:tagLst>
</file>

<file path=ppt/tags/tag584.xml><?xml version="1.0" encoding="utf-8"?>
<p:tagLst xmlns:a="http://schemas.openxmlformats.org/drawingml/2006/main" xmlns:r="http://schemas.openxmlformats.org/officeDocument/2006/relationships" xmlns:p="http://schemas.openxmlformats.org/presentationml/2006/main">
  <p:tag name="HIGHLIGHTER" val="false"/>
</p:tagLst>
</file>

<file path=ppt/tags/tag585.xml><?xml version="1.0" encoding="utf-8"?>
<p:tagLst xmlns:a="http://schemas.openxmlformats.org/drawingml/2006/main" xmlns:r="http://schemas.openxmlformats.org/officeDocument/2006/relationships" xmlns:p="http://schemas.openxmlformats.org/presentationml/2006/main">
  <p:tag name="HIGHLIGHTER" val="false"/>
</p:tagLst>
</file>

<file path=ppt/tags/tag586.xml><?xml version="1.0" encoding="utf-8"?>
<p:tagLst xmlns:a="http://schemas.openxmlformats.org/drawingml/2006/main" xmlns:r="http://schemas.openxmlformats.org/officeDocument/2006/relationships" xmlns:p="http://schemas.openxmlformats.org/presentationml/2006/main">
  <p:tag name="HIGHLIGHTER" val="false"/>
</p:tagLst>
</file>

<file path=ppt/tags/tag587.xml><?xml version="1.0" encoding="utf-8"?>
<p:tagLst xmlns:a="http://schemas.openxmlformats.org/drawingml/2006/main" xmlns:r="http://schemas.openxmlformats.org/officeDocument/2006/relationships" xmlns:p="http://schemas.openxmlformats.org/presentationml/2006/main">
  <p:tag name="HIGHLIGHTER" val="false"/>
</p:tagLst>
</file>

<file path=ppt/tags/tag588.xml><?xml version="1.0" encoding="utf-8"?>
<p:tagLst xmlns:a="http://schemas.openxmlformats.org/drawingml/2006/main" xmlns:r="http://schemas.openxmlformats.org/officeDocument/2006/relationships" xmlns:p="http://schemas.openxmlformats.org/presentationml/2006/main">
  <p:tag name="HIGHLIGHTER" val="false"/>
</p:tagLst>
</file>

<file path=ppt/tags/tag589.xml><?xml version="1.0" encoding="utf-8"?>
<p:tagLst xmlns:a="http://schemas.openxmlformats.org/drawingml/2006/main" xmlns:r="http://schemas.openxmlformats.org/officeDocument/2006/relationships" xmlns:p="http://schemas.openxmlformats.org/presentationml/2006/main">
  <p:tag name="HIGHLIGHTER" val="false"/>
</p:tagLst>
</file>

<file path=ppt/tags/tag59.xml><?xml version="1.0" encoding="utf-8"?>
<p:tagLst xmlns:a="http://schemas.openxmlformats.org/drawingml/2006/main" xmlns:r="http://schemas.openxmlformats.org/officeDocument/2006/relationships" xmlns:p="http://schemas.openxmlformats.org/presentationml/2006/main">
  <p:tag name="HIGHLIGHTER" val="false"/>
</p:tagLst>
</file>

<file path=ppt/tags/tag590.xml><?xml version="1.0" encoding="utf-8"?>
<p:tagLst xmlns:a="http://schemas.openxmlformats.org/drawingml/2006/main" xmlns:r="http://schemas.openxmlformats.org/officeDocument/2006/relationships" xmlns:p="http://schemas.openxmlformats.org/presentationml/2006/main">
  <p:tag name="HIGHLIGHTER" val="false"/>
</p:tagLst>
</file>

<file path=ppt/tags/tag591.xml><?xml version="1.0" encoding="utf-8"?>
<p:tagLst xmlns:a="http://schemas.openxmlformats.org/drawingml/2006/main" xmlns:r="http://schemas.openxmlformats.org/officeDocument/2006/relationships" xmlns:p="http://schemas.openxmlformats.org/presentationml/2006/main">
  <p:tag name="HIGHLIGHTER" val="false"/>
</p:tagLst>
</file>

<file path=ppt/tags/tag592.xml><?xml version="1.0" encoding="utf-8"?>
<p:tagLst xmlns:a="http://schemas.openxmlformats.org/drawingml/2006/main" xmlns:r="http://schemas.openxmlformats.org/officeDocument/2006/relationships" xmlns:p="http://schemas.openxmlformats.org/presentationml/2006/main">
  <p:tag name="HIGHLIGHTER" val="false"/>
</p:tagLst>
</file>

<file path=ppt/tags/tag593.xml><?xml version="1.0" encoding="utf-8"?>
<p:tagLst xmlns:a="http://schemas.openxmlformats.org/drawingml/2006/main" xmlns:r="http://schemas.openxmlformats.org/officeDocument/2006/relationships" xmlns:p="http://schemas.openxmlformats.org/presentationml/2006/main">
  <p:tag name="HIGHLIGHTER" val="false"/>
</p:tagLst>
</file>

<file path=ppt/tags/tag594.xml><?xml version="1.0" encoding="utf-8"?>
<p:tagLst xmlns:a="http://schemas.openxmlformats.org/drawingml/2006/main" xmlns:r="http://schemas.openxmlformats.org/officeDocument/2006/relationships" xmlns:p="http://schemas.openxmlformats.org/presentationml/2006/main">
  <p:tag name="HIGHLIGHTER" val="false"/>
</p:tagLst>
</file>

<file path=ppt/tags/tag595.xml><?xml version="1.0" encoding="utf-8"?>
<p:tagLst xmlns:a="http://schemas.openxmlformats.org/drawingml/2006/main" xmlns:r="http://schemas.openxmlformats.org/officeDocument/2006/relationships" xmlns:p="http://schemas.openxmlformats.org/presentationml/2006/main">
  <p:tag name="HIGHLIGHTER" val="false"/>
</p:tagLst>
</file>

<file path=ppt/tags/tag596.xml><?xml version="1.0" encoding="utf-8"?>
<p:tagLst xmlns:a="http://schemas.openxmlformats.org/drawingml/2006/main" xmlns:r="http://schemas.openxmlformats.org/officeDocument/2006/relationships" xmlns:p="http://schemas.openxmlformats.org/presentationml/2006/main">
  <p:tag name="HIGHLIGHTER" val="false"/>
</p:tagLst>
</file>

<file path=ppt/tags/tag597.xml><?xml version="1.0" encoding="utf-8"?>
<p:tagLst xmlns:a="http://schemas.openxmlformats.org/drawingml/2006/main" xmlns:r="http://schemas.openxmlformats.org/officeDocument/2006/relationships" xmlns:p="http://schemas.openxmlformats.org/presentationml/2006/main">
  <p:tag name="HIGHLIGHTER" val="false"/>
</p:tagLst>
</file>

<file path=ppt/tags/tag598.xml><?xml version="1.0" encoding="utf-8"?>
<p:tagLst xmlns:a="http://schemas.openxmlformats.org/drawingml/2006/main" xmlns:r="http://schemas.openxmlformats.org/officeDocument/2006/relationships" xmlns:p="http://schemas.openxmlformats.org/presentationml/2006/main">
  <p:tag name="HIGHLIGHTER" val="false"/>
</p:tagLst>
</file>

<file path=ppt/tags/tag599.xml><?xml version="1.0" encoding="utf-8"?>
<p:tagLst xmlns:a="http://schemas.openxmlformats.org/drawingml/2006/main" xmlns:r="http://schemas.openxmlformats.org/officeDocument/2006/relationships" xmlns:p="http://schemas.openxmlformats.org/presentationml/2006/main">
  <p:tag name="HIGHLIGHTER" val="false"/>
</p:tagLst>
</file>

<file path=ppt/tags/tag6.xml><?xml version="1.0" encoding="utf-8"?>
<p:tagLst xmlns:a="http://schemas.openxmlformats.org/drawingml/2006/main" xmlns:r="http://schemas.openxmlformats.org/officeDocument/2006/relationships" xmlns:p="http://schemas.openxmlformats.org/presentationml/2006/main">
  <p:tag name="HIGHLIGHTER" val="false"/>
</p:tagLst>
</file>

<file path=ppt/tags/tag60.xml><?xml version="1.0" encoding="utf-8"?>
<p:tagLst xmlns:a="http://schemas.openxmlformats.org/drawingml/2006/main" xmlns:r="http://schemas.openxmlformats.org/officeDocument/2006/relationships" xmlns:p="http://schemas.openxmlformats.org/presentationml/2006/main">
  <p:tag name="HIGHLIGHTER" val="false"/>
</p:tagLst>
</file>

<file path=ppt/tags/tag600.xml><?xml version="1.0" encoding="utf-8"?>
<p:tagLst xmlns:a="http://schemas.openxmlformats.org/drawingml/2006/main" xmlns:r="http://schemas.openxmlformats.org/officeDocument/2006/relationships" xmlns:p="http://schemas.openxmlformats.org/presentationml/2006/main">
  <p:tag name="HIGHLIGHTER" val="false"/>
</p:tagLst>
</file>

<file path=ppt/tags/tag601.xml><?xml version="1.0" encoding="utf-8"?>
<p:tagLst xmlns:a="http://schemas.openxmlformats.org/drawingml/2006/main" xmlns:r="http://schemas.openxmlformats.org/officeDocument/2006/relationships" xmlns:p="http://schemas.openxmlformats.org/presentationml/2006/main">
  <p:tag name="HIGHLIGHTER" val="false"/>
</p:tagLst>
</file>

<file path=ppt/tags/tag602.xml><?xml version="1.0" encoding="utf-8"?>
<p:tagLst xmlns:a="http://schemas.openxmlformats.org/drawingml/2006/main" xmlns:r="http://schemas.openxmlformats.org/officeDocument/2006/relationships" xmlns:p="http://schemas.openxmlformats.org/presentationml/2006/main">
  <p:tag name="HIGHLIGHTER" val="false"/>
</p:tagLst>
</file>

<file path=ppt/tags/tag603.xml><?xml version="1.0" encoding="utf-8"?>
<p:tagLst xmlns:a="http://schemas.openxmlformats.org/drawingml/2006/main" xmlns:r="http://schemas.openxmlformats.org/officeDocument/2006/relationships" xmlns:p="http://schemas.openxmlformats.org/presentationml/2006/main">
  <p:tag name="HIGHLIGHTER" val="false"/>
</p:tagLst>
</file>

<file path=ppt/tags/tag604.xml><?xml version="1.0" encoding="utf-8"?>
<p:tagLst xmlns:a="http://schemas.openxmlformats.org/drawingml/2006/main" xmlns:r="http://schemas.openxmlformats.org/officeDocument/2006/relationships" xmlns:p="http://schemas.openxmlformats.org/presentationml/2006/main">
  <p:tag name="HIGHLIGHTER" val="false"/>
</p:tagLst>
</file>

<file path=ppt/tags/tag605.xml><?xml version="1.0" encoding="utf-8"?>
<p:tagLst xmlns:a="http://schemas.openxmlformats.org/drawingml/2006/main" xmlns:r="http://schemas.openxmlformats.org/officeDocument/2006/relationships" xmlns:p="http://schemas.openxmlformats.org/presentationml/2006/main">
  <p:tag name="HIGHLIGHTER" val="false"/>
</p:tagLst>
</file>

<file path=ppt/tags/tag606.xml><?xml version="1.0" encoding="utf-8"?>
<p:tagLst xmlns:a="http://schemas.openxmlformats.org/drawingml/2006/main" xmlns:r="http://schemas.openxmlformats.org/officeDocument/2006/relationships" xmlns:p="http://schemas.openxmlformats.org/presentationml/2006/main">
  <p:tag name="HIGHLIGHTER" val="false"/>
</p:tagLst>
</file>

<file path=ppt/tags/tag607.xml><?xml version="1.0" encoding="utf-8"?>
<p:tagLst xmlns:a="http://schemas.openxmlformats.org/drawingml/2006/main" xmlns:r="http://schemas.openxmlformats.org/officeDocument/2006/relationships" xmlns:p="http://schemas.openxmlformats.org/presentationml/2006/main">
  <p:tag name="HIGHLIGHTER" val="false"/>
</p:tagLst>
</file>

<file path=ppt/tags/tag608.xml><?xml version="1.0" encoding="utf-8"?>
<p:tagLst xmlns:a="http://schemas.openxmlformats.org/drawingml/2006/main" xmlns:r="http://schemas.openxmlformats.org/officeDocument/2006/relationships" xmlns:p="http://schemas.openxmlformats.org/presentationml/2006/main">
  <p:tag name="HIGHLIGHTER" val="false"/>
</p:tagLst>
</file>

<file path=ppt/tags/tag609.xml><?xml version="1.0" encoding="utf-8"?>
<p:tagLst xmlns:a="http://schemas.openxmlformats.org/drawingml/2006/main" xmlns:r="http://schemas.openxmlformats.org/officeDocument/2006/relationships" xmlns:p="http://schemas.openxmlformats.org/presentationml/2006/main">
  <p:tag name="HIGHLIGHTER" val="false"/>
</p:tagLst>
</file>

<file path=ppt/tags/tag61.xml><?xml version="1.0" encoding="utf-8"?>
<p:tagLst xmlns:a="http://schemas.openxmlformats.org/drawingml/2006/main" xmlns:r="http://schemas.openxmlformats.org/officeDocument/2006/relationships" xmlns:p="http://schemas.openxmlformats.org/presentationml/2006/main">
  <p:tag name="HIGHLIGHTER" val="false"/>
</p:tagLst>
</file>

<file path=ppt/tags/tag610.xml><?xml version="1.0" encoding="utf-8"?>
<p:tagLst xmlns:a="http://schemas.openxmlformats.org/drawingml/2006/main" xmlns:r="http://schemas.openxmlformats.org/officeDocument/2006/relationships" xmlns:p="http://schemas.openxmlformats.org/presentationml/2006/main">
  <p:tag name="HIGHLIGHTER" val="false"/>
</p:tagLst>
</file>

<file path=ppt/tags/tag611.xml><?xml version="1.0" encoding="utf-8"?>
<p:tagLst xmlns:a="http://schemas.openxmlformats.org/drawingml/2006/main" xmlns:r="http://schemas.openxmlformats.org/officeDocument/2006/relationships" xmlns:p="http://schemas.openxmlformats.org/presentationml/2006/main">
  <p:tag name="HIGHLIGHTER" val="false"/>
</p:tagLst>
</file>

<file path=ppt/tags/tag612.xml><?xml version="1.0" encoding="utf-8"?>
<p:tagLst xmlns:a="http://schemas.openxmlformats.org/drawingml/2006/main" xmlns:r="http://schemas.openxmlformats.org/officeDocument/2006/relationships" xmlns:p="http://schemas.openxmlformats.org/presentationml/2006/main">
  <p:tag name="HIGHLIGHTER" val="false"/>
</p:tagLst>
</file>

<file path=ppt/tags/tag613.xml><?xml version="1.0" encoding="utf-8"?>
<p:tagLst xmlns:a="http://schemas.openxmlformats.org/drawingml/2006/main" xmlns:r="http://schemas.openxmlformats.org/officeDocument/2006/relationships" xmlns:p="http://schemas.openxmlformats.org/presentationml/2006/main">
  <p:tag name="HIGHLIGHTER" val="false"/>
</p:tagLst>
</file>

<file path=ppt/tags/tag614.xml><?xml version="1.0" encoding="utf-8"?>
<p:tagLst xmlns:a="http://schemas.openxmlformats.org/drawingml/2006/main" xmlns:r="http://schemas.openxmlformats.org/officeDocument/2006/relationships" xmlns:p="http://schemas.openxmlformats.org/presentationml/2006/main">
  <p:tag name="HIGHLIGHTER" val="false"/>
</p:tagLst>
</file>

<file path=ppt/tags/tag615.xml><?xml version="1.0" encoding="utf-8"?>
<p:tagLst xmlns:a="http://schemas.openxmlformats.org/drawingml/2006/main" xmlns:r="http://schemas.openxmlformats.org/officeDocument/2006/relationships" xmlns:p="http://schemas.openxmlformats.org/presentationml/2006/main">
  <p:tag name="HIGHLIGHTER" val="false"/>
</p:tagLst>
</file>

<file path=ppt/tags/tag616.xml><?xml version="1.0" encoding="utf-8"?>
<p:tagLst xmlns:a="http://schemas.openxmlformats.org/drawingml/2006/main" xmlns:r="http://schemas.openxmlformats.org/officeDocument/2006/relationships" xmlns:p="http://schemas.openxmlformats.org/presentationml/2006/main">
  <p:tag name="HIGHLIGHTER" val="false"/>
</p:tagLst>
</file>

<file path=ppt/tags/tag617.xml><?xml version="1.0" encoding="utf-8"?>
<p:tagLst xmlns:a="http://schemas.openxmlformats.org/drawingml/2006/main" xmlns:r="http://schemas.openxmlformats.org/officeDocument/2006/relationships" xmlns:p="http://schemas.openxmlformats.org/presentationml/2006/main">
  <p:tag name="HIGHLIGHTER" val="false"/>
</p:tagLst>
</file>

<file path=ppt/tags/tag618.xml><?xml version="1.0" encoding="utf-8"?>
<p:tagLst xmlns:a="http://schemas.openxmlformats.org/drawingml/2006/main" xmlns:r="http://schemas.openxmlformats.org/officeDocument/2006/relationships" xmlns:p="http://schemas.openxmlformats.org/presentationml/2006/main">
  <p:tag name="HIGHLIGHTER" val="false"/>
</p:tagLst>
</file>

<file path=ppt/tags/tag619.xml><?xml version="1.0" encoding="utf-8"?>
<p:tagLst xmlns:a="http://schemas.openxmlformats.org/drawingml/2006/main" xmlns:r="http://schemas.openxmlformats.org/officeDocument/2006/relationships" xmlns:p="http://schemas.openxmlformats.org/presentationml/2006/main">
  <p:tag name="HIGHLIGHTER" val="false"/>
</p:tagLst>
</file>

<file path=ppt/tags/tag62.xml><?xml version="1.0" encoding="utf-8"?>
<p:tagLst xmlns:a="http://schemas.openxmlformats.org/drawingml/2006/main" xmlns:r="http://schemas.openxmlformats.org/officeDocument/2006/relationships" xmlns:p="http://schemas.openxmlformats.org/presentationml/2006/main">
  <p:tag name="HIGHLIGHTER" val="false"/>
</p:tagLst>
</file>

<file path=ppt/tags/tag620.xml><?xml version="1.0" encoding="utf-8"?>
<p:tagLst xmlns:a="http://schemas.openxmlformats.org/drawingml/2006/main" xmlns:r="http://schemas.openxmlformats.org/officeDocument/2006/relationships" xmlns:p="http://schemas.openxmlformats.org/presentationml/2006/main">
  <p:tag name="HIGHLIGHTER" val="false"/>
</p:tagLst>
</file>

<file path=ppt/tags/tag621.xml><?xml version="1.0" encoding="utf-8"?>
<p:tagLst xmlns:a="http://schemas.openxmlformats.org/drawingml/2006/main" xmlns:r="http://schemas.openxmlformats.org/officeDocument/2006/relationships" xmlns:p="http://schemas.openxmlformats.org/presentationml/2006/main">
  <p:tag name="HIGHLIGHTER" val="false"/>
</p:tagLst>
</file>

<file path=ppt/tags/tag622.xml><?xml version="1.0" encoding="utf-8"?>
<p:tagLst xmlns:a="http://schemas.openxmlformats.org/drawingml/2006/main" xmlns:r="http://schemas.openxmlformats.org/officeDocument/2006/relationships" xmlns:p="http://schemas.openxmlformats.org/presentationml/2006/main">
  <p:tag name="HIGHLIGHTER" val="false"/>
</p:tagLst>
</file>

<file path=ppt/tags/tag623.xml><?xml version="1.0" encoding="utf-8"?>
<p:tagLst xmlns:a="http://schemas.openxmlformats.org/drawingml/2006/main" xmlns:r="http://schemas.openxmlformats.org/officeDocument/2006/relationships" xmlns:p="http://schemas.openxmlformats.org/presentationml/2006/main">
  <p:tag name="HIGHLIGHTER" val="false"/>
</p:tagLst>
</file>

<file path=ppt/tags/tag624.xml><?xml version="1.0" encoding="utf-8"?>
<p:tagLst xmlns:a="http://schemas.openxmlformats.org/drawingml/2006/main" xmlns:r="http://schemas.openxmlformats.org/officeDocument/2006/relationships" xmlns:p="http://schemas.openxmlformats.org/presentationml/2006/main">
  <p:tag name="HIGHLIGHTER" val="false"/>
</p:tagLst>
</file>

<file path=ppt/tags/tag625.xml><?xml version="1.0" encoding="utf-8"?>
<p:tagLst xmlns:a="http://schemas.openxmlformats.org/drawingml/2006/main" xmlns:r="http://schemas.openxmlformats.org/officeDocument/2006/relationships" xmlns:p="http://schemas.openxmlformats.org/presentationml/2006/main">
  <p:tag name="HIGHLIGHTER" val="false"/>
</p:tagLst>
</file>

<file path=ppt/tags/tag626.xml><?xml version="1.0" encoding="utf-8"?>
<p:tagLst xmlns:a="http://schemas.openxmlformats.org/drawingml/2006/main" xmlns:r="http://schemas.openxmlformats.org/officeDocument/2006/relationships" xmlns:p="http://schemas.openxmlformats.org/presentationml/2006/main">
  <p:tag name="HIGHLIGHTER" val="false"/>
</p:tagLst>
</file>

<file path=ppt/tags/tag627.xml><?xml version="1.0" encoding="utf-8"?>
<p:tagLst xmlns:a="http://schemas.openxmlformats.org/drawingml/2006/main" xmlns:r="http://schemas.openxmlformats.org/officeDocument/2006/relationships" xmlns:p="http://schemas.openxmlformats.org/presentationml/2006/main">
  <p:tag name="HIGHLIGHTER" val="false"/>
</p:tagLst>
</file>

<file path=ppt/tags/tag628.xml><?xml version="1.0" encoding="utf-8"?>
<p:tagLst xmlns:a="http://schemas.openxmlformats.org/drawingml/2006/main" xmlns:r="http://schemas.openxmlformats.org/officeDocument/2006/relationships" xmlns:p="http://schemas.openxmlformats.org/presentationml/2006/main">
  <p:tag name="HIGHLIGHTER" val="false"/>
</p:tagLst>
</file>

<file path=ppt/tags/tag629.xml><?xml version="1.0" encoding="utf-8"?>
<p:tagLst xmlns:a="http://schemas.openxmlformats.org/drawingml/2006/main" xmlns:r="http://schemas.openxmlformats.org/officeDocument/2006/relationships" xmlns:p="http://schemas.openxmlformats.org/presentationml/2006/main">
  <p:tag name="HIGHLIGHTER" val="false"/>
</p:tagLst>
</file>

<file path=ppt/tags/tag63.xml><?xml version="1.0" encoding="utf-8"?>
<p:tagLst xmlns:a="http://schemas.openxmlformats.org/drawingml/2006/main" xmlns:r="http://schemas.openxmlformats.org/officeDocument/2006/relationships" xmlns:p="http://schemas.openxmlformats.org/presentationml/2006/main">
  <p:tag name="HIGHLIGHTER" val="false"/>
</p:tagLst>
</file>

<file path=ppt/tags/tag630.xml><?xml version="1.0" encoding="utf-8"?>
<p:tagLst xmlns:a="http://schemas.openxmlformats.org/drawingml/2006/main" xmlns:r="http://schemas.openxmlformats.org/officeDocument/2006/relationships" xmlns:p="http://schemas.openxmlformats.org/presentationml/2006/main">
  <p:tag name="HIGHLIGHTER" val="false"/>
</p:tagLst>
</file>

<file path=ppt/tags/tag631.xml><?xml version="1.0" encoding="utf-8"?>
<p:tagLst xmlns:a="http://schemas.openxmlformats.org/drawingml/2006/main" xmlns:r="http://schemas.openxmlformats.org/officeDocument/2006/relationships" xmlns:p="http://schemas.openxmlformats.org/presentationml/2006/main">
  <p:tag name="HIGHLIGHTER" val="false"/>
</p:tagLst>
</file>

<file path=ppt/tags/tag632.xml><?xml version="1.0" encoding="utf-8"?>
<p:tagLst xmlns:a="http://schemas.openxmlformats.org/drawingml/2006/main" xmlns:r="http://schemas.openxmlformats.org/officeDocument/2006/relationships" xmlns:p="http://schemas.openxmlformats.org/presentationml/2006/main">
  <p:tag name="HIGHLIGHTER" val="false"/>
</p:tagLst>
</file>

<file path=ppt/tags/tag633.xml><?xml version="1.0" encoding="utf-8"?>
<p:tagLst xmlns:a="http://schemas.openxmlformats.org/drawingml/2006/main" xmlns:r="http://schemas.openxmlformats.org/officeDocument/2006/relationships" xmlns:p="http://schemas.openxmlformats.org/presentationml/2006/main">
  <p:tag name="HIGHLIGHTER" val="false"/>
</p:tagLst>
</file>

<file path=ppt/tags/tag634.xml><?xml version="1.0" encoding="utf-8"?>
<p:tagLst xmlns:a="http://schemas.openxmlformats.org/drawingml/2006/main" xmlns:r="http://schemas.openxmlformats.org/officeDocument/2006/relationships" xmlns:p="http://schemas.openxmlformats.org/presentationml/2006/main">
  <p:tag name="HIGHLIGHTER" val="false"/>
</p:tagLst>
</file>

<file path=ppt/tags/tag635.xml><?xml version="1.0" encoding="utf-8"?>
<p:tagLst xmlns:a="http://schemas.openxmlformats.org/drawingml/2006/main" xmlns:r="http://schemas.openxmlformats.org/officeDocument/2006/relationships" xmlns:p="http://schemas.openxmlformats.org/presentationml/2006/main">
  <p:tag name="HIGHLIGHTER" val="false"/>
</p:tagLst>
</file>

<file path=ppt/tags/tag636.xml><?xml version="1.0" encoding="utf-8"?>
<p:tagLst xmlns:a="http://schemas.openxmlformats.org/drawingml/2006/main" xmlns:r="http://schemas.openxmlformats.org/officeDocument/2006/relationships" xmlns:p="http://schemas.openxmlformats.org/presentationml/2006/main">
  <p:tag name="HIGHLIGHTER" val="false"/>
</p:tagLst>
</file>

<file path=ppt/tags/tag637.xml><?xml version="1.0" encoding="utf-8"?>
<p:tagLst xmlns:a="http://schemas.openxmlformats.org/drawingml/2006/main" xmlns:r="http://schemas.openxmlformats.org/officeDocument/2006/relationships" xmlns:p="http://schemas.openxmlformats.org/presentationml/2006/main">
  <p:tag name="HIGHLIGHTER" val="false"/>
</p:tagLst>
</file>

<file path=ppt/tags/tag638.xml><?xml version="1.0" encoding="utf-8"?>
<p:tagLst xmlns:a="http://schemas.openxmlformats.org/drawingml/2006/main" xmlns:r="http://schemas.openxmlformats.org/officeDocument/2006/relationships" xmlns:p="http://schemas.openxmlformats.org/presentationml/2006/main">
  <p:tag name="HIGHLIGHTER" val="false"/>
</p:tagLst>
</file>

<file path=ppt/tags/tag639.xml><?xml version="1.0" encoding="utf-8"?>
<p:tagLst xmlns:a="http://schemas.openxmlformats.org/drawingml/2006/main" xmlns:r="http://schemas.openxmlformats.org/officeDocument/2006/relationships" xmlns:p="http://schemas.openxmlformats.org/presentationml/2006/main">
  <p:tag name="HIGHLIGHTER" val="false"/>
</p:tagLst>
</file>

<file path=ppt/tags/tag64.xml><?xml version="1.0" encoding="utf-8"?>
<p:tagLst xmlns:a="http://schemas.openxmlformats.org/drawingml/2006/main" xmlns:r="http://schemas.openxmlformats.org/officeDocument/2006/relationships" xmlns:p="http://schemas.openxmlformats.org/presentationml/2006/main">
  <p:tag name="HIGHLIGHTER" val="false"/>
</p:tagLst>
</file>

<file path=ppt/tags/tag640.xml><?xml version="1.0" encoding="utf-8"?>
<p:tagLst xmlns:a="http://schemas.openxmlformats.org/drawingml/2006/main" xmlns:r="http://schemas.openxmlformats.org/officeDocument/2006/relationships" xmlns:p="http://schemas.openxmlformats.org/presentationml/2006/main">
  <p:tag name="HIGHLIGHTER" val="false"/>
</p:tagLst>
</file>

<file path=ppt/tags/tag641.xml><?xml version="1.0" encoding="utf-8"?>
<p:tagLst xmlns:a="http://schemas.openxmlformats.org/drawingml/2006/main" xmlns:r="http://schemas.openxmlformats.org/officeDocument/2006/relationships" xmlns:p="http://schemas.openxmlformats.org/presentationml/2006/main">
  <p:tag name="HIGHLIGHTER" val="false"/>
</p:tagLst>
</file>

<file path=ppt/tags/tag642.xml><?xml version="1.0" encoding="utf-8"?>
<p:tagLst xmlns:a="http://schemas.openxmlformats.org/drawingml/2006/main" xmlns:r="http://schemas.openxmlformats.org/officeDocument/2006/relationships" xmlns:p="http://schemas.openxmlformats.org/presentationml/2006/main">
  <p:tag name="HIGHLIGHTER" val="false"/>
</p:tagLst>
</file>

<file path=ppt/tags/tag643.xml><?xml version="1.0" encoding="utf-8"?>
<p:tagLst xmlns:a="http://schemas.openxmlformats.org/drawingml/2006/main" xmlns:r="http://schemas.openxmlformats.org/officeDocument/2006/relationships" xmlns:p="http://schemas.openxmlformats.org/presentationml/2006/main">
  <p:tag name="HIGHLIGHTER" val="false"/>
</p:tagLst>
</file>

<file path=ppt/tags/tag644.xml><?xml version="1.0" encoding="utf-8"?>
<p:tagLst xmlns:a="http://schemas.openxmlformats.org/drawingml/2006/main" xmlns:r="http://schemas.openxmlformats.org/officeDocument/2006/relationships" xmlns:p="http://schemas.openxmlformats.org/presentationml/2006/main">
  <p:tag name="HIGHLIGHTER" val="false"/>
</p:tagLst>
</file>

<file path=ppt/tags/tag645.xml><?xml version="1.0" encoding="utf-8"?>
<p:tagLst xmlns:a="http://schemas.openxmlformats.org/drawingml/2006/main" xmlns:r="http://schemas.openxmlformats.org/officeDocument/2006/relationships" xmlns:p="http://schemas.openxmlformats.org/presentationml/2006/main">
  <p:tag name="HIGHLIGHTER" val="false"/>
</p:tagLst>
</file>

<file path=ppt/tags/tag646.xml><?xml version="1.0" encoding="utf-8"?>
<p:tagLst xmlns:a="http://schemas.openxmlformats.org/drawingml/2006/main" xmlns:r="http://schemas.openxmlformats.org/officeDocument/2006/relationships" xmlns:p="http://schemas.openxmlformats.org/presentationml/2006/main">
  <p:tag name="HIGHLIGHTER" val="false"/>
</p:tagLst>
</file>

<file path=ppt/tags/tag647.xml><?xml version="1.0" encoding="utf-8"?>
<p:tagLst xmlns:a="http://schemas.openxmlformats.org/drawingml/2006/main" xmlns:r="http://schemas.openxmlformats.org/officeDocument/2006/relationships" xmlns:p="http://schemas.openxmlformats.org/presentationml/2006/main">
  <p:tag name="HIGHLIGHTER" val="false"/>
</p:tagLst>
</file>

<file path=ppt/tags/tag648.xml><?xml version="1.0" encoding="utf-8"?>
<p:tagLst xmlns:a="http://schemas.openxmlformats.org/drawingml/2006/main" xmlns:r="http://schemas.openxmlformats.org/officeDocument/2006/relationships" xmlns:p="http://schemas.openxmlformats.org/presentationml/2006/main">
  <p:tag name="HIGHLIGHTER" val="false"/>
</p:tagLst>
</file>

<file path=ppt/tags/tag649.xml><?xml version="1.0" encoding="utf-8"?>
<p:tagLst xmlns:a="http://schemas.openxmlformats.org/drawingml/2006/main" xmlns:r="http://schemas.openxmlformats.org/officeDocument/2006/relationships" xmlns:p="http://schemas.openxmlformats.org/presentationml/2006/main">
  <p:tag name="HIGHLIGHTER" val="false"/>
</p:tagLst>
</file>

<file path=ppt/tags/tag65.xml><?xml version="1.0" encoding="utf-8"?>
<p:tagLst xmlns:a="http://schemas.openxmlformats.org/drawingml/2006/main" xmlns:r="http://schemas.openxmlformats.org/officeDocument/2006/relationships" xmlns:p="http://schemas.openxmlformats.org/presentationml/2006/main">
  <p:tag name="HIGHLIGHTER" val="false"/>
</p:tagLst>
</file>

<file path=ppt/tags/tag650.xml><?xml version="1.0" encoding="utf-8"?>
<p:tagLst xmlns:a="http://schemas.openxmlformats.org/drawingml/2006/main" xmlns:r="http://schemas.openxmlformats.org/officeDocument/2006/relationships" xmlns:p="http://schemas.openxmlformats.org/presentationml/2006/main">
  <p:tag name="HIGHLIGHTER" val="false"/>
</p:tagLst>
</file>

<file path=ppt/tags/tag651.xml><?xml version="1.0" encoding="utf-8"?>
<p:tagLst xmlns:a="http://schemas.openxmlformats.org/drawingml/2006/main" xmlns:r="http://schemas.openxmlformats.org/officeDocument/2006/relationships" xmlns:p="http://schemas.openxmlformats.org/presentationml/2006/main">
  <p:tag name="HIGHLIGHTER" val="false"/>
</p:tagLst>
</file>

<file path=ppt/tags/tag652.xml><?xml version="1.0" encoding="utf-8"?>
<p:tagLst xmlns:a="http://schemas.openxmlformats.org/drawingml/2006/main" xmlns:r="http://schemas.openxmlformats.org/officeDocument/2006/relationships" xmlns:p="http://schemas.openxmlformats.org/presentationml/2006/main">
  <p:tag name="HIGHLIGHTER" val="false"/>
</p:tagLst>
</file>

<file path=ppt/tags/tag653.xml><?xml version="1.0" encoding="utf-8"?>
<p:tagLst xmlns:a="http://schemas.openxmlformats.org/drawingml/2006/main" xmlns:r="http://schemas.openxmlformats.org/officeDocument/2006/relationships" xmlns:p="http://schemas.openxmlformats.org/presentationml/2006/main">
  <p:tag name="HIGHLIGHTER" val="false"/>
</p:tagLst>
</file>

<file path=ppt/tags/tag654.xml><?xml version="1.0" encoding="utf-8"?>
<p:tagLst xmlns:a="http://schemas.openxmlformats.org/drawingml/2006/main" xmlns:r="http://schemas.openxmlformats.org/officeDocument/2006/relationships" xmlns:p="http://schemas.openxmlformats.org/presentationml/2006/main">
  <p:tag name="HIGHLIGHTER" val="false"/>
</p:tagLst>
</file>

<file path=ppt/tags/tag655.xml><?xml version="1.0" encoding="utf-8"?>
<p:tagLst xmlns:a="http://schemas.openxmlformats.org/drawingml/2006/main" xmlns:r="http://schemas.openxmlformats.org/officeDocument/2006/relationships" xmlns:p="http://schemas.openxmlformats.org/presentationml/2006/main">
  <p:tag name="HIGHLIGHTER" val="false"/>
</p:tagLst>
</file>

<file path=ppt/tags/tag656.xml><?xml version="1.0" encoding="utf-8"?>
<p:tagLst xmlns:a="http://schemas.openxmlformats.org/drawingml/2006/main" xmlns:r="http://schemas.openxmlformats.org/officeDocument/2006/relationships" xmlns:p="http://schemas.openxmlformats.org/presentationml/2006/main">
  <p:tag name="HIGHLIGHTER" val="false"/>
</p:tagLst>
</file>

<file path=ppt/tags/tag657.xml><?xml version="1.0" encoding="utf-8"?>
<p:tagLst xmlns:a="http://schemas.openxmlformats.org/drawingml/2006/main" xmlns:r="http://schemas.openxmlformats.org/officeDocument/2006/relationships" xmlns:p="http://schemas.openxmlformats.org/presentationml/2006/main">
  <p:tag name="HIGHLIGHTER" val="false"/>
</p:tagLst>
</file>

<file path=ppt/tags/tag658.xml><?xml version="1.0" encoding="utf-8"?>
<p:tagLst xmlns:a="http://schemas.openxmlformats.org/drawingml/2006/main" xmlns:r="http://schemas.openxmlformats.org/officeDocument/2006/relationships" xmlns:p="http://schemas.openxmlformats.org/presentationml/2006/main">
  <p:tag name="HIGHLIGHTER" val="false"/>
</p:tagLst>
</file>

<file path=ppt/tags/tag659.xml><?xml version="1.0" encoding="utf-8"?>
<p:tagLst xmlns:a="http://schemas.openxmlformats.org/drawingml/2006/main" xmlns:r="http://schemas.openxmlformats.org/officeDocument/2006/relationships" xmlns:p="http://schemas.openxmlformats.org/presentationml/2006/main">
  <p:tag name="HIGHLIGHTER" val="false"/>
</p:tagLst>
</file>

<file path=ppt/tags/tag66.xml><?xml version="1.0" encoding="utf-8"?>
<p:tagLst xmlns:a="http://schemas.openxmlformats.org/drawingml/2006/main" xmlns:r="http://schemas.openxmlformats.org/officeDocument/2006/relationships" xmlns:p="http://schemas.openxmlformats.org/presentationml/2006/main">
  <p:tag name="HIGHLIGHTER" val="false"/>
</p:tagLst>
</file>

<file path=ppt/tags/tag660.xml><?xml version="1.0" encoding="utf-8"?>
<p:tagLst xmlns:a="http://schemas.openxmlformats.org/drawingml/2006/main" xmlns:r="http://schemas.openxmlformats.org/officeDocument/2006/relationships" xmlns:p="http://schemas.openxmlformats.org/presentationml/2006/main">
  <p:tag name="HIGHLIGHTER" val="false"/>
</p:tagLst>
</file>

<file path=ppt/tags/tag661.xml><?xml version="1.0" encoding="utf-8"?>
<p:tagLst xmlns:a="http://schemas.openxmlformats.org/drawingml/2006/main" xmlns:r="http://schemas.openxmlformats.org/officeDocument/2006/relationships" xmlns:p="http://schemas.openxmlformats.org/presentationml/2006/main">
  <p:tag name="HIGHLIGHTER" val="false"/>
</p:tagLst>
</file>

<file path=ppt/tags/tag662.xml><?xml version="1.0" encoding="utf-8"?>
<p:tagLst xmlns:a="http://schemas.openxmlformats.org/drawingml/2006/main" xmlns:r="http://schemas.openxmlformats.org/officeDocument/2006/relationships" xmlns:p="http://schemas.openxmlformats.org/presentationml/2006/main">
  <p:tag name="HIGHLIGHTER" val="false"/>
</p:tagLst>
</file>

<file path=ppt/tags/tag663.xml><?xml version="1.0" encoding="utf-8"?>
<p:tagLst xmlns:a="http://schemas.openxmlformats.org/drawingml/2006/main" xmlns:r="http://schemas.openxmlformats.org/officeDocument/2006/relationships" xmlns:p="http://schemas.openxmlformats.org/presentationml/2006/main">
  <p:tag name="HIGHLIGHTER" val="false"/>
</p:tagLst>
</file>

<file path=ppt/tags/tag664.xml><?xml version="1.0" encoding="utf-8"?>
<p:tagLst xmlns:a="http://schemas.openxmlformats.org/drawingml/2006/main" xmlns:r="http://schemas.openxmlformats.org/officeDocument/2006/relationships" xmlns:p="http://schemas.openxmlformats.org/presentationml/2006/main">
  <p:tag name="HIGHLIGHTER" val="false"/>
</p:tagLst>
</file>

<file path=ppt/tags/tag665.xml><?xml version="1.0" encoding="utf-8"?>
<p:tagLst xmlns:a="http://schemas.openxmlformats.org/drawingml/2006/main" xmlns:r="http://schemas.openxmlformats.org/officeDocument/2006/relationships" xmlns:p="http://schemas.openxmlformats.org/presentationml/2006/main">
  <p:tag name="HIGHLIGHTER" val="false"/>
</p:tagLst>
</file>

<file path=ppt/tags/tag666.xml><?xml version="1.0" encoding="utf-8"?>
<p:tagLst xmlns:a="http://schemas.openxmlformats.org/drawingml/2006/main" xmlns:r="http://schemas.openxmlformats.org/officeDocument/2006/relationships" xmlns:p="http://schemas.openxmlformats.org/presentationml/2006/main">
  <p:tag name="HIGHLIGHTER" val="false"/>
</p:tagLst>
</file>

<file path=ppt/tags/tag667.xml><?xml version="1.0" encoding="utf-8"?>
<p:tagLst xmlns:a="http://schemas.openxmlformats.org/drawingml/2006/main" xmlns:r="http://schemas.openxmlformats.org/officeDocument/2006/relationships" xmlns:p="http://schemas.openxmlformats.org/presentationml/2006/main">
  <p:tag name="HIGHLIGHTER" val="false"/>
</p:tagLst>
</file>

<file path=ppt/tags/tag668.xml><?xml version="1.0" encoding="utf-8"?>
<p:tagLst xmlns:a="http://schemas.openxmlformats.org/drawingml/2006/main" xmlns:r="http://schemas.openxmlformats.org/officeDocument/2006/relationships" xmlns:p="http://schemas.openxmlformats.org/presentationml/2006/main">
  <p:tag name="HIGHLIGHTER" val="false"/>
</p:tagLst>
</file>

<file path=ppt/tags/tag669.xml><?xml version="1.0" encoding="utf-8"?>
<p:tagLst xmlns:a="http://schemas.openxmlformats.org/drawingml/2006/main" xmlns:r="http://schemas.openxmlformats.org/officeDocument/2006/relationships" xmlns:p="http://schemas.openxmlformats.org/presentationml/2006/main">
  <p:tag name="HIGHLIGHTER" val="false"/>
</p:tagLst>
</file>

<file path=ppt/tags/tag67.xml><?xml version="1.0" encoding="utf-8"?>
<p:tagLst xmlns:a="http://schemas.openxmlformats.org/drawingml/2006/main" xmlns:r="http://schemas.openxmlformats.org/officeDocument/2006/relationships" xmlns:p="http://schemas.openxmlformats.org/presentationml/2006/main">
  <p:tag name="HIGHLIGHTER" val="false"/>
</p:tagLst>
</file>

<file path=ppt/tags/tag670.xml><?xml version="1.0" encoding="utf-8"?>
<p:tagLst xmlns:a="http://schemas.openxmlformats.org/drawingml/2006/main" xmlns:r="http://schemas.openxmlformats.org/officeDocument/2006/relationships" xmlns:p="http://schemas.openxmlformats.org/presentationml/2006/main">
  <p:tag name="HIGHLIGHTER" val="false"/>
</p:tagLst>
</file>

<file path=ppt/tags/tag671.xml><?xml version="1.0" encoding="utf-8"?>
<p:tagLst xmlns:a="http://schemas.openxmlformats.org/drawingml/2006/main" xmlns:r="http://schemas.openxmlformats.org/officeDocument/2006/relationships" xmlns:p="http://schemas.openxmlformats.org/presentationml/2006/main">
  <p:tag name="HIGHLIGHTER" val="false"/>
</p:tagLst>
</file>

<file path=ppt/tags/tag672.xml><?xml version="1.0" encoding="utf-8"?>
<p:tagLst xmlns:a="http://schemas.openxmlformats.org/drawingml/2006/main" xmlns:r="http://schemas.openxmlformats.org/officeDocument/2006/relationships" xmlns:p="http://schemas.openxmlformats.org/presentationml/2006/main">
  <p:tag name="HIGHLIGHTER" val="false"/>
</p:tagLst>
</file>

<file path=ppt/tags/tag673.xml><?xml version="1.0" encoding="utf-8"?>
<p:tagLst xmlns:a="http://schemas.openxmlformats.org/drawingml/2006/main" xmlns:r="http://schemas.openxmlformats.org/officeDocument/2006/relationships" xmlns:p="http://schemas.openxmlformats.org/presentationml/2006/main">
  <p:tag name="HIGHLIGHTER" val="false"/>
</p:tagLst>
</file>

<file path=ppt/tags/tag674.xml><?xml version="1.0" encoding="utf-8"?>
<p:tagLst xmlns:a="http://schemas.openxmlformats.org/drawingml/2006/main" xmlns:r="http://schemas.openxmlformats.org/officeDocument/2006/relationships" xmlns:p="http://schemas.openxmlformats.org/presentationml/2006/main">
  <p:tag name="HIGHLIGHTER" val="false"/>
</p:tagLst>
</file>

<file path=ppt/tags/tag675.xml><?xml version="1.0" encoding="utf-8"?>
<p:tagLst xmlns:a="http://schemas.openxmlformats.org/drawingml/2006/main" xmlns:r="http://schemas.openxmlformats.org/officeDocument/2006/relationships" xmlns:p="http://schemas.openxmlformats.org/presentationml/2006/main">
  <p:tag name="HIGHLIGHTER" val="false"/>
</p:tagLst>
</file>

<file path=ppt/tags/tag676.xml><?xml version="1.0" encoding="utf-8"?>
<p:tagLst xmlns:a="http://schemas.openxmlformats.org/drawingml/2006/main" xmlns:r="http://schemas.openxmlformats.org/officeDocument/2006/relationships" xmlns:p="http://schemas.openxmlformats.org/presentationml/2006/main">
  <p:tag name="HIGHLIGHTER" val="false"/>
</p:tagLst>
</file>

<file path=ppt/tags/tag677.xml><?xml version="1.0" encoding="utf-8"?>
<p:tagLst xmlns:a="http://schemas.openxmlformats.org/drawingml/2006/main" xmlns:r="http://schemas.openxmlformats.org/officeDocument/2006/relationships" xmlns:p="http://schemas.openxmlformats.org/presentationml/2006/main">
  <p:tag name="HIGHLIGHTER" val="false"/>
</p:tagLst>
</file>

<file path=ppt/tags/tag678.xml><?xml version="1.0" encoding="utf-8"?>
<p:tagLst xmlns:a="http://schemas.openxmlformats.org/drawingml/2006/main" xmlns:r="http://schemas.openxmlformats.org/officeDocument/2006/relationships" xmlns:p="http://schemas.openxmlformats.org/presentationml/2006/main">
  <p:tag name="HIGHLIGHTER" val="false"/>
</p:tagLst>
</file>

<file path=ppt/tags/tag679.xml><?xml version="1.0" encoding="utf-8"?>
<p:tagLst xmlns:a="http://schemas.openxmlformats.org/drawingml/2006/main" xmlns:r="http://schemas.openxmlformats.org/officeDocument/2006/relationships" xmlns:p="http://schemas.openxmlformats.org/presentationml/2006/main">
  <p:tag name="HIGHLIGHTER" val="false"/>
</p:tagLst>
</file>

<file path=ppt/tags/tag68.xml><?xml version="1.0" encoding="utf-8"?>
<p:tagLst xmlns:a="http://schemas.openxmlformats.org/drawingml/2006/main" xmlns:r="http://schemas.openxmlformats.org/officeDocument/2006/relationships" xmlns:p="http://schemas.openxmlformats.org/presentationml/2006/main">
  <p:tag name="HIGHLIGHTER" val="false"/>
</p:tagLst>
</file>

<file path=ppt/tags/tag680.xml><?xml version="1.0" encoding="utf-8"?>
<p:tagLst xmlns:a="http://schemas.openxmlformats.org/drawingml/2006/main" xmlns:r="http://schemas.openxmlformats.org/officeDocument/2006/relationships" xmlns:p="http://schemas.openxmlformats.org/presentationml/2006/main">
  <p:tag name="HIGHLIGHTER" val="false"/>
</p:tagLst>
</file>

<file path=ppt/tags/tag681.xml><?xml version="1.0" encoding="utf-8"?>
<p:tagLst xmlns:a="http://schemas.openxmlformats.org/drawingml/2006/main" xmlns:r="http://schemas.openxmlformats.org/officeDocument/2006/relationships" xmlns:p="http://schemas.openxmlformats.org/presentationml/2006/main">
  <p:tag name="HIGHLIGHTER" val="false"/>
</p:tagLst>
</file>

<file path=ppt/tags/tag682.xml><?xml version="1.0" encoding="utf-8"?>
<p:tagLst xmlns:a="http://schemas.openxmlformats.org/drawingml/2006/main" xmlns:r="http://schemas.openxmlformats.org/officeDocument/2006/relationships" xmlns:p="http://schemas.openxmlformats.org/presentationml/2006/main">
  <p:tag name="HIGHLIGHTER" val="false"/>
</p:tagLst>
</file>

<file path=ppt/tags/tag683.xml><?xml version="1.0" encoding="utf-8"?>
<p:tagLst xmlns:a="http://schemas.openxmlformats.org/drawingml/2006/main" xmlns:r="http://schemas.openxmlformats.org/officeDocument/2006/relationships" xmlns:p="http://schemas.openxmlformats.org/presentationml/2006/main">
  <p:tag name="HIGHLIGHTER" val="false"/>
</p:tagLst>
</file>

<file path=ppt/tags/tag684.xml><?xml version="1.0" encoding="utf-8"?>
<p:tagLst xmlns:a="http://schemas.openxmlformats.org/drawingml/2006/main" xmlns:r="http://schemas.openxmlformats.org/officeDocument/2006/relationships" xmlns:p="http://schemas.openxmlformats.org/presentationml/2006/main">
  <p:tag name="HIGHLIGHTER" val="false"/>
</p:tagLst>
</file>

<file path=ppt/tags/tag685.xml><?xml version="1.0" encoding="utf-8"?>
<p:tagLst xmlns:a="http://schemas.openxmlformats.org/drawingml/2006/main" xmlns:r="http://schemas.openxmlformats.org/officeDocument/2006/relationships" xmlns:p="http://schemas.openxmlformats.org/presentationml/2006/main">
  <p:tag name="HIGHLIGHTER" val="false"/>
</p:tagLst>
</file>

<file path=ppt/tags/tag686.xml><?xml version="1.0" encoding="utf-8"?>
<p:tagLst xmlns:a="http://schemas.openxmlformats.org/drawingml/2006/main" xmlns:r="http://schemas.openxmlformats.org/officeDocument/2006/relationships" xmlns:p="http://schemas.openxmlformats.org/presentationml/2006/main">
  <p:tag name="HIGHLIGHTER" val="false"/>
</p:tagLst>
</file>

<file path=ppt/tags/tag687.xml><?xml version="1.0" encoding="utf-8"?>
<p:tagLst xmlns:a="http://schemas.openxmlformats.org/drawingml/2006/main" xmlns:r="http://schemas.openxmlformats.org/officeDocument/2006/relationships" xmlns:p="http://schemas.openxmlformats.org/presentationml/2006/main">
  <p:tag name="HIGHLIGHTER" val="false"/>
</p:tagLst>
</file>

<file path=ppt/tags/tag688.xml><?xml version="1.0" encoding="utf-8"?>
<p:tagLst xmlns:a="http://schemas.openxmlformats.org/drawingml/2006/main" xmlns:r="http://schemas.openxmlformats.org/officeDocument/2006/relationships" xmlns:p="http://schemas.openxmlformats.org/presentationml/2006/main">
  <p:tag name="HIGHLIGHTER" val="false"/>
</p:tagLst>
</file>

<file path=ppt/tags/tag689.xml><?xml version="1.0" encoding="utf-8"?>
<p:tagLst xmlns:a="http://schemas.openxmlformats.org/drawingml/2006/main" xmlns:r="http://schemas.openxmlformats.org/officeDocument/2006/relationships" xmlns:p="http://schemas.openxmlformats.org/presentationml/2006/main">
  <p:tag name="HIGHLIGHTER" val="false"/>
</p:tagLst>
</file>

<file path=ppt/tags/tag69.xml><?xml version="1.0" encoding="utf-8"?>
<p:tagLst xmlns:a="http://schemas.openxmlformats.org/drawingml/2006/main" xmlns:r="http://schemas.openxmlformats.org/officeDocument/2006/relationships" xmlns:p="http://schemas.openxmlformats.org/presentationml/2006/main">
  <p:tag name="HIGHLIGHTER" val="false"/>
</p:tagLst>
</file>

<file path=ppt/tags/tag690.xml><?xml version="1.0" encoding="utf-8"?>
<p:tagLst xmlns:a="http://schemas.openxmlformats.org/drawingml/2006/main" xmlns:r="http://schemas.openxmlformats.org/officeDocument/2006/relationships" xmlns:p="http://schemas.openxmlformats.org/presentationml/2006/main">
  <p:tag name="HIGHLIGHTER" val="false"/>
</p:tagLst>
</file>

<file path=ppt/tags/tag691.xml><?xml version="1.0" encoding="utf-8"?>
<p:tagLst xmlns:a="http://schemas.openxmlformats.org/drawingml/2006/main" xmlns:r="http://schemas.openxmlformats.org/officeDocument/2006/relationships" xmlns:p="http://schemas.openxmlformats.org/presentationml/2006/main">
  <p:tag name="HIGHLIGHTER" val="false"/>
</p:tagLst>
</file>

<file path=ppt/tags/tag692.xml><?xml version="1.0" encoding="utf-8"?>
<p:tagLst xmlns:a="http://schemas.openxmlformats.org/drawingml/2006/main" xmlns:r="http://schemas.openxmlformats.org/officeDocument/2006/relationships" xmlns:p="http://schemas.openxmlformats.org/presentationml/2006/main">
  <p:tag name="HIGHLIGHTER" val="false"/>
</p:tagLst>
</file>

<file path=ppt/tags/tag693.xml><?xml version="1.0" encoding="utf-8"?>
<p:tagLst xmlns:a="http://schemas.openxmlformats.org/drawingml/2006/main" xmlns:r="http://schemas.openxmlformats.org/officeDocument/2006/relationships" xmlns:p="http://schemas.openxmlformats.org/presentationml/2006/main">
  <p:tag name="HIGHLIGHTER" val="false"/>
</p:tagLst>
</file>

<file path=ppt/tags/tag694.xml><?xml version="1.0" encoding="utf-8"?>
<p:tagLst xmlns:a="http://schemas.openxmlformats.org/drawingml/2006/main" xmlns:r="http://schemas.openxmlformats.org/officeDocument/2006/relationships" xmlns:p="http://schemas.openxmlformats.org/presentationml/2006/main">
  <p:tag name="HIGHLIGHTER" val="false"/>
</p:tagLst>
</file>

<file path=ppt/tags/tag695.xml><?xml version="1.0" encoding="utf-8"?>
<p:tagLst xmlns:a="http://schemas.openxmlformats.org/drawingml/2006/main" xmlns:r="http://schemas.openxmlformats.org/officeDocument/2006/relationships" xmlns:p="http://schemas.openxmlformats.org/presentationml/2006/main">
  <p:tag name="HIGHLIGHTER" val="false"/>
</p:tagLst>
</file>

<file path=ppt/tags/tag696.xml><?xml version="1.0" encoding="utf-8"?>
<p:tagLst xmlns:a="http://schemas.openxmlformats.org/drawingml/2006/main" xmlns:r="http://schemas.openxmlformats.org/officeDocument/2006/relationships" xmlns:p="http://schemas.openxmlformats.org/presentationml/2006/main">
  <p:tag name="HIGHLIGHTER" val="false"/>
</p:tagLst>
</file>

<file path=ppt/tags/tag697.xml><?xml version="1.0" encoding="utf-8"?>
<p:tagLst xmlns:a="http://schemas.openxmlformats.org/drawingml/2006/main" xmlns:r="http://schemas.openxmlformats.org/officeDocument/2006/relationships" xmlns:p="http://schemas.openxmlformats.org/presentationml/2006/main">
  <p:tag name="HIGHLIGHTER" val="false"/>
</p:tagLst>
</file>

<file path=ppt/tags/tag698.xml><?xml version="1.0" encoding="utf-8"?>
<p:tagLst xmlns:a="http://schemas.openxmlformats.org/drawingml/2006/main" xmlns:r="http://schemas.openxmlformats.org/officeDocument/2006/relationships" xmlns:p="http://schemas.openxmlformats.org/presentationml/2006/main">
  <p:tag name="HIGHLIGHTER" val="false"/>
</p:tagLst>
</file>

<file path=ppt/tags/tag699.xml><?xml version="1.0" encoding="utf-8"?>
<p:tagLst xmlns:a="http://schemas.openxmlformats.org/drawingml/2006/main" xmlns:r="http://schemas.openxmlformats.org/officeDocument/2006/relationships" xmlns:p="http://schemas.openxmlformats.org/presentationml/2006/main">
  <p:tag name="HIGHLIGHTER" val="false"/>
</p:tagLst>
</file>

<file path=ppt/tags/tag7.xml><?xml version="1.0" encoding="utf-8"?>
<p:tagLst xmlns:a="http://schemas.openxmlformats.org/drawingml/2006/main" xmlns:r="http://schemas.openxmlformats.org/officeDocument/2006/relationships" xmlns:p="http://schemas.openxmlformats.org/presentationml/2006/main">
  <p:tag name="HIGHLIGHTER" val="false"/>
</p:tagLst>
</file>

<file path=ppt/tags/tag70.xml><?xml version="1.0" encoding="utf-8"?>
<p:tagLst xmlns:a="http://schemas.openxmlformats.org/drawingml/2006/main" xmlns:r="http://schemas.openxmlformats.org/officeDocument/2006/relationships" xmlns:p="http://schemas.openxmlformats.org/presentationml/2006/main">
  <p:tag name="HIGHLIGHTER" val="false"/>
</p:tagLst>
</file>

<file path=ppt/tags/tag700.xml><?xml version="1.0" encoding="utf-8"?>
<p:tagLst xmlns:a="http://schemas.openxmlformats.org/drawingml/2006/main" xmlns:r="http://schemas.openxmlformats.org/officeDocument/2006/relationships" xmlns:p="http://schemas.openxmlformats.org/presentationml/2006/main">
  <p:tag name="HIGHLIGHTER" val="false"/>
</p:tagLst>
</file>

<file path=ppt/tags/tag701.xml><?xml version="1.0" encoding="utf-8"?>
<p:tagLst xmlns:a="http://schemas.openxmlformats.org/drawingml/2006/main" xmlns:r="http://schemas.openxmlformats.org/officeDocument/2006/relationships" xmlns:p="http://schemas.openxmlformats.org/presentationml/2006/main">
  <p:tag name="HIGHLIGHTER" val="false"/>
</p:tagLst>
</file>

<file path=ppt/tags/tag702.xml><?xml version="1.0" encoding="utf-8"?>
<p:tagLst xmlns:a="http://schemas.openxmlformats.org/drawingml/2006/main" xmlns:r="http://schemas.openxmlformats.org/officeDocument/2006/relationships" xmlns:p="http://schemas.openxmlformats.org/presentationml/2006/main">
  <p:tag name="HIGHLIGHTER" val="false"/>
</p:tagLst>
</file>

<file path=ppt/tags/tag703.xml><?xml version="1.0" encoding="utf-8"?>
<p:tagLst xmlns:a="http://schemas.openxmlformats.org/drawingml/2006/main" xmlns:r="http://schemas.openxmlformats.org/officeDocument/2006/relationships" xmlns:p="http://schemas.openxmlformats.org/presentationml/2006/main">
  <p:tag name="HIGHLIGHTER" val="false"/>
</p:tagLst>
</file>

<file path=ppt/tags/tag704.xml><?xml version="1.0" encoding="utf-8"?>
<p:tagLst xmlns:a="http://schemas.openxmlformats.org/drawingml/2006/main" xmlns:r="http://schemas.openxmlformats.org/officeDocument/2006/relationships" xmlns:p="http://schemas.openxmlformats.org/presentationml/2006/main">
  <p:tag name="HIGHLIGHTER" val="false"/>
</p:tagLst>
</file>

<file path=ppt/tags/tag705.xml><?xml version="1.0" encoding="utf-8"?>
<p:tagLst xmlns:a="http://schemas.openxmlformats.org/drawingml/2006/main" xmlns:r="http://schemas.openxmlformats.org/officeDocument/2006/relationships" xmlns:p="http://schemas.openxmlformats.org/presentationml/2006/main">
  <p:tag name="HIGHLIGHTER" val="false"/>
</p:tagLst>
</file>

<file path=ppt/tags/tag706.xml><?xml version="1.0" encoding="utf-8"?>
<p:tagLst xmlns:a="http://schemas.openxmlformats.org/drawingml/2006/main" xmlns:r="http://schemas.openxmlformats.org/officeDocument/2006/relationships" xmlns:p="http://schemas.openxmlformats.org/presentationml/2006/main">
  <p:tag name="HIGHLIGHTER" val="false"/>
</p:tagLst>
</file>

<file path=ppt/tags/tag707.xml><?xml version="1.0" encoding="utf-8"?>
<p:tagLst xmlns:a="http://schemas.openxmlformats.org/drawingml/2006/main" xmlns:r="http://schemas.openxmlformats.org/officeDocument/2006/relationships" xmlns:p="http://schemas.openxmlformats.org/presentationml/2006/main">
  <p:tag name="HIGHLIGHTER" val="false"/>
</p:tagLst>
</file>

<file path=ppt/tags/tag708.xml><?xml version="1.0" encoding="utf-8"?>
<p:tagLst xmlns:a="http://schemas.openxmlformats.org/drawingml/2006/main" xmlns:r="http://schemas.openxmlformats.org/officeDocument/2006/relationships" xmlns:p="http://schemas.openxmlformats.org/presentationml/2006/main">
  <p:tag name="HIGHLIGHTER" val="false"/>
</p:tagLst>
</file>

<file path=ppt/tags/tag709.xml><?xml version="1.0" encoding="utf-8"?>
<p:tagLst xmlns:a="http://schemas.openxmlformats.org/drawingml/2006/main" xmlns:r="http://schemas.openxmlformats.org/officeDocument/2006/relationships" xmlns:p="http://schemas.openxmlformats.org/presentationml/2006/main">
  <p:tag name="HIGHLIGHTER" val="false"/>
</p:tagLst>
</file>

<file path=ppt/tags/tag71.xml><?xml version="1.0" encoding="utf-8"?>
<p:tagLst xmlns:a="http://schemas.openxmlformats.org/drawingml/2006/main" xmlns:r="http://schemas.openxmlformats.org/officeDocument/2006/relationships" xmlns:p="http://schemas.openxmlformats.org/presentationml/2006/main">
  <p:tag name="HIGHLIGHTER" val="false"/>
</p:tagLst>
</file>

<file path=ppt/tags/tag710.xml><?xml version="1.0" encoding="utf-8"?>
<p:tagLst xmlns:a="http://schemas.openxmlformats.org/drawingml/2006/main" xmlns:r="http://schemas.openxmlformats.org/officeDocument/2006/relationships" xmlns:p="http://schemas.openxmlformats.org/presentationml/2006/main">
  <p:tag name="HIGHLIGHTER" val="false"/>
</p:tagLst>
</file>

<file path=ppt/tags/tag711.xml><?xml version="1.0" encoding="utf-8"?>
<p:tagLst xmlns:a="http://schemas.openxmlformats.org/drawingml/2006/main" xmlns:r="http://schemas.openxmlformats.org/officeDocument/2006/relationships" xmlns:p="http://schemas.openxmlformats.org/presentationml/2006/main">
  <p:tag name="HIGHLIGHTER" val="false"/>
</p:tagLst>
</file>

<file path=ppt/tags/tag712.xml><?xml version="1.0" encoding="utf-8"?>
<p:tagLst xmlns:a="http://schemas.openxmlformats.org/drawingml/2006/main" xmlns:r="http://schemas.openxmlformats.org/officeDocument/2006/relationships" xmlns:p="http://schemas.openxmlformats.org/presentationml/2006/main">
  <p:tag name="HIGHLIGHTER" val="false"/>
</p:tagLst>
</file>

<file path=ppt/tags/tag713.xml><?xml version="1.0" encoding="utf-8"?>
<p:tagLst xmlns:a="http://schemas.openxmlformats.org/drawingml/2006/main" xmlns:r="http://schemas.openxmlformats.org/officeDocument/2006/relationships" xmlns:p="http://schemas.openxmlformats.org/presentationml/2006/main">
  <p:tag name="HIGHLIGHTER" val="false"/>
</p:tagLst>
</file>

<file path=ppt/tags/tag714.xml><?xml version="1.0" encoding="utf-8"?>
<p:tagLst xmlns:a="http://schemas.openxmlformats.org/drawingml/2006/main" xmlns:r="http://schemas.openxmlformats.org/officeDocument/2006/relationships" xmlns:p="http://schemas.openxmlformats.org/presentationml/2006/main">
  <p:tag name="HIGHLIGHTER" val="false"/>
</p:tagLst>
</file>

<file path=ppt/tags/tag715.xml><?xml version="1.0" encoding="utf-8"?>
<p:tagLst xmlns:a="http://schemas.openxmlformats.org/drawingml/2006/main" xmlns:r="http://schemas.openxmlformats.org/officeDocument/2006/relationships" xmlns:p="http://schemas.openxmlformats.org/presentationml/2006/main">
  <p:tag name="HIGHLIGHTER" val="false"/>
</p:tagLst>
</file>

<file path=ppt/tags/tag716.xml><?xml version="1.0" encoding="utf-8"?>
<p:tagLst xmlns:a="http://schemas.openxmlformats.org/drawingml/2006/main" xmlns:r="http://schemas.openxmlformats.org/officeDocument/2006/relationships" xmlns:p="http://schemas.openxmlformats.org/presentationml/2006/main">
  <p:tag name="HIGHLIGHTER" val="false"/>
</p:tagLst>
</file>

<file path=ppt/tags/tag717.xml><?xml version="1.0" encoding="utf-8"?>
<p:tagLst xmlns:a="http://schemas.openxmlformats.org/drawingml/2006/main" xmlns:r="http://schemas.openxmlformats.org/officeDocument/2006/relationships" xmlns:p="http://schemas.openxmlformats.org/presentationml/2006/main">
  <p:tag name="HIGHLIGHTER" val="false"/>
</p:tagLst>
</file>

<file path=ppt/tags/tag718.xml><?xml version="1.0" encoding="utf-8"?>
<p:tagLst xmlns:a="http://schemas.openxmlformats.org/drawingml/2006/main" xmlns:r="http://schemas.openxmlformats.org/officeDocument/2006/relationships" xmlns:p="http://schemas.openxmlformats.org/presentationml/2006/main">
  <p:tag name="HIGHLIGHTER" val="false"/>
</p:tagLst>
</file>

<file path=ppt/tags/tag719.xml><?xml version="1.0" encoding="utf-8"?>
<p:tagLst xmlns:a="http://schemas.openxmlformats.org/drawingml/2006/main" xmlns:r="http://schemas.openxmlformats.org/officeDocument/2006/relationships" xmlns:p="http://schemas.openxmlformats.org/presentationml/2006/main">
  <p:tag name="HIGHLIGHTER" val="false"/>
</p:tagLst>
</file>

<file path=ppt/tags/tag72.xml><?xml version="1.0" encoding="utf-8"?>
<p:tagLst xmlns:a="http://schemas.openxmlformats.org/drawingml/2006/main" xmlns:r="http://schemas.openxmlformats.org/officeDocument/2006/relationships" xmlns:p="http://schemas.openxmlformats.org/presentationml/2006/main">
  <p:tag name="HIGHLIGHTER" val="false"/>
</p:tagLst>
</file>

<file path=ppt/tags/tag720.xml><?xml version="1.0" encoding="utf-8"?>
<p:tagLst xmlns:a="http://schemas.openxmlformats.org/drawingml/2006/main" xmlns:r="http://schemas.openxmlformats.org/officeDocument/2006/relationships" xmlns:p="http://schemas.openxmlformats.org/presentationml/2006/main">
  <p:tag name="HIGHLIGHTER" val="false"/>
</p:tagLst>
</file>

<file path=ppt/tags/tag721.xml><?xml version="1.0" encoding="utf-8"?>
<p:tagLst xmlns:a="http://schemas.openxmlformats.org/drawingml/2006/main" xmlns:r="http://schemas.openxmlformats.org/officeDocument/2006/relationships" xmlns:p="http://schemas.openxmlformats.org/presentationml/2006/main">
  <p:tag name="HIGHLIGHTER" val="false"/>
</p:tagLst>
</file>

<file path=ppt/tags/tag722.xml><?xml version="1.0" encoding="utf-8"?>
<p:tagLst xmlns:a="http://schemas.openxmlformats.org/drawingml/2006/main" xmlns:r="http://schemas.openxmlformats.org/officeDocument/2006/relationships" xmlns:p="http://schemas.openxmlformats.org/presentationml/2006/main">
  <p:tag name="HIGHLIGHTER" val="false"/>
</p:tagLst>
</file>

<file path=ppt/tags/tag723.xml><?xml version="1.0" encoding="utf-8"?>
<p:tagLst xmlns:a="http://schemas.openxmlformats.org/drawingml/2006/main" xmlns:r="http://schemas.openxmlformats.org/officeDocument/2006/relationships" xmlns:p="http://schemas.openxmlformats.org/presentationml/2006/main">
  <p:tag name="HIGHLIGHTER" val="false"/>
</p:tagLst>
</file>

<file path=ppt/tags/tag724.xml><?xml version="1.0" encoding="utf-8"?>
<p:tagLst xmlns:a="http://schemas.openxmlformats.org/drawingml/2006/main" xmlns:r="http://schemas.openxmlformats.org/officeDocument/2006/relationships" xmlns:p="http://schemas.openxmlformats.org/presentationml/2006/main">
  <p:tag name="HIGHLIGHTER" val="false"/>
</p:tagLst>
</file>

<file path=ppt/tags/tag725.xml><?xml version="1.0" encoding="utf-8"?>
<p:tagLst xmlns:a="http://schemas.openxmlformats.org/drawingml/2006/main" xmlns:r="http://schemas.openxmlformats.org/officeDocument/2006/relationships" xmlns:p="http://schemas.openxmlformats.org/presentationml/2006/main">
  <p:tag name="HIGHLIGHTER" val="false"/>
</p:tagLst>
</file>

<file path=ppt/tags/tag726.xml><?xml version="1.0" encoding="utf-8"?>
<p:tagLst xmlns:a="http://schemas.openxmlformats.org/drawingml/2006/main" xmlns:r="http://schemas.openxmlformats.org/officeDocument/2006/relationships" xmlns:p="http://schemas.openxmlformats.org/presentationml/2006/main">
  <p:tag name="HIGHLIGHTER" val="false"/>
</p:tagLst>
</file>

<file path=ppt/tags/tag727.xml><?xml version="1.0" encoding="utf-8"?>
<p:tagLst xmlns:a="http://schemas.openxmlformats.org/drawingml/2006/main" xmlns:r="http://schemas.openxmlformats.org/officeDocument/2006/relationships" xmlns:p="http://schemas.openxmlformats.org/presentationml/2006/main">
  <p:tag name="HIGHLIGHTER" val="false"/>
</p:tagLst>
</file>

<file path=ppt/tags/tag728.xml><?xml version="1.0" encoding="utf-8"?>
<p:tagLst xmlns:a="http://schemas.openxmlformats.org/drawingml/2006/main" xmlns:r="http://schemas.openxmlformats.org/officeDocument/2006/relationships" xmlns:p="http://schemas.openxmlformats.org/presentationml/2006/main">
  <p:tag name="HIGHLIGHTER" val="false"/>
</p:tagLst>
</file>

<file path=ppt/tags/tag729.xml><?xml version="1.0" encoding="utf-8"?>
<p:tagLst xmlns:a="http://schemas.openxmlformats.org/drawingml/2006/main" xmlns:r="http://schemas.openxmlformats.org/officeDocument/2006/relationships" xmlns:p="http://schemas.openxmlformats.org/presentationml/2006/main">
  <p:tag name="HIGHLIGHTER" val="false"/>
</p:tagLst>
</file>

<file path=ppt/tags/tag73.xml><?xml version="1.0" encoding="utf-8"?>
<p:tagLst xmlns:a="http://schemas.openxmlformats.org/drawingml/2006/main" xmlns:r="http://schemas.openxmlformats.org/officeDocument/2006/relationships" xmlns:p="http://schemas.openxmlformats.org/presentationml/2006/main">
  <p:tag name="HIGHLIGHTER" val="false"/>
</p:tagLst>
</file>

<file path=ppt/tags/tag730.xml><?xml version="1.0" encoding="utf-8"?>
<p:tagLst xmlns:a="http://schemas.openxmlformats.org/drawingml/2006/main" xmlns:r="http://schemas.openxmlformats.org/officeDocument/2006/relationships" xmlns:p="http://schemas.openxmlformats.org/presentationml/2006/main">
  <p:tag name="HIGHLIGHTER" val="false"/>
</p:tagLst>
</file>

<file path=ppt/tags/tag731.xml><?xml version="1.0" encoding="utf-8"?>
<p:tagLst xmlns:a="http://schemas.openxmlformats.org/drawingml/2006/main" xmlns:r="http://schemas.openxmlformats.org/officeDocument/2006/relationships" xmlns:p="http://schemas.openxmlformats.org/presentationml/2006/main">
  <p:tag name="HIGHLIGHTER" val="false"/>
</p:tagLst>
</file>

<file path=ppt/tags/tag732.xml><?xml version="1.0" encoding="utf-8"?>
<p:tagLst xmlns:a="http://schemas.openxmlformats.org/drawingml/2006/main" xmlns:r="http://schemas.openxmlformats.org/officeDocument/2006/relationships" xmlns:p="http://schemas.openxmlformats.org/presentationml/2006/main">
  <p:tag name="HIGHLIGHTER" val="false"/>
</p:tagLst>
</file>

<file path=ppt/tags/tag733.xml><?xml version="1.0" encoding="utf-8"?>
<p:tagLst xmlns:a="http://schemas.openxmlformats.org/drawingml/2006/main" xmlns:r="http://schemas.openxmlformats.org/officeDocument/2006/relationships" xmlns:p="http://schemas.openxmlformats.org/presentationml/2006/main">
  <p:tag name="HIGHLIGHTER" val="false"/>
</p:tagLst>
</file>

<file path=ppt/tags/tag734.xml><?xml version="1.0" encoding="utf-8"?>
<p:tagLst xmlns:a="http://schemas.openxmlformats.org/drawingml/2006/main" xmlns:r="http://schemas.openxmlformats.org/officeDocument/2006/relationships" xmlns:p="http://schemas.openxmlformats.org/presentationml/2006/main">
  <p:tag name="HIGHLIGHTER" val="false"/>
</p:tagLst>
</file>

<file path=ppt/tags/tag735.xml><?xml version="1.0" encoding="utf-8"?>
<p:tagLst xmlns:a="http://schemas.openxmlformats.org/drawingml/2006/main" xmlns:r="http://schemas.openxmlformats.org/officeDocument/2006/relationships" xmlns:p="http://schemas.openxmlformats.org/presentationml/2006/main">
  <p:tag name="HIGHLIGHTER" val="false"/>
</p:tagLst>
</file>

<file path=ppt/tags/tag736.xml><?xml version="1.0" encoding="utf-8"?>
<p:tagLst xmlns:a="http://schemas.openxmlformats.org/drawingml/2006/main" xmlns:r="http://schemas.openxmlformats.org/officeDocument/2006/relationships" xmlns:p="http://schemas.openxmlformats.org/presentationml/2006/main">
  <p:tag name="HIGHLIGHTER" val="false"/>
</p:tagLst>
</file>

<file path=ppt/tags/tag737.xml><?xml version="1.0" encoding="utf-8"?>
<p:tagLst xmlns:a="http://schemas.openxmlformats.org/drawingml/2006/main" xmlns:r="http://schemas.openxmlformats.org/officeDocument/2006/relationships" xmlns:p="http://schemas.openxmlformats.org/presentationml/2006/main">
  <p:tag name="HIGHLIGHTER" val="false"/>
</p:tagLst>
</file>

<file path=ppt/tags/tag738.xml><?xml version="1.0" encoding="utf-8"?>
<p:tagLst xmlns:a="http://schemas.openxmlformats.org/drawingml/2006/main" xmlns:r="http://schemas.openxmlformats.org/officeDocument/2006/relationships" xmlns:p="http://schemas.openxmlformats.org/presentationml/2006/main">
  <p:tag name="HIGHLIGHTER" val="false"/>
</p:tagLst>
</file>

<file path=ppt/tags/tag739.xml><?xml version="1.0" encoding="utf-8"?>
<p:tagLst xmlns:a="http://schemas.openxmlformats.org/drawingml/2006/main" xmlns:r="http://schemas.openxmlformats.org/officeDocument/2006/relationships" xmlns:p="http://schemas.openxmlformats.org/presentationml/2006/main">
  <p:tag name="HIGHLIGHTER" val="false"/>
</p:tagLst>
</file>

<file path=ppt/tags/tag74.xml><?xml version="1.0" encoding="utf-8"?>
<p:tagLst xmlns:a="http://schemas.openxmlformats.org/drawingml/2006/main" xmlns:r="http://schemas.openxmlformats.org/officeDocument/2006/relationships" xmlns:p="http://schemas.openxmlformats.org/presentationml/2006/main">
  <p:tag name="HIGHLIGHTER" val="false"/>
</p:tagLst>
</file>

<file path=ppt/tags/tag740.xml><?xml version="1.0" encoding="utf-8"?>
<p:tagLst xmlns:a="http://schemas.openxmlformats.org/drawingml/2006/main" xmlns:r="http://schemas.openxmlformats.org/officeDocument/2006/relationships" xmlns:p="http://schemas.openxmlformats.org/presentationml/2006/main">
  <p:tag name="HIGHLIGHTER" val="false"/>
</p:tagLst>
</file>

<file path=ppt/tags/tag741.xml><?xml version="1.0" encoding="utf-8"?>
<p:tagLst xmlns:a="http://schemas.openxmlformats.org/drawingml/2006/main" xmlns:r="http://schemas.openxmlformats.org/officeDocument/2006/relationships" xmlns:p="http://schemas.openxmlformats.org/presentationml/2006/main">
  <p:tag name="HIGHLIGHTER" val="false"/>
</p:tagLst>
</file>

<file path=ppt/tags/tag742.xml><?xml version="1.0" encoding="utf-8"?>
<p:tagLst xmlns:a="http://schemas.openxmlformats.org/drawingml/2006/main" xmlns:r="http://schemas.openxmlformats.org/officeDocument/2006/relationships" xmlns:p="http://schemas.openxmlformats.org/presentationml/2006/main">
  <p:tag name="HIGHLIGHTER" val="false"/>
</p:tagLst>
</file>

<file path=ppt/tags/tag743.xml><?xml version="1.0" encoding="utf-8"?>
<p:tagLst xmlns:a="http://schemas.openxmlformats.org/drawingml/2006/main" xmlns:r="http://schemas.openxmlformats.org/officeDocument/2006/relationships" xmlns:p="http://schemas.openxmlformats.org/presentationml/2006/main">
  <p:tag name="HIGHLIGHTER" val="false"/>
</p:tagLst>
</file>

<file path=ppt/tags/tag744.xml><?xml version="1.0" encoding="utf-8"?>
<p:tagLst xmlns:a="http://schemas.openxmlformats.org/drawingml/2006/main" xmlns:r="http://schemas.openxmlformats.org/officeDocument/2006/relationships" xmlns:p="http://schemas.openxmlformats.org/presentationml/2006/main">
  <p:tag name="HIGHLIGHTER" val="false"/>
</p:tagLst>
</file>

<file path=ppt/tags/tag745.xml><?xml version="1.0" encoding="utf-8"?>
<p:tagLst xmlns:a="http://schemas.openxmlformats.org/drawingml/2006/main" xmlns:r="http://schemas.openxmlformats.org/officeDocument/2006/relationships" xmlns:p="http://schemas.openxmlformats.org/presentationml/2006/main">
  <p:tag name="HIGHLIGHTER" val="false"/>
</p:tagLst>
</file>

<file path=ppt/tags/tag746.xml><?xml version="1.0" encoding="utf-8"?>
<p:tagLst xmlns:a="http://schemas.openxmlformats.org/drawingml/2006/main" xmlns:r="http://schemas.openxmlformats.org/officeDocument/2006/relationships" xmlns:p="http://schemas.openxmlformats.org/presentationml/2006/main">
  <p:tag name="HIGHLIGHTER" val="false"/>
</p:tagLst>
</file>

<file path=ppt/tags/tag747.xml><?xml version="1.0" encoding="utf-8"?>
<p:tagLst xmlns:a="http://schemas.openxmlformats.org/drawingml/2006/main" xmlns:r="http://schemas.openxmlformats.org/officeDocument/2006/relationships" xmlns:p="http://schemas.openxmlformats.org/presentationml/2006/main">
  <p:tag name="HIGHLIGHTER" val="false"/>
</p:tagLst>
</file>

<file path=ppt/tags/tag748.xml><?xml version="1.0" encoding="utf-8"?>
<p:tagLst xmlns:a="http://schemas.openxmlformats.org/drawingml/2006/main" xmlns:r="http://schemas.openxmlformats.org/officeDocument/2006/relationships" xmlns:p="http://schemas.openxmlformats.org/presentationml/2006/main">
  <p:tag name="HIGHLIGHTER" val="false"/>
</p:tagLst>
</file>

<file path=ppt/tags/tag749.xml><?xml version="1.0" encoding="utf-8"?>
<p:tagLst xmlns:a="http://schemas.openxmlformats.org/drawingml/2006/main" xmlns:r="http://schemas.openxmlformats.org/officeDocument/2006/relationships" xmlns:p="http://schemas.openxmlformats.org/presentationml/2006/main">
  <p:tag name="HIGHLIGHTER" val="false"/>
</p:tagLst>
</file>

<file path=ppt/tags/tag75.xml><?xml version="1.0" encoding="utf-8"?>
<p:tagLst xmlns:a="http://schemas.openxmlformats.org/drawingml/2006/main" xmlns:r="http://schemas.openxmlformats.org/officeDocument/2006/relationships" xmlns:p="http://schemas.openxmlformats.org/presentationml/2006/main">
  <p:tag name="HIGHLIGHTER" val="false"/>
</p:tagLst>
</file>

<file path=ppt/tags/tag750.xml><?xml version="1.0" encoding="utf-8"?>
<p:tagLst xmlns:a="http://schemas.openxmlformats.org/drawingml/2006/main" xmlns:r="http://schemas.openxmlformats.org/officeDocument/2006/relationships" xmlns:p="http://schemas.openxmlformats.org/presentationml/2006/main">
  <p:tag name="HIGHLIGHTER" val="false"/>
</p:tagLst>
</file>

<file path=ppt/tags/tag751.xml><?xml version="1.0" encoding="utf-8"?>
<p:tagLst xmlns:a="http://schemas.openxmlformats.org/drawingml/2006/main" xmlns:r="http://schemas.openxmlformats.org/officeDocument/2006/relationships" xmlns:p="http://schemas.openxmlformats.org/presentationml/2006/main">
  <p:tag name="HIGHLIGHTER" val="false"/>
</p:tagLst>
</file>

<file path=ppt/tags/tag752.xml><?xml version="1.0" encoding="utf-8"?>
<p:tagLst xmlns:a="http://schemas.openxmlformats.org/drawingml/2006/main" xmlns:r="http://schemas.openxmlformats.org/officeDocument/2006/relationships" xmlns:p="http://schemas.openxmlformats.org/presentationml/2006/main">
  <p:tag name="HIGHLIGHTER" val="false"/>
</p:tagLst>
</file>

<file path=ppt/tags/tag753.xml><?xml version="1.0" encoding="utf-8"?>
<p:tagLst xmlns:a="http://schemas.openxmlformats.org/drawingml/2006/main" xmlns:r="http://schemas.openxmlformats.org/officeDocument/2006/relationships" xmlns:p="http://schemas.openxmlformats.org/presentationml/2006/main">
  <p:tag name="HIGHLIGHTER" val="false"/>
</p:tagLst>
</file>

<file path=ppt/tags/tag754.xml><?xml version="1.0" encoding="utf-8"?>
<p:tagLst xmlns:a="http://schemas.openxmlformats.org/drawingml/2006/main" xmlns:r="http://schemas.openxmlformats.org/officeDocument/2006/relationships" xmlns:p="http://schemas.openxmlformats.org/presentationml/2006/main">
  <p:tag name="HIGHLIGHTER" val="false"/>
</p:tagLst>
</file>

<file path=ppt/tags/tag755.xml><?xml version="1.0" encoding="utf-8"?>
<p:tagLst xmlns:a="http://schemas.openxmlformats.org/drawingml/2006/main" xmlns:r="http://schemas.openxmlformats.org/officeDocument/2006/relationships" xmlns:p="http://schemas.openxmlformats.org/presentationml/2006/main">
  <p:tag name="HIGHLIGHTER" val="false"/>
</p:tagLst>
</file>

<file path=ppt/tags/tag756.xml><?xml version="1.0" encoding="utf-8"?>
<p:tagLst xmlns:a="http://schemas.openxmlformats.org/drawingml/2006/main" xmlns:r="http://schemas.openxmlformats.org/officeDocument/2006/relationships" xmlns:p="http://schemas.openxmlformats.org/presentationml/2006/main">
  <p:tag name="HIGHLIGHTER" val="false"/>
</p:tagLst>
</file>

<file path=ppt/tags/tag757.xml><?xml version="1.0" encoding="utf-8"?>
<p:tagLst xmlns:a="http://schemas.openxmlformats.org/drawingml/2006/main" xmlns:r="http://schemas.openxmlformats.org/officeDocument/2006/relationships" xmlns:p="http://schemas.openxmlformats.org/presentationml/2006/main">
  <p:tag name="HIGHLIGHTER" val="false"/>
</p:tagLst>
</file>

<file path=ppt/tags/tag758.xml><?xml version="1.0" encoding="utf-8"?>
<p:tagLst xmlns:a="http://schemas.openxmlformats.org/drawingml/2006/main" xmlns:r="http://schemas.openxmlformats.org/officeDocument/2006/relationships" xmlns:p="http://schemas.openxmlformats.org/presentationml/2006/main">
  <p:tag name="HIGHLIGHTER" val="false"/>
</p:tagLst>
</file>

<file path=ppt/tags/tag759.xml><?xml version="1.0" encoding="utf-8"?>
<p:tagLst xmlns:a="http://schemas.openxmlformats.org/drawingml/2006/main" xmlns:r="http://schemas.openxmlformats.org/officeDocument/2006/relationships" xmlns:p="http://schemas.openxmlformats.org/presentationml/2006/main">
  <p:tag name="HIGHLIGHTER" val="false"/>
</p:tagLst>
</file>

<file path=ppt/tags/tag76.xml><?xml version="1.0" encoding="utf-8"?>
<p:tagLst xmlns:a="http://schemas.openxmlformats.org/drawingml/2006/main" xmlns:r="http://schemas.openxmlformats.org/officeDocument/2006/relationships" xmlns:p="http://schemas.openxmlformats.org/presentationml/2006/main">
  <p:tag name="HIGHLIGHTER" val="false"/>
</p:tagLst>
</file>

<file path=ppt/tags/tag760.xml><?xml version="1.0" encoding="utf-8"?>
<p:tagLst xmlns:a="http://schemas.openxmlformats.org/drawingml/2006/main" xmlns:r="http://schemas.openxmlformats.org/officeDocument/2006/relationships" xmlns:p="http://schemas.openxmlformats.org/presentationml/2006/main">
  <p:tag name="HIGHLIGHTER" val="false"/>
</p:tagLst>
</file>

<file path=ppt/tags/tag761.xml><?xml version="1.0" encoding="utf-8"?>
<p:tagLst xmlns:a="http://schemas.openxmlformats.org/drawingml/2006/main" xmlns:r="http://schemas.openxmlformats.org/officeDocument/2006/relationships" xmlns:p="http://schemas.openxmlformats.org/presentationml/2006/main">
  <p:tag name="HIGHLIGHTER" val="false"/>
</p:tagLst>
</file>

<file path=ppt/tags/tag762.xml><?xml version="1.0" encoding="utf-8"?>
<p:tagLst xmlns:a="http://schemas.openxmlformats.org/drawingml/2006/main" xmlns:r="http://schemas.openxmlformats.org/officeDocument/2006/relationships" xmlns:p="http://schemas.openxmlformats.org/presentationml/2006/main">
  <p:tag name="HIGHLIGHTER" val="false"/>
</p:tagLst>
</file>

<file path=ppt/tags/tag763.xml><?xml version="1.0" encoding="utf-8"?>
<p:tagLst xmlns:a="http://schemas.openxmlformats.org/drawingml/2006/main" xmlns:r="http://schemas.openxmlformats.org/officeDocument/2006/relationships" xmlns:p="http://schemas.openxmlformats.org/presentationml/2006/main">
  <p:tag name="HIGHLIGHTER" val="false"/>
</p:tagLst>
</file>

<file path=ppt/tags/tag764.xml><?xml version="1.0" encoding="utf-8"?>
<p:tagLst xmlns:a="http://schemas.openxmlformats.org/drawingml/2006/main" xmlns:r="http://schemas.openxmlformats.org/officeDocument/2006/relationships" xmlns:p="http://schemas.openxmlformats.org/presentationml/2006/main">
  <p:tag name="HIGHLIGHTER" val="false"/>
</p:tagLst>
</file>

<file path=ppt/tags/tag765.xml><?xml version="1.0" encoding="utf-8"?>
<p:tagLst xmlns:a="http://schemas.openxmlformats.org/drawingml/2006/main" xmlns:r="http://schemas.openxmlformats.org/officeDocument/2006/relationships" xmlns:p="http://schemas.openxmlformats.org/presentationml/2006/main">
  <p:tag name="HIGHLIGHTER" val="false"/>
</p:tagLst>
</file>

<file path=ppt/tags/tag766.xml><?xml version="1.0" encoding="utf-8"?>
<p:tagLst xmlns:a="http://schemas.openxmlformats.org/drawingml/2006/main" xmlns:r="http://schemas.openxmlformats.org/officeDocument/2006/relationships" xmlns:p="http://schemas.openxmlformats.org/presentationml/2006/main">
  <p:tag name="HIGHLIGHTER" val="false"/>
</p:tagLst>
</file>

<file path=ppt/tags/tag767.xml><?xml version="1.0" encoding="utf-8"?>
<p:tagLst xmlns:a="http://schemas.openxmlformats.org/drawingml/2006/main" xmlns:r="http://schemas.openxmlformats.org/officeDocument/2006/relationships" xmlns:p="http://schemas.openxmlformats.org/presentationml/2006/main">
  <p:tag name="HIGHLIGHTER" val="false"/>
</p:tagLst>
</file>

<file path=ppt/tags/tag768.xml><?xml version="1.0" encoding="utf-8"?>
<p:tagLst xmlns:a="http://schemas.openxmlformats.org/drawingml/2006/main" xmlns:r="http://schemas.openxmlformats.org/officeDocument/2006/relationships" xmlns:p="http://schemas.openxmlformats.org/presentationml/2006/main">
  <p:tag name="HIGHLIGHTER" val="false"/>
</p:tagLst>
</file>

<file path=ppt/tags/tag769.xml><?xml version="1.0" encoding="utf-8"?>
<p:tagLst xmlns:a="http://schemas.openxmlformats.org/drawingml/2006/main" xmlns:r="http://schemas.openxmlformats.org/officeDocument/2006/relationships" xmlns:p="http://schemas.openxmlformats.org/presentationml/2006/main">
  <p:tag name="HIGHLIGHTER" val="false"/>
</p:tagLst>
</file>

<file path=ppt/tags/tag77.xml><?xml version="1.0" encoding="utf-8"?>
<p:tagLst xmlns:a="http://schemas.openxmlformats.org/drawingml/2006/main" xmlns:r="http://schemas.openxmlformats.org/officeDocument/2006/relationships" xmlns:p="http://schemas.openxmlformats.org/presentationml/2006/main">
  <p:tag name="HIGHLIGHTER" val="false"/>
</p:tagLst>
</file>

<file path=ppt/tags/tag770.xml><?xml version="1.0" encoding="utf-8"?>
<p:tagLst xmlns:a="http://schemas.openxmlformats.org/drawingml/2006/main" xmlns:r="http://schemas.openxmlformats.org/officeDocument/2006/relationships" xmlns:p="http://schemas.openxmlformats.org/presentationml/2006/main">
  <p:tag name="HIGHLIGHTER" val="false"/>
</p:tagLst>
</file>

<file path=ppt/tags/tag771.xml><?xml version="1.0" encoding="utf-8"?>
<p:tagLst xmlns:a="http://schemas.openxmlformats.org/drawingml/2006/main" xmlns:r="http://schemas.openxmlformats.org/officeDocument/2006/relationships" xmlns:p="http://schemas.openxmlformats.org/presentationml/2006/main">
  <p:tag name="HIGHLIGHTER" val="false"/>
</p:tagLst>
</file>

<file path=ppt/tags/tag772.xml><?xml version="1.0" encoding="utf-8"?>
<p:tagLst xmlns:a="http://schemas.openxmlformats.org/drawingml/2006/main" xmlns:r="http://schemas.openxmlformats.org/officeDocument/2006/relationships" xmlns:p="http://schemas.openxmlformats.org/presentationml/2006/main">
  <p:tag name="HIGHLIGHTER" val="false"/>
</p:tagLst>
</file>

<file path=ppt/tags/tag773.xml><?xml version="1.0" encoding="utf-8"?>
<p:tagLst xmlns:a="http://schemas.openxmlformats.org/drawingml/2006/main" xmlns:r="http://schemas.openxmlformats.org/officeDocument/2006/relationships" xmlns:p="http://schemas.openxmlformats.org/presentationml/2006/main">
  <p:tag name="HIGHLIGHTER" val="false"/>
</p:tagLst>
</file>

<file path=ppt/tags/tag774.xml><?xml version="1.0" encoding="utf-8"?>
<p:tagLst xmlns:a="http://schemas.openxmlformats.org/drawingml/2006/main" xmlns:r="http://schemas.openxmlformats.org/officeDocument/2006/relationships" xmlns:p="http://schemas.openxmlformats.org/presentationml/2006/main">
  <p:tag name="HIGHLIGHTER" val="false"/>
</p:tagLst>
</file>

<file path=ppt/tags/tag775.xml><?xml version="1.0" encoding="utf-8"?>
<p:tagLst xmlns:a="http://schemas.openxmlformats.org/drawingml/2006/main" xmlns:r="http://schemas.openxmlformats.org/officeDocument/2006/relationships" xmlns:p="http://schemas.openxmlformats.org/presentationml/2006/main">
  <p:tag name="HIGHLIGHTER" val="false"/>
</p:tagLst>
</file>

<file path=ppt/tags/tag776.xml><?xml version="1.0" encoding="utf-8"?>
<p:tagLst xmlns:a="http://schemas.openxmlformats.org/drawingml/2006/main" xmlns:r="http://schemas.openxmlformats.org/officeDocument/2006/relationships" xmlns:p="http://schemas.openxmlformats.org/presentationml/2006/main">
  <p:tag name="HIGHLIGHTER" val="false"/>
</p:tagLst>
</file>

<file path=ppt/tags/tag777.xml><?xml version="1.0" encoding="utf-8"?>
<p:tagLst xmlns:a="http://schemas.openxmlformats.org/drawingml/2006/main" xmlns:r="http://schemas.openxmlformats.org/officeDocument/2006/relationships" xmlns:p="http://schemas.openxmlformats.org/presentationml/2006/main">
  <p:tag name="HIGHLIGHTER" val="false"/>
</p:tagLst>
</file>

<file path=ppt/tags/tag778.xml><?xml version="1.0" encoding="utf-8"?>
<p:tagLst xmlns:a="http://schemas.openxmlformats.org/drawingml/2006/main" xmlns:r="http://schemas.openxmlformats.org/officeDocument/2006/relationships" xmlns:p="http://schemas.openxmlformats.org/presentationml/2006/main">
  <p:tag name="HIGHLIGHTER" val="false"/>
</p:tagLst>
</file>

<file path=ppt/tags/tag779.xml><?xml version="1.0" encoding="utf-8"?>
<p:tagLst xmlns:a="http://schemas.openxmlformats.org/drawingml/2006/main" xmlns:r="http://schemas.openxmlformats.org/officeDocument/2006/relationships" xmlns:p="http://schemas.openxmlformats.org/presentationml/2006/main">
  <p:tag name="HIGHLIGHTER" val="false"/>
</p:tagLst>
</file>

<file path=ppt/tags/tag78.xml><?xml version="1.0" encoding="utf-8"?>
<p:tagLst xmlns:a="http://schemas.openxmlformats.org/drawingml/2006/main" xmlns:r="http://schemas.openxmlformats.org/officeDocument/2006/relationships" xmlns:p="http://schemas.openxmlformats.org/presentationml/2006/main">
  <p:tag name="HIGHLIGHTER" val="false"/>
</p:tagLst>
</file>

<file path=ppt/tags/tag780.xml><?xml version="1.0" encoding="utf-8"?>
<p:tagLst xmlns:a="http://schemas.openxmlformats.org/drawingml/2006/main" xmlns:r="http://schemas.openxmlformats.org/officeDocument/2006/relationships" xmlns:p="http://schemas.openxmlformats.org/presentationml/2006/main">
  <p:tag name="HIGHLIGHTER" val="false"/>
</p:tagLst>
</file>

<file path=ppt/tags/tag781.xml><?xml version="1.0" encoding="utf-8"?>
<p:tagLst xmlns:a="http://schemas.openxmlformats.org/drawingml/2006/main" xmlns:r="http://schemas.openxmlformats.org/officeDocument/2006/relationships" xmlns:p="http://schemas.openxmlformats.org/presentationml/2006/main">
  <p:tag name="HIGHLIGHTER" val="false"/>
</p:tagLst>
</file>

<file path=ppt/tags/tag782.xml><?xml version="1.0" encoding="utf-8"?>
<p:tagLst xmlns:a="http://schemas.openxmlformats.org/drawingml/2006/main" xmlns:r="http://schemas.openxmlformats.org/officeDocument/2006/relationships" xmlns:p="http://schemas.openxmlformats.org/presentationml/2006/main">
  <p:tag name="HIGHLIGHTER" val="false"/>
</p:tagLst>
</file>

<file path=ppt/tags/tag783.xml><?xml version="1.0" encoding="utf-8"?>
<p:tagLst xmlns:a="http://schemas.openxmlformats.org/drawingml/2006/main" xmlns:r="http://schemas.openxmlformats.org/officeDocument/2006/relationships" xmlns:p="http://schemas.openxmlformats.org/presentationml/2006/main">
  <p:tag name="HIGHLIGHTER" val="false"/>
</p:tagLst>
</file>

<file path=ppt/tags/tag784.xml><?xml version="1.0" encoding="utf-8"?>
<p:tagLst xmlns:a="http://schemas.openxmlformats.org/drawingml/2006/main" xmlns:r="http://schemas.openxmlformats.org/officeDocument/2006/relationships" xmlns:p="http://schemas.openxmlformats.org/presentationml/2006/main">
  <p:tag name="HIGHLIGHTER" val="false"/>
</p:tagLst>
</file>

<file path=ppt/tags/tag785.xml><?xml version="1.0" encoding="utf-8"?>
<p:tagLst xmlns:a="http://schemas.openxmlformats.org/drawingml/2006/main" xmlns:r="http://schemas.openxmlformats.org/officeDocument/2006/relationships" xmlns:p="http://schemas.openxmlformats.org/presentationml/2006/main">
  <p:tag name="HIGHLIGHTER" val="false"/>
</p:tagLst>
</file>

<file path=ppt/tags/tag786.xml><?xml version="1.0" encoding="utf-8"?>
<p:tagLst xmlns:a="http://schemas.openxmlformats.org/drawingml/2006/main" xmlns:r="http://schemas.openxmlformats.org/officeDocument/2006/relationships" xmlns:p="http://schemas.openxmlformats.org/presentationml/2006/main">
  <p:tag name="HIGHLIGHTER" val="false"/>
</p:tagLst>
</file>

<file path=ppt/tags/tag787.xml><?xml version="1.0" encoding="utf-8"?>
<p:tagLst xmlns:a="http://schemas.openxmlformats.org/drawingml/2006/main" xmlns:r="http://schemas.openxmlformats.org/officeDocument/2006/relationships" xmlns:p="http://schemas.openxmlformats.org/presentationml/2006/main">
  <p:tag name="HIGHLIGHTER" val="false"/>
</p:tagLst>
</file>

<file path=ppt/tags/tag788.xml><?xml version="1.0" encoding="utf-8"?>
<p:tagLst xmlns:a="http://schemas.openxmlformats.org/drawingml/2006/main" xmlns:r="http://schemas.openxmlformats.org/officeDocument/2006/relationships" xmlns:p="http://schemas.openxmlformats.org/presentationml/2006/main">
  <p:tag name="HIGHLIGHTER" val="false"/>
</p:tagLst>
</file>

<file path=ppt/tags/tag789.xml><?xml version="1.0" encoding="utf-8"?>
<p:tagLst xmlns:a="http://schemas.openxmlformats.org/drawingml/2006/main" xmlns:r="http://schemas.openxmlformats.org/officeDocument/2006/relationships" xmlns:p="http://schemas.openxmlformats.org/presentationml/2006/main">
  <p:tag name="HIGHLIGHTER" val="false"/>
</p:tagLst>
</file>

<file path=ppt/tags/tag79.xml><?xml version="1.0" encoding="utf-8"?>
<p:tagLst xmlns:a="http://schemas.openxmlformats.org/drawingml/2006/main" xmlns:r="http://schemas.openxmlformats.org/officeDocument/2006/relationships" xmlns:p="http://schemas.openxmlformats.org/presentationml/2006/main">
  <p:tag name="HIGHLIGHTER" val="false"/>
</p:tagLst>
</file>

<file path=ppt/tags/tag790.xml><?xml version="1.0" encoding="utf-8"?>
<p:tagLst xmlns:a="http://schemas.openxmlformats.org/drawingml/2006/main" xmlns:r="http://schemas.openxmlformats.org/officeDocument/2006/relationships" xmlns:p="http://schemas.openxmlformats.org/presentationml/2006/main">
  <p:tag name="HIGHLIGHTER" val="false"/>
</p:tagLst>
</file>

<file path=ppt/tags/tag791.xml><?xml version="1.0" encoding="utf-8"?>
<p:tagLst xmlns:a="http://schemas.openxmlformats.org/drawingml/2006/main" xmlns:r="http://schemas.openxmlformats.org/officeDocument/2006/relationships" xmlns:p="http://schemas.openxmlformats.org/presentationml/2006/main">
  <p:tag name="HIGHLIGHTER" val="false"/>
</p:tagLst>
</file>

<file path=ppt/tags/tag792.xml><?xml version="1.0" encoding="utf-8"?>
<p:tagLst xmlns:a="http://schemas.openxmlformats.org/drawingml/2006/main" xmlns:r="http://schemas.openxmlformats.org/officeDocument/2006/relationships" xmlns:p="http://schemas.openxmlformats.org/presentationml/2006/main">
  <p:tag name="HIGHLIGHTER" val="false"/>
</p:tagLst>
</file>

<file path=ppt/tags/tag793.xml><?xml version="1.0" encoding="utf-8"?>
<p:tagLst xmlns:a="http://schemas.openxmlformats.org/drawingml/2006/main" xmlns:r="http://schemas.openxmlformats.org/officeDocument/2006/relationships" xmlns:p="http://schemas.openxmlformats.org/presentationml/2006/main">
  <p:tag name="HIGHLIGHTER" val="false"/>
</p:tagLst>
</file>

<file path=ppt/tags/tag794.xml><?xml version="1.0" encoding="utf-8"?>
<p:tagLst xmlns:a="http://schemas.openxmlformats.org/drawingml/2006/main" xmlns:r="http://schemas.openxmlformats.org/officeDocument/2006/relationships" xmlns:p="http://schemas.openxmlformats.org/presentationml/2006/main">
  <p:tag name="HIGHLIGHTER" val="false"/>
</p:tagLst>
</file>

<file path=ppt/tags/tag795.xml><?xml version="1.0" encoding="utf-8"?>
<p:tagLst xmlns:a="http://schemas.openxmlformats.org/drawingml/2006/main" xmlns:r="http://schemas.openxmlformats.org/officeDocument/2006/relationships" xmlns:p="http://schemas.openxmlformats.org/presentationml/2006/main">
  <p:tag name="HIGHLIGHTER" val="false"/>
</p:tagLst>
</file>

<file path=ppt/tags/tag796.xml><?xml version="1.0" encoding="utf-8"?>
<p:tagLst xmlns:a="http://schemas.openxmlformats.org/drawingml/2006/main" xmlns:r="http://schemas.openxmlformats.org/officeDocument/2006/relationships" xmlns:p="http://schemas.openxmlformats.org/presentationml/2006/main">
  <p:tag name="HIGHLIGHTER" val="false"/>
</p:tagLst>
</file>

<file path=ppt/tags/tag797.xml><?xml version="1.0" encoding="utf-8"?>
<p:tagLst xmlns:a="http://schemas.openxmlformats.org/drawingml/2006/main" xmlns:r="http://schemas.openxmlformats.org/officeDocument/2006/relationships" xmlns:p="http://schemas.openxmlformats.org/presentationml/2006/main">
  <p:tag name="HIGHLIGHTER" val="false"/>
</p:tagLst>
</file>

<file path=ppt/tags/tag798.xml><?xml version="1.0" encoding="utf-8"?>
<p:tagLst xmlns:a="http://schemas.openxmlformats.org/drawingml/2006/main" xmlns:r="http://schemas.openxmlformats.org/officeDocument/2006/relationships" xmlns:p="http://schemas.openxmlformats.org/presentationml/2006/main">
  <p:tag name="HIGHLIGHTER" val="false"/>
</p:tagLst>
</file>

<file path=ppt/tags/tag799.xml><?xml version="1.0" encoding="utf-8"?>
<p:tagLst xmlns:a="http://schemas.openxmlformats.org/drawingml/2006/main" xmlns:r="http://schemas.openxmlformats.org/officeDocument/2006/relationships" xmlns:p="http://schemas.openxmlformats.org/presentationml/2006/main">
  <p:tag name="HIGHLIGHTER" val="false"/>
</p:tagLst>
</file>

<file path=ppt/tags/tag8.xml><?xml version="1.0" encoding="utf-8"?>
<p:tagLst xmlns:a="http://schemas.openxmlformats.org/drawingml/2006/main" xmlns:r="http://schemas.openxmlformats.org/officeDocument/2006/relationships" xmlns:p="http://schemas.openxmlformats.org/presentationml/2006/main">
  <p:tag name="HIGHLIGHTER" val="false"/>
</p:tagLst>
</file>

<file path=ppt/tags/tag80.xml><?xml version="1.0" encoding="utf-8"?>
<p:tagLst xmlns:a="http://schemas.openxmlformats.org/drawingml/2006/main" xmlns:r="http://schemas.openxmlformats.org/officeDocument/2006/relationships" xmlns:p="http://schemas.openxmlformats.org/presentationml/2006/main">
  <p:tag name="HIGHLIGHTER" val="false"/>
</p:tagLst>
</file>

<file path=ppt/tags/tag800.xml><?xml version="1.0" encoding="utf-8"?>
<p:tagLst xmlns:a="http://schemas.openxmlformats.org/drawingml/2006/main" xmlns:r="http://schemas.openxmlformats.org/officeDocument/2006/relationships" xmlns:p="http://schemas.openxmlformats.org/presentationml/2006/main">
  <p:tag name="HIGHLIGHTER" val="false"/>
</p:tagLst>
</file>

<file path=ppt/tags/tag801.xml><?xml version="1.0" encoding="utf-8"?>
<p:tagLst xmlns:a="http://schemas.openxmlformats.org/drawingml/2006/main" xmlns:r="http://schemas.openxmlformats.org/officeDocument/2006/relationships" xmlns:p="http://schemas.openxmlformats.org/presentationml/2006/main">
  <p:tag name="HIGHLIGHTER" val="false"/>
</p:tagLst>
</file>

<file path=ppt/tags/tag802.xml><?xml version="1.0" encoding="utf-8"?>
<p:tagLst xmlns:a="http://schemas.openxmlformats.org/drawingml/2006/main" xmlns:r="http://schemas.openxmlformats.org/officeDocument/2006/relationships" xmlns:p="http://schemas.openxmlformats.org/presentationml/2006/main">
  <p:tag name="HIGHLIGHTER" val="false"/>
</p:tagLst>
</file>

<file path=ppt/tags/tag803.xml><?xml version="1.0" encoding="utf-8"?>
<p:tagLst xmlns:a="http://schemas.openxmlformats.org/drawingml/2006/main" xmlns:r="http://schemas.openxmlformats.org/officeDocument/2006/relationships" xmlns:p="http://schemas.openxmlformats.org/presentationml/2006/main">
  <p:tag name="HIGHLIGHTER" val="false"/>
</p:tagLst>
</file>

<file path=ppt/tags/tag804.xml><?xml version="1.0" encoding="utf-8"?>
<p:tagLst xmlns:a="http://schemas.openxmlformats.org/drawingml/2006/main" xmlns:r="http://schemas.openxmlformats.org/officeDocument/2006/relationships" xmlns:p="http://schemas.openxmlformats.org/presentationml/2006/main">
  <p:tag name="HIGHLIGHTER" val="false"/>
</p:tagLst>
</file>

<file path=ppt/tags/tag805.xml><?xml version="1.0" encoding="utf-8"?>
<p:tagLst xmlns:a="http://schemas.openxmlformats.org/drawingml/2006/main" xmlns:r="http://schemas.openxmlformats.org/officeDocument/2006/relationships" xmlns:p="http://schemas.openxmlformats.org/presentationml/2006/main">
  <p:tag name="HIGHLIGHTER" val="false"/>
</p:tagLst>
</file>

<file path=ppt/tags/tag806.xml><?xml version="1.0" encoding="utf-8"?>
<p:tagLst xmlns:a="http://schemas.openxmlformats.org/drawingml/2006/main" xmlns:r="http://schemas.openxmlformats.org/officeDocument/2006/relationships" xmlns:p="http://schemas.openxmlformats.org/presentationml/2006/main">
  <p:tag name="HIGHLIGHTER" val="false"/>
</p:tagLst>
</file>

<file path=ppt/tags/tag807.xml><?xml version="1.0" encoding="utf-8"?>
<p:tagLst xmlns:a="http://schemas.openxmlformats.org/drawingml/2006/main" xmlns:r="http://schemas.openxmlformats.org/officeDocument/2006/relationships" xmlns:p="http://schemas.openxmlformats.org/presentationml/2006/main">
  <p:tag name="HIGHLIGHTER" val="false"/>
</p:tagLst>
</file>

<file path=ppt/tags/tag808.xml><?xml version="1.0" encoding="utf-8"?>
<p:tagLst xmlns:a="http://schemas.openxmlformats.org/drawingml/2006/main" xmlns:r="http://schemas.openxmlformats.org/officeDocument/2006/relationships" xmlns:p="http://schemas.openxmlformats.org/presentationml/2006/main">
  <p:tag name="HIGHLIGHTER" val="false"/>
</p:tagLst>
</file>

<file path=ppt/tags/tag809.xml><?xml version="1.0" encoding="utf-8"?>
<p:tagLst xmlns:a="http://schemas.openxmlformats.org/drawingml/2006/main" xmlns:r="http://schemas.openxmlformats.org/officeDocument/2006/relationships" xmlns:p="http://schemas.openxmlformats.org/presentationml/2006/main">
  <p:tag name="HIGHLIGHTER" val="false"/>
</p:tagLst>
</file>

<file path=ppt/tags/tag81.xml><?xml version="1.0" encoding="utf-8"?>
<p:tagLst xmlns:a="http://schemas.openxmlformats.org/drawingml/2006/main" xmlns:r="http://schemas.openxmlformats.org/officeDocument/2006/relationships" xmlns:p="http://schemas.openxmlformats.org/presentationml/2006/main">
  <p:tag name="HIGHLIGHTER" val="false"/>
</p:tagLst>
</file>

<file path=ppt/tags/tag810.xml><?xml version="1.0" encoding="utf-8"?>
<p:tagLst xmlns:a="http://schemas.openxmlformats.org/drawingml/2006/main" xmlns:r="http://schemas.openxmlformats.org/officeDocument/2006/relationships" xmlns:p="http://schemas.openxmlformats.org/presentationml/2006/main">
  <p:tag name="HIGHLIGHTER" val="false"/>
</p:tagLst>
</file>

<file path=ppt/tags/tag811.xml><?xml version="1.0" encoding="utf-8"?>
<p:tagLst xmlns:a="http://schemas.openxmlformats.org/drawingml/2006/main" xmlns:r="http://schemas.openxmlformats.org/officeDocument/2006/relationships" xmlns:p="http://schemas.openxmlformats.org/presentationml/2006/main">
  <p:tag name="HIGHLIGHTER" val="false"/>
</p:tagLst>
</file>

<file path=ppt/tags/tag812.xml><?xml version="1.0" encoding="utf-8"?>
<p:tagLst xmlns:a="http://schemas.openxmlformats.org/drawingml/2006/main" xmlns:r="http://schemas.openxmlformats.org/officeDocument/2006/relationships" xmlns:p="http://schemas.openxmlformats.org/presentationml/2006/main">
  <p:tag name="HIGHLIGHTER" val="false"/>
</p:tagLst>
</file>

<file path=ppt/tags/tag813.xml><?xml version="1.0" encoding="utf-8"?>
<p:tagLst xmlns:a="http://schemas.openxmlformats.org/drawingml/2006/main" xmlns:r="http://schemas.openxmlformats.org/officeDocument/2006/relationships" xmlns:p="http://schemas.openxmlformats.org/presentationml/2006/main">
  <p:tag name="HIGHLIGHTER" val="false"/>
</p:tagLst>
</file>

<file path=ppt/tags/tag814.xml><?xml version="1.0" encoding="utf-8"?>
<p:tagLst xmlns:a="http://schemas.openxmlformats.org/drawingml/2006/main" xmlns:r="http://schemas.openxmlformats.org/officeDocument/2006/relationships" xmlns:p="http://schemas.openxmlformats.org/presentationml/2006/main">
  <p:tag name="HIGHLIGHTER" val="false"/>
</p:tagLst>
</file>

<file path=ppt/tags/tag815.xml><?xml version="1.0" encoding="utf-8"?>
<p:tagLst xmlns:a="http://schemas.openxmlformats.org/drawingml/2006/main" xmlns:r="http://schemas.openxmlformats.org/officeDocument/2006/relationships" xmlns:p="http://schemas.openxmlformats.org/presentationml/2006/main">
  <p:tag name="HIGHLIGHTER" val="false"/>
</p:tagLst>
</file>

<file path=ppt/tags/tag816.xml><?xml version="1.0" encoding="utf-8"?>
<p:tagLst xmlns:a="http://schemas.openxmlformats.org/drawingml/2006/main" xmlns:r="http://schemas.openxmlformats.org/officeDocument/2006/relationships" xmlns:p="http://schemas.openxmlformats.org/presentationml/2006/main">
  <p:tag name="HIGHLIGHTER" val="false"/>
</p:tagLst>
</file>

<file path=ppt/tags/tag817.xml><?xml version="1.0" encoding="utf-8"?>
<p:tagLst xmlns:a="http://schemas.openxmlformats.org/drawingml/2006/main" xmlns:r="http://schemas.openxmlformats.org/officeDocument/2006/relationships" xmlns:p="http://schemas.openxmlformats.org/presentationml/2006/main">
  <p:tag name="HIGHLIGHTER" val="false"/>
</p:tagLst>
</file>

<file path=ppt/tags/tag818.xml><?xml version="1.0" encoding="utf-8"?>
<p:tagLst xmlns:a="http://schemas.openxmlformats.org/drawingml/2006/main" xmlns:r="http://schemas.openxmlformats.org/officeDocument/2006/relationships" xmlns:p="http://schemas.openxmlformats.org/presentationml/2006/main">
  <p:tag name="HIGHLIGHTER" val="false"/>
</p:tagLst>
</file>

<file path=ppt/tags/tag819.xml><?xml version="1.0" encoding="utf-8"?>
<p:tagLst xmlns:a="http://schemas.openxmlformats.org/drawingml/2006/main" xmlns:r="http://schemas.openxmlformats.org/officeDocument/2006/relationships" xmlns:p="http://schemas.openxmlformats.org/presentationml/2006/main">
  <p:tag name="HIGHLIGHTER" val="false"/>
</p:tagLst>
</file>

<file path=ppt/tags/tag82.xml><?xml version="1.0" encoding="utf-8"?>
<p:tagLst xmlns:a="http://schemas.openxmlformats.org/drawingml/2006/main" xmlns:r="http://schemas.openxmlformats.org/officeDocument/2006/relationships" xmlns:p="http://schemas.openxmlformats.org/presentationml/2006/main">
  <p:tag name="HIGHLIGHTER" val="false"/>
</p:tagLst>
</file>

<file path=ppt/tags/tag820.xml><?xml version="1.0" encoding="utf-8"?>
<p:tagLst xmlns:a="http://schemas.openxmlformats.org/drawingml/2006/main" xmlns:r="http://schemas.openxmlformats.org/officeDocument/2006/relationships" xmlns:p="http://schemas.openxmlformats.org/presentationml/2006/main">
  <p:tag name="HIGHLIGHTER" val="false"/>
</p:tagLst>
</file>

<file path=ppt/tags/tag821.xml><?xml version="1.0" encoding="utf-8"?>
<p:tagLst xmlns:a="http://schemas.openxmlformats.org/drawingml/2006/main" xmlns:r="http://schemas.openxmlformats.org/officeDocument/2006/relationships" xmlns:p="http://schemas.openxmlformats.org/presentationml/2006/main">
  <p:tag name="HIGHLIGHTER" val="false"/>
</p:tagLst>
</file>

<file path=ppt/tags/tag822.xml><?xml version="1.0" encoding="utf-8"?>
<p:tagLst xmlns:a="http://schemas.openxmlformats.org/drawingml/2006/main" xmlns:r="http://schemas.openxmlformats.org/officeDocument/2006/relationships" xmlns:p="http://schemas.openxmlformats.org/presentationml/2006/main">
  <p:tag name="HIGHLIGHTER" val="false"/>
</p:tagLst>
</file>

<file path=ppt/tags/tag823.xml><?xml version="1.0" encoding="utf-8"?>
<p:tagLst xmlns:a="http://schemas.openxmlformats.org/drawingml/2006/main" xmlns:r="http://schemas.openxmlformats.org/officeDocument/2006/relationships" xmlns:p="http://schemas.openxmlformats.org/presentationml/2006/main">
  <p:tag name="HIGHLIGHTER" val="false"/>
</p:tagLst>
</file>

<file path=ppt/tags/tag824.xml><?xml version="1.0" encoding="utf-8"?>
<p:tagLst xmlns:a="http://schemas.openxmlformats.org/drawingml/2006/main" xmlns:r="http://schemas.openxmlformats.org/officeDocument/2006/relationships" xmlns:p="http://schemas.openxmlformats.org/presentationml/2006/main">
  <p:tag name="HIGHLIGHTER" val="false"/>
</p:tagLst>
</file>

<file path=ppt/tags/tag825.xml><?xml version="1.0" encoding="utf-8"?>
<p:tagLst xmlns:a="http://schemas.openxmlformats.org/drawingml/2006/main" xmlns:r="http://schemas.openxmlformats.org/officeDocument/2006/relationships" xmlns:p="http://schemas.openxmlformats.org/presentationml/2006/main">
  <p:tag name="HIGHLIGHTER" val="false"/>
</p:tagLst>
</file>

<file path=ppt/tags/tag826.xml><?xml version="1.0" encoding="utf-8"?>
<p:tagLst xmlns:a="http://schemas.openxmlformats.org/drawingml/2006/main" xmlns:r="http://schemas.openxmlformats.org/officeDocument/2006/relationships" xmlns:p="http://schemas.openxmlformats.org/presentationml/2006/main">
  <p:tag name="HIGHLIGHTER" val="false"/>
</p:tagLst>
</file>

<file path=ppt/tags/tag827.xml><?xml version="1.0" encoding="utf-8"?>
<p:tagLst xmlns:a="http://schemas.openxmlformats.org/drawingml/2006/main" xmlns:r="http://schemas.openxmlformats.org/officeDocument/2006/relationships" xmlns:p="http://schemas.openxmlformats.org/presentationml/2006/main">
  <p:tag name="HIGHLIGHTER" val="false"/>
</p:tagLst>
</file>

<file path=ppt/tags/tag828.xml><?xml version="1.0" encoding="utf-8"?>
<p:tagLst xmlns:a="http://schemas.openxmlformats.org/drawingml/2006/main" xmlns:r="http://schemas.openxmlformats.org/officeDocument/2006/relationships" xmlns:p="http://schemas.openxmlformats.org/presentationml/2006/main">
  <p:tag name="HIGHLIGHTER" val="false"/>
</p:tagLst>
</file>

<file path=ppt/tags/tag829.xml><?xml version="1.0" encoding="utf-8"?>
<p:tagLst xmlns:a="http://schemas.openxmlformats.org/drawingml/2006/main" xmlns:r="http://schemas.openxmlformats.org/officeDocument/2006/relationships" xmlns:p="http://schemas.openxmlformats.org/presentationml/2006/main">
  <p:tag name="HIGHLIGHTER" val="false"/>
</p:tagLst>
</file>

<file path=ppt/tags/tag83.xml><?xml version="1.0" encoding="utf-8"?>
<p:tagLst xmlns:a="http://schemas.openxmlformats.org/drawingml/2006/main" xmlns:r="http://schemas.openxmlformats.org/officeDocument/2006/relationships" xmlns:p="http://schemas.openxmlformats.org/presentationml/2006/main">
  <p:tag name="HIGHLIGHTER" val="false"/>
</p:tagLst>
</file>

<file path=ppt/tags/tag830.xml><?xml version="1.0" encoding="utf-8"?>
<p:tagLst xmlns:a="http://schemas.openxmlformats.org/drawingml/2006/main" xmlns:r="http://schemas.openxmlformats.org/officeDocument/2006/relationships" xmlns:p="http://schemas.openxmlformats.org/presentationml/2006/main">
  <p:tag name="HIGHLIGHTER" val="false"/>
</p:tagLst>
</file>

<file path=ppt/tags/tag831.xml><?xml version="1.0" encoding="utf-8"?>
<p:tagLst xmlns:a="http://schemas.openxmlformats.org/drawingml/2006/main" xmlns:r="http://schemas.openxmlformats.org/officeDocument/2006/relationships" xmlns:p="http://schemas.openxmlformats.org/presentationml/2006/main">
  <p:tag name="HIGHLIGHTER" val="false"/>
</p:tagLst>
</file>

<file path=ppt/tags/tag832.xml><?xml version="1.0" encoding="utf-8"?>
<p:tagLst xmlns:a="http://schemas.openxmlformats.org/drawingml/2006/main" xmlns:r="http://schemas.openxmlformats.org/officeDocument/2006/relationships" xmlns:p="http://schemas.openxmlformats.org/presentationml/2006/main">
  <p:tag name="HIGHLIGHTER" val="false"/>
</p:tagLst>
</file>

<file path=ppt/tags/tag833.xml><?xml version="1.0" encoding="utf-8"?>
<p:tagLst xmlns:a="http://schemas.openxmlformats.org/drawingml/2006/main" xmlns:r="http://schemas.openxmlformats.org/officeDocument/2006/relationships" xmlns:p="http://schemas.openxmlformats.org/presentationml/2006/main">
  <p:tag name="HIGHLIGHTER" val="false"/>
</p:tagLst>
</file>

<file path=ppt/tags/tag834.xml><?xml version="1.0" encoding="utf-8"?>
<p:tagLst xmlns:a="http://schemas.openxmlformats.org/drawingml/2006/main" xmlns:r="http://schemas.openxmlformats.org/officeDocument/2006/relationships" xmlns:p="http://schemas.openxmlformats.org/presentationml/2006/main">
  <p:tag name="HIGHLIGHTER" val="false"/>
</p:tagLst>
</file>

<file path=ppt/tags/tag835.xml><?xml version="1.0" encoding="utf-8"?>
<p:tagLst xmlns:a="http://schemas.openxmlformats.org/drawingml/2006/main" xmlns:r="http://schemas.openxmlformats.org/officeDocument/2006/relationships" xmlns:p="http://schemas.openxmlformats.org/presentationml/2006/main">
  <p:tag name="HIGHLIGHTER" val="false"/>
</p:tagLst>
</file>

<file path=ppt/tags/tag836.xml><?xml version="1.0" encoding="utf-8"?>
<p:tagLst xmlns:a="http://schemas.openxmlformats.org/drawingml/2006/main" xmlns:r="http://schemas.openxmlformats.org/officeDocument/2006/relationships" xmlns:p="http://schemas.openxmlformats.org/presentationml/2006/main">
  <p:tag name="HIGHLIGHTER" val="false"/>
</p:tagLst>
</file>

<file path=ppt/tags/tag837.xml><?xml version="1.0" encoding="utf-8"?>
<p:tagLst xmlns:a="http://schemas.openxmlformats.org/drawingml/2006/main" xmlns:r="http://schemas.openxmlformats.org/officeDocument/2006/relationships" xmlns:p="http://schemas.openxmlformats.org/presentationml/2006/main">
  <p:tag name="HIGHLIGHTER" val="false"/>
</p:tagLst>
</file>

<file path=ppt/tags/tag838.xml><?xml version="1.0" encoding="utf-8"?>
<p:tagLst xmlns:a="http://schemas.openxmlformats.org/drawingml/2006/main" xmlns:r="http://schemas.openxmlformats.org/officeDocument/2006/relationships" xmlns:p="http://schemas.openxmlformats.org/presentationml/2006/main">
  <p:tag name="HIGHLIGHTER" val="false"/>
</p:tagLst>
</file>

<file path=ppt/tags/tag839.xml><?xml version="1.0" encoding="utf-8"?>
<p:tagLst xmlns:a="http://schemas.openxmlformats.org/drawingml/2006/main" xmlns:r="http://schemas.openxmlformats.org/officeDocument/2006/relationships" xmlns:p="http://schemas.openxmlformats.org/presentationml/2006/main">
  <p:tag name="HIGHLIGHTER" val="false"/>
</p:tagLst>
</file>

<file path=ppt/tags/tag84.xml><?xml version="1.0" encoding="utf-8"?>
<p:tagLst xmlns:a="http://schemas.openxmlformats.org/drawingml/2006/main" xmlns:r="http://schemas.openxmlformats.org/officeDocument/2006/relationships" xmlns:p="http://schemas.openxmlformats.org/presentationml/2006/main">
  <p:tag name="HIGHLIGHTER" val="false"/>
</p:tagLst>
</file>

<file path=ppt/tags/tag840.xml><?xml version="1.0" encoding="utf-8"?>
<p:tagLst xmlns:a="http://schemas.openxmlformats.org/drawingml/2006/main" xmlns:r="http://schemas.openxmlformats.org/officeDocument/2006/relationships" xmlns:p="http://schemas.openxmlformats.org/presentationml/2006/main">
  <p:tag name="HIGHLIGHTER" val="false"/>
</p:tagLst>
</file>

<file path=ppt/tags/tag841.xml><?xml version="1.0" encoding="utf-8"?>
<p:tagLst xmlns:a="http://schemas.openxmlformats.org/drawingml/2006/main" xmlns:r="http://schemas.openxmlformats.org/officeDocument/2006/relationships" xmlns:p="http://schemas.openxmlformats.org/presentationml/2006/main">
  <p:tag name="HIGHLIGHTER" val="false"/>
</p:tagLst>
</file>

<file path=ppt/tags/tag842.xml><?xml version="1.0" encoding="utf-8"?>
<p:tagLst xmlns:a="http://schemas.openxmlformats.org/drawingml/2006/main" xmlns:r="http://schemas.openxmlformats.org/officeDocument/2006/relationships" xmlns:p="http://schemas.openxmlformats.org/presentationml/2006/main">
  <p:tag name="HIGHLIGHTER" val="false"/>
</p:tagLst>
</file>

<file path=ppt/tags/tag843.xml><?xml version="1.0" encoding="utf-8"?>
<p:tagLst xmlns:a="http://schemas.openxmlformats.org/drawingml/2006/main" xmlns:r="http://schemas.openxmlformats.org/officeDocument/2006/relationships" xmlns:p="http://schemas.openxmlformats.org/presentationml/2006/main">
  <p:tag name="HIGHLIGHTER" val="false"/>
</p:tagLst>
</file>

<file path=ppt/tags/tag844.xml><?xml version="1.0" encoding="utf-8"?>
<p:tagLst xmlns:a="http://schemas.openxmlformats.org/drawingml/2006/main" xmlns:r="http://schemas.openxmlformats.org/officeDocument/2006/relationships" xmlns:p="http://schemas.openxmlformats.org/presentationml/2006/main">
  <p:tag name="HIGHLIGHTER" val="false"/>
</p:tagLst>
</file>

<file path=ppt/tags/tag845.xml><?xml version="1.0" encoding="utf-8"?>
<p:tagLst xmlns:a="http://schemas.openxmlformats.org/drawingml/2006/main" xmlns:r="http://schemas.openxmlformats.org/officeDocument/2006/relationships" xmlns:p="http://schemas.openxmlformats.org/presentationml/2006/main">
  <p:tag name="HIGHLIGHTER" val="false"/>
</p:tagLst>
</file>

<file path=ppt/tags/tag846.xml><?xml version="1.0" encoding="utf-8"?>
<p:tagLst xmlns:a="http://schemas.openxmlformats.org/drawingml/2006/main" xmlns:r="http://schemas.openxmlformats.org/officeDocument/2006/relationships" xmlns:p="http://schemas.openxmlformats.org/presentationml/2006/main">
  <p:tag name="HIGHLIGHTER" val="false"/>
</p:tagLst>
</file>

<file path=ppt/tags/tag847.xml><?xml version="1.0" encoding="utf-8"?>
<p:tagLst xmlns:a="http://schemas.openxmlformats.org/drawingml/2006/main" xmlns:r="http://schemas.openxmlformats.org/officeDocument/2006/relationships" xmlns:p="http://schemas.openxmlformats.org/presentationml/2006/main">
  <p:tag name="HIGHLIGHTER" val="false"/>
</p:tagLst>
</file>

<file path=ppt/tags/tag848.xml><?xml version="1.0" encoding="utf-8"?>
<p:tagLst xmlns:a="http://schemas.openxmlformats.org/drawingml/2006/main" xmlns:r="http://schemas.openxmlformats.org/officeDocument/2006/relationships" xmlns:p="http://schemas.openxmlformats.org/presentationml/2006/main">
  <p:tag name="HIGHLIGHTER" val="false"/>
</p:tagLst>
</file>

<file path=ppt/tags/tag849.xml><?xml version="1.0" encoding="utf-8"?>
<p:tagLst xmlns:a="http://schemas.openxmlformats.org/drawingml/2006/main" xmlns:r="http://schemas.openxmlformats.org/officeDocument/2006/relationships" xmlns:p="http://schemas.openxmlformats.org/presentationml/2006/main">
  <p:tag name="HIGHLIGHTER" val="false"/>
</p:tagLst>
</file>

<file path=ppt/tags/tag85.xml><?xml version="1.0" encoding="utf-8"?>
<p:tagLst xmlns:a="http://schemas.openxmlformats.org/drawingml/2006/main" xmlns:r="http://schemas.openxmlformats.org/officeDocument/2006/relationships" xmlns:p="http://schemas.openxmlformats.org/presentationml/2006/main">
  <p:tag name="HIGHLIGHTER" val="false"/>
</p:tagLst>
</file>

<file path=ppt/tags/tag850.xml><?xml version="1.0" encoding="utf-8"?>
<p:tagLst xmlns:a="http://schemas.openxmlformats.org/drawingml/2006/main" xmlns:r="http://schemas.openxmlformats.org/officeDocument/2006/relationships" xmlns:p="http://schemas.openxmlformats.org/presentationml/2006/main">
  <p:tag name="HIGHLIGHTER" val="false"/>
</p:tagLst>
</file>

<file path=ppt/tags/tag851.xml><?xml version="1.0" encoding="utf-8"?>
<p:tagLst xmlns:a="http://schemas.openxmlformats.org/drawingml/2006/main" xmlns:r="http://schemas.openxmlformats.org/officeDocument/2006/relationships" xmlns:p="http://schemas.openxmlformats.org/presentationml/2006/main">
  <p:tag name="HIGHLIGHTER" val="false"/>
</p:tagLst>
</file>

<file path=ppt/tags/tag852.xml><?xml version="1.0" encoding="utf-8"?>
<p:tagLst xmlns:a="http://schemas.openxmlformats.org/drawingml/2006/main" xmlns:r="http://schemas.openxmlformats.org/officeDocument/2006/relationships" xmlns:p="http://schemas.openxmlformats.org/presentationml/2006/main">
  <p:tag name="HIGHLIGHTER" val="false"/>
</p:tagLst>
</file>

<file path=ppt/tags/tag853.xml><?xml version="1.0" encoding="utf-8"?>
<p:tagLst xmlns:a="http://schemas.openxmlformats.org/drawingml/2006/main" xmlns:r="http://schemas.openxmlformats.org/officeDocument/2006/relationships" xmlns:p="http://schemas.openxmlformats.org/presentationml/2006/main">
  <p:tag name="HIGHLIGHTER" val="false"/>
</p:tagLst>
</file>

<file path=ppt/tags/tag854.xml><?xml version="1.0" encoding="utf-8"?>
<p:tagLst xmlns:a="http://schemas.openxmlformats.org/drawingml/2006/main" xmlns:r="http://schemas.openxmlformats.org/officeDocument/2006/relationships" xmlns:p="http://schemas.openxmlformats.org/presentationml/2006/main">
  <p:tag name="HIGHLIGHTER" val="false"/>
</p:tagLst>
</file>

<file path=ppt/tags/tag855.xml><?xml version="1.0" encoding="utf-8"?>
<p:tagLst xmlns:a="http://schemas.openxmlformats.org/drawingml/2006/main" xmlns:r="http://schemas.openxmlformats.org/officeDocument/2006/relationships" xmlns:p="http://schemas.openxmlformats.org/presentationml/2006/main">
  <p:tag name="HIGHLIGHTER" val="false"/>
</p:tagLst>
</file>

<file path=ppt/tags/tag856.xml><?xml version="1.0" encoding="utf-8"?>
<p:tagLst xmlns:a="http://schemas.openxmlformats.org/drawingml/2006/main" xmlns:r="http://schemas.openxmlformats.org/officeDocument/2006/relationships" xmlns:p="http://schemas.openxmlformats.org/presentationml/2006/main">
  <p:tag name="HIGHLIGHTER" val="false"/>
</p:tagLst>
</file>

<file path=ppt/tags/tag857.xml><?xml version="1.0" encoding="utf-8"?>
<p:tagLst xmlns:a="http://schemas.openxmlformats.org/drawingml/2006/main" xmlns:r="http://schemas.openxmlformats.org/officeDocument/2006/relationships" xmlns:p="http://schemas.openxmlformats.org/presentationml/2006/main">
  <p:tag name="HIGHLIGHTER" val="false"/>
</p:tagLst>
</file>

<file path=ppt/tags/tag858.xml><?xml version="1.0" encoding="utf-8"?>
<p:tagLst xmlns:a="http://schemas.openxmlformats.org/drawingml/2006/main" xmlns:r="http://schemas.openxmlformats.org/officeDocument/2006/relationships" xmlns:p="http://schemas.openxmlformats.org/presentationml/2006/main">
  <p:tag name="HIGHLIGHTER" val="false"/>
</p:tagLst>
</file>

<file path=ppt/tags/tag859.xml><?xml version="1.0" encoding="utf-8"?>
<p:tagLst xmlns:a="http://schemas.openxmlformats.org/drawingml/2006/main" xmlns:r="http://schemas.openxmlformats.org/officeDocument/2006/relationships" xmlns:p="http://schemas.openxmlformats.org/presentationml/2006/main">
  <p:tag name="HIGHLIGHTER" val="false"/>
</p:tagLst>
</file>

<file path=ppt/tags/tag86.xml><?xml version="1.0" encoding="utf-8"?>
<p:tagLst xmlns:a="http://schemas.openxmlformats.org/drawingml/2006/main" xmlns:r="http://schemas.openxmlformats.org/officeDocument/2006/relationships" xmlns:p="http://schemas.openxmlformats.org/presentationml/2006/main">
  <p:tag name="HIGHLIGHTER" val="false"/>
</p:tagLst>
</file>

<file path=ppt/tags/tag860.xml><?xml version="1.0" encoding="utf-8"?>
<p:tagLst xmlns:a="http://schemas.openxmlformats.org/drawingml/2006/main" xmlns:r="http://schemas.openxmlformats.org/officeDocument/2006/relationships" xmlns:p="http://schemas.openxmlformats.org/presentationml/2006/main">
  <p:tag name="HIGHLIGHTER" val="false"/>
</p:tagLst>
</file>

<file path=ppt/tags/tag861.xml><?xml version="1.0" encoding="utf-8"?>
<p:tagLst xmlns:a="http://schemas.openxmlformats.org/drawingml/2006/main" xmlns:r="http://schemas.openxmlformats.org/officeDocument/2006/relationships" xmlns:p="http://schemas.openxmlformats.org/presentationml/2006/main">
  <p:tag name="HIGHLIGHTER" val="false"/>
</p:tagLst>
</file>

<file path=ppt/tags/tag862.xml><?xml version="1.0" encoding="utf-8"?>
<p:tagLst xmlns:a="http://schemas.openxmlformats.org/drawingml/2006/main" xmlns:r="http://schemas.openxmlformats.org/officeDocument/2006/relationships" xmlns:p="http://schemas.openxmlformats.org/presentationml/2006/main">
  <p:tag name="HIGHLIGHTER" val="false"/>
</p:tagLst>
</file>

<file path=ppt/tags/tag863.xml><?xml version="1.0" encoding="utf-8"?>
<p:tagLst xmlns:a="http://schemas.openxmlformats.org/drawingml/2006/main" xmlns:r="http://schemas.openxmlformats.org/officeDocument/2006/relationships" xmlns:p="http://schemas.openxmlformats.org/presentationml/2006/main">
  <p:tag name="HIGHLIGHTER" val="false"/>
</p:tagLst>
</file>

<file path=ppt/tags/tag864.xml><?xml version="1.0" encoding="utf-8"?>
<p:tagLst xmlns:a="http://schemas.openxmlformats.org/drawingml/2006/main" xmlns:r="http://schemas.openxmlformats.org/officeDocument/2006/relationships" xmlns:p="http://schemas.openxmlformats.org/presentationml/2006/main">
  <p:tag name="HIGHLIGHTER" val="false"/>
</p:tagLst>
</file>

<file path=ppt/tags/tag865.xml><?xml version="1.0" encoding="utf-8"?>
<p:tagLst xmlns:a="http://schemas.openxmlformats.org/drawingml/2006/main" xmlns:r="http://schemas.openxmlformats.org/officeDocument/2006/relationships" xmlns:p="http://schemas.openxmlformats.org/presentationml/2006/main">
  <p:tag name="HIGHLIGHTER" val="false"/>
</p:tagLst>
</file>

<file path=ppt/tags/tag866.xml><?xml version="1.0" encoding="utf-8"?>
<p:tagLst xmlns:a="http://schemas.openxmlformats.org/drawingml/2006/main" xmlns:r="http://schemas.openxmlformats.org/officeDocument/2006/relationships" xmlns:p="http://schemas.openxmlformats.org/presentationml/2006/main">
  <p:tag name="HIGHLIGHTER" val="false"/>
</p:tagLst>
</file>

<file path=ppt/tags/tag867.xml><?xml version="1.0" encoding="utf-8"?>
<p:tagLst xmlns:a="http://schemas.openxmlformats.org/drawingml/2006/main" xmlns:r="http://schemas.openxmlformats.org/officeDocument/2006/relationships" xmlns:p="http://schemas.openxmlformats.org/presentationml/2006/main">
  <p:tag name="HIGHLIGHTER" val="false"/>
</p:tagLst>
</file>

<file path=ppt/tags/tag868.xml><?xml version="1.0" encoding="utf-8"?>
<p:tagLst xmlns:a="http://schemas.openxmlformats.org/drawingml/2006/main" xmlns:r="http://schemas.openxmlformats.org/officeDocument/2006/relationships" xmlns:p="http://schemas.openxmlformats.org/presentationml/2006/main">
  <p:tag name="HIGHLIGHTER" val="false"/>
</p:tagLst>
</file>

<file path=ppt/tags/tag869.xml><?xml version="1.0" encoding="utf-8"?>
<p:tagLst xmlns:a="http://schemas.openxmlformats.org/drawingml/2006/main" xmlns:r="http://schemas.openxmlformats.org/officeDocument/2006/relationships" xmlns:p="http://schemas.openxmlformats.org/presentationml/2006/main">
  <p:tag name="HIGHLIGHTER" val="false"/>
</p:tagLst>
</file>

<file path=ppt/tags/tag87.xml><?xml version="1.0" encoding="utf-8"?>
<p:tagLst xmlns:a="http://schemas.openxmlformats.org/drawingml/2006/main" xmlns:r="http://schemas.openxmlformats.org/officeDocument/2006/relationships" xmlns:p="http://schemas.openxmlformats.org/presentationml/2006/main">
  <p:tag name="HIGHLIGHTER" val="false"/>
</p:tagLst>
</file>

<file path=ppt/tags/tag870.xml><?xml version="1.0" encoding="utf-8"?>
<p:tagLst xmlns:a="http://schemas.openxmlformats.org/drawingml/2006/main" xmlns:r="http://schemas.openxmlformats.org/officeDocument/2006/relationships" xmlns:p="http://schemas.openxmlformats.org/presentationml/2006/main">
  <p:tag name="HIGHLIGHTER" val="false"/>
</p:tagLst>
</file>

<file path=ppt/tags/tag871.xml><?xml version="1.0" encoding="utf-8"?>
<p:tagLst xmlns:a="http://schemas.openxmlformats.org/drawingml/2006/main" xmlns:r="http://schemas.openxmlformats.org/officeDocument/2006/relationships" xmlns:p="http://schemas.openxmlformats.org/presentationml/2006/main">
  <p:tag name="HIGHLIGHTER" val="false"/>
</p:tagLst>
</file>

<file path=ppt/tags/tag872.xml><?xml version="1.0" encoding="utf-8"?>
<p:tagLst xmlns:a="http://schemas.openxmlformats.org/drawingml/2006/main" xmlns:r="http://schemas.openxmlformats.org/officeDocument/2006/relationships" xmlns:p="http://schemas.openxmlformats.org/presentationml/2006/main">
  <p:tag name="HIGHLIGHTER" val="false"/>
</p:tagLst>
</file>

<file path=ppt/tags/tag873.xml><?xml version="1.0" encoding="utf-8"?>
<p:tagLst xmlns:a="http://schemas.openxmlformats.org/drawingml/2006/main" xmlns:r="http://schemas.openxmlformats.org/officeDocument/2006/relationships" xmlns:p="http://schemas.openxmlformats.org/presentationml/2006/main">
  <p:tag name="HIGHLIGHTER" val="false"/>
</p:tagLst>
</file>

<file path=ppt/tags/tag874.xml><?xml version="1.0" encoding="utf-8"?>
<p:tagLst xmlns:a="http://schemas.openxmlformats.org/drawingml/2006/main" xmlns:r="http://schemas.openxmlformats.org/officeDocument/2006/relationships" xmlns:p="http://schemas.openxmlformats.org/presentationml/2006/main">
  <p:tag name="HIGHLIGHTER" val="false"/>
</p:tagLst>
</file>

<file path=ppt/tags/tag875.xml><?xml version="1.0" encoding="utf-8"?>
<p:tagLst xmlns:a="http://schemas.openxmlformats.org/drawingml/2006/main" xmlns:r="http://schemas.openxmlformats.org/officeDocument/2006/relationships" xmlns:p="http://schemas.openxmlformats.org/presentationml/2006/main">
  <p:tag name="HIGHLIGHTER" val="false"/>
</p:tagLst>
</file>

<file path=ppt/tags/tag876.xml><?xml version="1.0" encoding="utf-8"?>
<p:tagLst xmlns:a="http://schemas.openxmlformats.org/drawingml/2006/main" xmlns:r="http://schemas.openxmlformats.org/officeDocument/2006/relationships" xmlns:p="http://schemas.openxmlformats.org/presentationml/2006/main">
  <p:tag name="HIGHLIGHTER" val="false"/>
</p:tagLst>
</file>

<file path=ppt/tags/tag877.xml><?xml version="1.0" encoding="utf-8"?>
<p:tagLst xmlns:a="http://schemas.openxmlformats.org/drawingml/2006/main" xmlns:r="http://schemas.openxmlformats.org/officeDocument/2006/relationships" xmlns:p="http://schemas.openxmlformats.org/presentationml/2006/main">
  <p:tag name="HIGHLIGHTER" val="false"/>
</p:tagLst>
</file>

<file path=ppt/tags/tag878.xml><?xml version="1.0" encoding="utf-8"?>
<p:tagLst xmlns:a="http://schemas.openxmlformats.org/drawingml/2006/main" xmlns:r="http://schemas.openxmlformats.org/officeDocument/2006/relationships" xmlns:p="http://schemas.openxmlformats.org/presentationml/2006/main">
  <p:tag name="HIGHLIGHTER" val="false"/>
</p:tagLst>
</file>

<file path=ppt/tags/tag879.xml><?xml version="1.0" encoding="utf-8"?>
<p:tagLst xmlns:a="http://schemas.openxmlformats.org/drawingml/2006/main" xmlns:r="http://schemas.openxmlformats.org/officeDocument/2006/relationships" xmlns:p="http://schemas.openxmlformats.org/presentationml/2006/main">
  <p:tag name="HIGHLIGHTER" val="false"/>
</p:tagLst>
</file>

<file path=ppt/tags/tag88.xml><?xml version="1.0" encoding="utf-8"?>
<p:tagLst xmlns:a="http://schemas.openxmlformats.org/drawingml/2006/main" xmlns:r="http://schemas.openxmlformats.org/officeDocument/2006/relationships" xmlns:p="http://schemas.openxmlformats.org/presentationml/2006/main">
  <p:tag name="HIGHLIGHTER" val="false"/>
</p:tagLst>
</file>

<file path=ppt/tags/tag880.xml><?xml version="1.0" encoding="utf-8"?>
<p:tagLst xmlns:a="http://schemas.openxmlformats.org/drawingml/2006/main" xmlns:r="http://schemas.openxmlformats.org/officeDocument/2006/relationships" xmlns:p="http://schemas.openxmlformats.org/presentationml/2006/main">
  <p:tag name="HIGHLIGHTER" val="false"/>
</p:tagLst>
</file>

<file path=ppt/tags/tag881.xml><?xml version="1.0" encoding="utf-8"?>
<p:tagLst xmlns:a="http://schemas.openxmlformats.org/drawingml/2006/main" xmlns:r="http://schemas.openxmlformats.org/officeDocument/2006/relationships" xmlns:p="http://schemas.openxmlformats.org/presentationml/2006/main">
  <p:tag name="HIGHLIGHTER" val="false"/>
</p:tagLst>
</file>

<file path=ppt/tags/tag882.xml><?xml version="1.0" encoding="utf-8"?>
<p:tagLst xmlns:a="http://schemas.openxmlformats.org/drawingml/2006/main" xmlns:r="http://schemas.openxmlformats.org/officeDocument/2006/relationships" xmlns:p="http://schemas.openxmlformats.org/presentationml/2006/main">
  <p:tag name="HIGHLIGHTER" val="false"/>
</p:tagLst>
</file>

<file path=ppt/tags/tag883.xml><?xml version="1.0" encoding="utf-8"?>
<p:tagLst xmlns:a="http://schemas.openxmlformats.org/drawingml/2006/main" xmlns:r="http://schemas.openxmlformats.org/officeDocument/2006/relationships" xmlns:p="http://schemas.openxmlformats.org/presentationml/2006/main">
  <p:tag name="HIGHLIGHTER" val="false"/>
</p:tagLst>
</file>

<file path=ppt/tags/tag884.xml><?xml version="1.0" encoding="utf-8"?>
<p:tagLst xmlns:a="http://schemas.openxmlformats.org/drawingml/2006/main" xmlns:r="http://schemas.openxmlformats.org/officeDocument/2006/relationships" xmlns:p="http://schemas.openxmlformats.org/presentationml/2006/main">
  <p:tag name="HIGHLIGHTER" val="false"/>
</p:tagLst>
</file>

<file path=ppt/tags/tag885.xml><?xml version="1.0" encoding="utf-8"?>
<p:tagLst xmlns:a="http://schemas.openxmlformats.org/drawingml/2006/main" xmlns:r="http://schemas.openxmlformats.org/officeDocument/2006/relationships" xmlns:p="http://schemas.openxmlformats.org/presentationml/2006/main">
  <p:tag name="HIGHLIGHTER" val="false"/>
</p:tagLst>
</file>

<file path=ppt/tags/tag886.xml><?xml version="1.0" encoding="utf-8"?>
<p:tagLst xmlns:a="http://schemas.openxmlformats.org/drawingml/2006/main" xmlns:r="http://schemas.openxmlformats.org/officeDocument/2006/relationships" xmlns:p="http://schemas.openxmlformats.org/presentationml/2006/main">
  <p:tag name="HIGHLIGHTER" val="false"/>
</p:tagLst>
</file>

<file path=ppt/tags/tag887.xml><?xml version="1.0" encoding="utf-8"?>
<p:tagLst xmlns:a="http://schemas.openxmlformats.org/drawingml/2006/main" xmlns:r="http://schemas.openxmlformats.org/officeDocument/2006/relationships" xmlns:p="http://schemas.openxmlformats.org/presentationml/2006/main">
  <p:tag name="HIGHLIGHTER" val="false"/>
</p:tagLst>
</file>

<file path=ppt/tags/tag888.xml><?xml version="1.0" encoding="utf-8"?>
<p:tagLst xmlns:a="http://schemas.openxmlformats.org/drawingml/2006/main" xmlns:r="http://schemas.openxmlformats.org/officeDocument/2006/relationships" xmlns:p="http://schemas.openxmlformats.org/presentationml/2006/main">
  <p:tag name="HIGHLIGHTER" val="false"/>
</p:tagLst>
</file>

<file path=ppt/tags/tag889.xml><?xml version="1.0" encoding="utf-8"?>
<p:tagLst xmlns:a="http://schemas.openxmlformats.org/drawingml/2006/main" xmlns:r="http://schemas.openxmlformats.org/officeDocument/2006/relationships" xmlns:p="http://schemas.openxmlformats.org/presentationml/2006/main">
  <p:tag name="HIGHLIGHTER" val="false"/>
</p:tagLst>
</file>

<file path=ppt/tags/tag89.xml><?xml version="1.0" encoding="utf-8"?>
<p:tagLst xmlns:a="http://schemas.openxmlformats.org/drawingml/2006/main" xmlns:r="http://schemas.openxmlformats.org/officeDocument/2006/relationships" xmlns:p="http://schemas.openxmlformats.org/presentationml/2006/main">
  <p:tag name="HIGHLIGHTER" val="false"/>
</p:tagLst>
</file>

<file path=ppt/tags/tag890.xml><?xml version="1.0" encoding="utf-8"?>
<p:tagLst xmlns:a="http://schemas.openxmlformats.org/drawingml/2006/main" xmlns:r="http://schemas.openxmlformats.org/officeDocument/2006/relationships" xmlns:p="http://schemas.openxmlformats.org/presentationml/2006/main">
  <p:tag name="HIGHLIGHTER" val="false"/>
</p:tagLst>
</file>

<file path=ppt/tags/tag891.xml><?xml version="1.0" encoding="utf-8"?>
<p:tagLst xmlns:a="http://schemas.openxmlformats.org/drawingml/2006/main" xmlns:r="http://schemas.openxmlformats.org/officeDocument/2006/relationships" xmlns:p="http://schemas.openxmlformats.org/presentationml/2006/main">
  <p:tag name="HIGHLIGHTER" val="false"/>
</p:tagLst>
</file>

<file path=ppt/tags/tag892.xml><?xml version="1.0" encoding="utf-8"?>
<p:tagLst xmlns:a="http://schemas.openxmlformats.org/drawingml/2006/main" xmlns:r="http://schemas.openxmlformats.org/officeDocument/2006/relationships" xmlns:p="http://schemas.openxmlformats.org/presentationml/2006/main">
  <p:tag name="HIGHLIGHTER" val="false"/>
</p:tagLst>
</file>

<file path=ppt/tags/tag893.xml><?xml version="1.0" encoding="utf-8"?>
<p:tagLst xmlns:a="http://schemas.openxmlformats.org/drawingml/2006/main" xmlns:r="http://schemas.openxmlformats.org/officeDocument/2006/relationships" xmlns:p="http://schemas.openxmlformats.org/presentationml/2006/main">
  <p:tag name="HIGHLIGHTER" val="false"/>
</p:tagLst>
</file>

<file path=ppt/tags/tag894.xml><?xml version="1.0" encoding="utf-8"?>
<p:tagLst xmlns:a="http://schemas.openxmlformats.org/drawingml/2006/main" xmlns:r="http://schemas.openxmlformats.org/officeDocument/2006/relationships" xmlns:p="http://schemas.openxmlformats.org/presentationml/2006/main">
  <p:tag name="HIGHLIGHTER" val="false"/>
</p:tagLst>
</file>

<file path=ppt/tags/tag895.xml><?xml version="1.0" encoding="utf-8"?>
<p:tagLst xmlns:a="http://schemas.openxmlformats.org/drawingml/2006/main" xmlns:r="http://schemas.openxmlformats.org/officeDocument/2006/relationships" xmlns:p="http://schemas.openxmlformats.org/presentationml/2006/main">
  <p:tag name="HIGHLIGHTER" val="false"/>
</p:tagLst>
</file>

<file path=ppt/tags/tag896.xml><?xml version="1.0" encoding="utf-8"?>
<p:tagLst xmlns:a="http://schemas.openxmlformats.org/drawingml/2006/main" xmlns:r="http://schemas.openxmlformats.org/officeDocument/2006/relationships" xmlns:p="http://schemas.openxmlformats.org/presentationml/2006/main">
  <p:tag name="HIGHLIGHTER" val="false"/>
</p:tagLst>
</file>

<file path=ppt/tags/tag897.xml><?xml version="1.0" encoding="utf-8"?>
<p:tagLst xmlns:a="http://schemas.openxmlformats.org/drawingml/2006/main" xmlns:r="http://schemas.openxmlformats.org/officeDocument/2006/relationships" xmlns:p="http://schemas.openxmlformats.org/presentationml/2006/main">
  <p:tag name="HIGHLIGHTER" val="false"/>
</p:tagLst>
</file>

<file path=ppt/tags/tag898.xml><?xml version="1.0" encoding="utf-8"?>
<p:tagLst xmlns:a="http://schemas.openxmlformats.org/drawingml/2006/main" xmlns:r="http://schemas.openxmlformats.org/officeDocument/2006/relationships" xmlns:p="http://schemas.openxmlformats.org/presentationml/2006/main">
  <p:tag name="HIGHLIGHTER" val="false"/>
</p:tagLst>
</file>

<file path=ppt/tags/tag899.xml><?xml version="1.0" encoding="utf-8"?>
<p:tagLst xmlns:a="http://schemas.openxmlformats.org/drawingml/2006/main" xmlns:r="http://schemas.openxmlformats.org/officeDocument/2006/relationships" xmlns:p="http://schemas.openxmlformats.org/presentationml/2006/main">
  <p:tag name="HIGHLIGHTER" val="false"/>
</p:tagLst>
</file>

<file path=ppt/tags/tag9.xml><?xml version="1.0" encoding="utf-8"?>
<p:tagLst xmlns:a="http://schemas.openxmlformats.org/drawingml/2006/main" xmlns:r="http://schemas.openxmlformats.org/officeDocument/2006/relationships" xmlns:p="http://schemas.openxmlformats.org/presentationml/2006/main">
  <p:tag name="HIGHLIGHTER" val="false"/>
</p:tagLst>
</file>

<file path=ppt/tags/tag90.xml><?xml version="1.0" encoding="utf-8"?>
<p:tagLst xmlns:a="http://schemas.openxmlformats.org/drawingml/2006/main" xmlns:r="http://schemas.openxmlformats.org/officeDocument/2006/relationships" xmlns:p="http://schemas.openxmlformats.org/presentationml/2006/main">
  <p:tag name="HIGHLIGHTER" val="false"/>
</p:tagLst>
</file>

<file path=ppt/tags/tag900.xml><?xml version="1.0" encoding="utf-8"?>
<p:tagLst xmlns:a="http://schemas.openxmlformats.org/drawingml/2006/main" xmlns:r="http://schemas.openxmlformats.org/officeDocument/2006/relationships" xmlns:p="http://schemas.openxmlformats.org/presentationml/2006/main">
  <p:tag name="HIGHLIGHTER" val="false"/>
</p:tagLst>
</file>

<file path=ppt/tags/tag901.xml><?xml version="1.0" encoding="utf-8"?>
<p:tagLst xmlns:a="http://schemas.openxmlformats.org/drawingml/2006/main" xmlns:r="http://schemas.openxmlformats.org/officeDocument/2006/relationships" xmlns:p="http://schemas.openxmlformats.org/presentationml/2006/main">
  <p:tag name="HIGHLIGHTER" val="false"/>
</p:tagLst>
</file>

<file path=ppt/tags/tag902.xml><?xml version="1.0" encoding="utf-8"?>
<p:tagLst xmlns:a="http://schemas.openxmlformats.org/drawingml/2006/main" xmlns:r="http://schemas.openxmlformats.org/officeDocument/2006/relationships" xmlns:p="http://schemas.openxmlformats.org/presentationml/2006/main">
  <p:tag name="HIGHLIGHTER" val="false"/>
</p:tagLst>
</file>

<file path=ppt/tags/tag903.xml><?xml version="1.0" encoding="utf-8"?>
<p:tagLst xmlns:a="http://schemas.openxmlformats.org/drawingml/2006/main" xmlns:r="http://schemas.openxmlformats.org/officeDocument/2006/relationships" xmlns:p="http://schemas.openxmlformats.org/presentationml/2006/main">
  <p:tag name="HIGHLIGHTER" val="false"/>
</p:tagLst>
</file>

<file path=ppt/tags/tag904.xml><?xml version="1.0" encoding="utf-8"?>
<p:tagLst xmlns:a="http://schemas.openxmlformats.org/drawingml/2006/main" xmlns:r="http://schemas.openxmlformats.org/officeDocument/2006/relationships" xmlns:p="http://schemas.openxmlformats.org/presentationml/2006/main">
  <p:tag name="HIGHLIGHTER" val="false"/>
</p:tagLst>
</file>

<file path=ppt/tags/tag905.xml><?xml version="1.0" encoding="utf-8"?>
<p:tagLst xmlns:a="http://schemas.openxmlformats.org/drawingml/2006/main" xmlns:r="http://schemas.openxmlformats.org/officeDocument/2006/relationships" xmlns:p="http://schemas.openxmlformats.org/presentationml/2006/main">
  <p:tag name="HIGHLIGHTER" val="false"/>
</p:tagLst>
</file>

<file path=ppt/tags/tag906.xml><?xml version="1.0" encoding="utf-8"?>
<p:tagLst xmlns:a="http://schemas.openxmlformats.org/drawingml/2006/main" xmlns:r="http://schemas.openxmlformats.org/officeDocument/2006/relationships" xmlns:p="http://schemas.openxmlformats.org/presentationml/2006/main">
  <p:tag name="HIGHLIGHTER" val="false"/>
</p:tagLst>
</file>

<file path=ppt/tags/tag907.xml><?xml version="1.0" encoding="utf-8"?>
<p:tagLst xmlns:a="http://schemas.openxmlformats.org/drawingml/2006/main" xmlns:r="http://schemas.openxmlformats.org/officeDocument/2006/relationships" xmlns:p="http://schemas.openxmlformats.org/presentationml/2006/main">
  <p:tag name="HIGHLIGHTER" val="false"/>
</p:tagLst>
</file>

<file path=ppt/tags/tag908.xml><?xml version="1.0" encoding="utf-8"?>
<p:tagLst xmlns:a="http://schemas.openxmlformats.org/drawingml/2006/main" xmlns:r="http://schemas.openxmlformats.org/officeDocument/2006/relationships" xmlns:p="http://schemas.openxmlformats.org/presentationml/2006/main">
  <p:tag name="HIGHLIGHTER" val="false"/>
</p:tagLst>
</file>

<file path=ppt/tags/tag909.xml><?xml version="1.0" encoding="utf-8"?>
<p:tagLst xmlns:a="http://schemas.openxmlformats.org/drawingml/2006/main" xmlns:r="http://schemas.openxmlformats.org/officeDocument/2006/relationships" xmlns:p="http://schemas.openxmlformats.org/presentationml/2006/main">
  <p:tag name="HIGHLIGHTER" val="false"/>
</p:tagLst>
</file>

<file path=ppt/tags/tag91.xml><?xml version="1.0" encoding="utf-8"?>
<p:tagLst xmlns:a="http://schemas.openxmlformats.org/drawingml/2006/main" xmlns:r="http://schemas.openxmlformats.org/officeDocument/2006/relationships" xmlns:p="http://schemas.openxmlformats.org/presentationml/2006/main">
  <p:tag name="HIGHLIGHTER" val="false"/>
</p:tagLst>
</file>

<file path=ppt/tags/tag910.xml><?xml version="1.0" encoding="utf-8"?>
<p:tagLst xmlns:a="http://schemas.openxmlformats.org/drawingml/2006/main" xmlns:r="http://schemas.openxmlformats.org/officeDocument/2006/relationships" xmlns:p="http://schemas.openxmlformats.org/presentationml/2006/main">
  <p:tag name="HIGHLIGHTER" val="false"/>
</p:tagLst>
</file>

<file path=ppt/tags/tag911.xml><?xml version="1.0" encoding="utf-8"?>
<p:tagLst xmlns:a="http://schemas.openxmlformats.org/drawingml/2006/main" xmlns:r="http://schemas.openxmlformats.org/officeDocument/2006/relationships" xmlns:p="http://schemas.openxmlformats.org/presentationml/2006/main">
  <p:tag name="HIGHLIGHTER" val="false"/>
</p:tagLst>
</file>

<file path=ppt/tags/tag912.xml><?xml version="1.0" encoding="utf-8"?>
<p:tagLst xmlns:a="http://schemas.openxmlformats.org/drawingml/2006/main" xmlns:r="http://schemas.openxmlformats.org/officeDocument/2006/relationships" xmlns:p="http://schemas.openxmlformats.org/presentationml/2006/main">
  <p:tag name="HIGHLIGHTER" val="false"/>
</p:tagLst>
</file>

<file path=ppt/tags/tag913.xml><?xml version="1.0" encoding="utf-8"?>
<p:tagLst xmlns:a="http://schemas.openxmlformats.org/drawingml/2006/main" xmlns:r="http://schemas.openxmlformats.org/officeDocument/2006/relationships" xmlns:p="http://schemas.openxmlformats.org/presentationml/2006/main">
  <p:tag name="HIGHLIGHTER" val="false"/>
</p:tagLst>
</file>

<file path=ppt/tags/tag914.xml><?xml version="1.0" encoding="utf-8"?>
<p:tagLst xmlns:a="http://schemas.openxmlformats.org/drawingml/2006/main" xmlns:r="http://schemas.openxmlformats.org/officeDocument/2006/relationships" xmlns:p="http://schemas.openxmlformats.org/presentationml/2006/main">
  <p:tag name="HIGHLIGHTER" val="false"/>
</p:tagLst>
</file>

<file path=ppt/tags/tag915.xml><?xml version="1.0" encoding="utf-8"?>
<p:tagLst xmlns:a="http://schemas.openxmlformats.org/drawingml/2006/main" xmlns:r="http://schemas.openxmlformats.org/officeDocument/2006/relationships" xmlns:p="http://schemas.openxmlformats.org/presentationml/2006/main">
  <p:tag name="HIGHLIGHTER" val="false"/>
</p:tagLst>
</file>

<file path=ppt/tags/tag916.xml><?xml version="1.0" encoding="utf-8"?>
<p:tagLst xmlns:a="http://schemas.openxmlformats.org/drawingml/2006/main" xmlns:r="http://schemas.openxmlformats.org/officeDocument/2006/relationships" xmlns:p="http://schemas.openxmlformats.org/presentationml/2006/main">
  <p:tag name="HIGHLIGHTER" val="false"/>
</p:tagLst>
</file>

<file path=ppt/tags/tag917.xml><?xml version="1.0" encoding="utf-8"?>
<p:tagLst xmlns:a="http://schemas.openxmlformats.org/drawingml/2006/main" xmlns:r="http://schemas.openxmlformats.org/officeDocument/2006/relationships" xmlns:p="http://schemas.openxmlformats.org/presentationml/2006/main">
  <p:tag name="HIGHLIGHTER" val="false"/>
</p:tagLst>
</file>

<file path=ppt/tags/tag918.xml><?xml version="1.0" encoding="utf-8"?>
<p:tagLst xmlns:a="http://schemas.openxmlformats.org/drawingml/2006/main" xmlns:r="http://schemas.openxmlformats.org/officeDocument/2006/relationships" xmlns:p="http://schemas.openxmlformats.org/presentationml/2006/main">
  <p:tag name="HIGHLIGHTER" val="false"/>
</p:tagLst>
</file>

<file path=ppt/tags/tag919.xml><?xml version="1.0" encoding="utf-8"?>
<p:tagLst xmlns:a="http://schemas.openxmlformats.org/drawingml/2006/main" xmlns:r="http://schemas.openxmlformats.org/officeDocument/2006/relationships" xmlns:p="http://schemas.openxmlformats.org/presentationml/2006/main">
  <p:tag name="HIGHLIGHTER" val="false"/>
</p:tagLst>
</file>

<file path=ppt/tags/tag92.xml><?xml version="1.0" encoding="utf-8"?>
<p:tagLst xmlns:a="http://schemas.openxmlformats.org/drawingml/2006/main" xmlns:r="http://schemas.openxmlformats.org/officeDocument/2006/relationships" xmlns:p="http://schemas.openxmlformats.org/presentationml/2006/main">
  <p:tag name="HIGHLIGHTER" val="false"/>
</p:tagLst>
</file>

<file path=ppt/tags/tag920.xml><?xml version="1.0" encoding="utf-8"?>
<p:tagLst xmlns:a="http://schemas.openxmlformats.org/drawingml/2006/main" xmlns:r="http://schemas.openxmlformats.org/officeDocument/2006/relationships" xmlns:p="http://schemas.openxmlformats.org/presentationml/2006/main">
  <p:tag name="HIGHLIGHTER" val="false"/>
</p:tagLst>
</file>

<file path=ppt/tags/tag921.xml><?xml version="1.0" encoding="utf-8"?>
<p:tagLst xmlns:a="http://schemas.openxmlformats.org/drawingml/2006/main" xmlns:r="http://schemas.openxmlformats.org/officeDocument/2006/relationships" xmlns:p="http://schemas.openxmlformats.org/presentationml/2006/main">
  <p:tag name="HIGHLIGHTER" val="false"/>
</p:tagLst>
</file>

<file path=ppt/tags/tag922.xml><?xml version="1.0" encoding="utf-8"?>
<p:tagLst xmlns:a="http://schemas.openxmlformats.org/drawingml/2006/main" xmlns:r="http://schemas.openxmlformats.org/officeDocument/2006/relationships" xmlns:p="http://schemas.openxmlformats.org/presentationml/2006/main">
  <p:tag name="HIGHLIGHTER" val="false"/>
</p:tagLst>
</file>

<file path=ppt/tags/tag923.xml><?xml version="1.0" encoding="utf-8"?>
<p:tagLst xmlns:a="http://schemas.openxmlformats.org/drawingml/2006/main" xmlns:r="http://schemas.openxmlformats.org/officeDocument/2006/relationships" xmlns:p="http://schemas.openxmlformats.org/presentationml/2006/main">
  <p:tag name="HIGHLIGHTER" val="false"/>
</p:tagLst>
</file>

<file path=ppt/tags/tag924.xml><?xml version="1.0" encoding="utf-8"?>
<p:tagLst xmlns:a="http://schemas.openxmlformats.org/drawingml/2006/main" xmlns:r="http://schemas.openxmlformats.org/officeDocument/2006/relationships" xmlns:p="http://schemas.openxmlformats.org/presentationml/2006/main">
  <p:tag name="HIGHLIGHTER" val="false"/>
</p:tagLst>
</file>

<file path=ppt/tags/tag925.xml><?xml version="1.0" encoding="utf-8"?>
<p:tagLst xmlns:a="http://schemas.openxmlformats.org/drawingml/2006/main" xmlns:r="http://schemas.openxmlformats.org/officeDocument/2006/relationships" xmlns:p="http://schemas.openxmlformats.org/presentationml/2006/main">
  <p:tag name="HIGHLIGHTER" val="false"/>
</p:tagLst>
</file>

<file path=ppt/tags/tag926.xml><?xml version="1.0" encoding="utf-8"?>
<p:tagLst xmlns:a="http://schemas.openxmlformats.org/drawingml/2006/main" xmlns:r="http://schemas.openxmlformats.org/officeDocument/2006/relationships" xmlns:p="http://schemas.openxmlformats.org/presentationml/2006/main">
  <p:tag name="HIGHLIGHTER" val="false"/>
</p:tagLst>
</file>

<file path=ppt/tags/tag927.xml><?xml version="1.0" encoding="utf-8"?>
<p:tagLst xmlns:a="http://schemas.openxmlformats.org/drawingml/2006/main" xmlns:r="http://schemas.openxmlformats.org/officeDocument/2006/relationships" xmlns:p="http://schemas.openxmlformats.org/presentationml/2006/main">
  <p:tag name="HIGHLIGHTER" val="false"/>
</p:tagLst>
</file>

<file path=ppt/tags/tag928.xml><?xml version="1.0" encoding="utf-8"?>
<p:tagLst xmlns:a="http://schemas.openxmlformats.org/drawingml/2006/main" xmlns:r="http://schemas.openxmlformats.org/officeDocument/2006/relationships" xmlns:p="http://schemas.openxmlformats.org/presentationml/2006/main">
  <p:tag name="HIGHLIGHTER" val="false"/>
</p:tagLst>
</file>

<file path=ppt/tags/tag929.xml><?xml version="1.0" encoding="utf-8"?>
<p:tagLst xmlns:a="http://schemas.openxmlformats.org/drawingml/2006/main" xmlns:r="http://schemas.openxmlformats.org/officeDocument/2006/relationships" xmlns:p="http://schemas.openxmlformats.org/presentationml/2006/main">
  <p:tag name="HIGHLIGHTER" val="false"/>
</p:tagLst>
</file>

<file path=ppt/tags/tag93.xml><?xml version="1.0" encoding="utf-8"?>
<p:tagLst xmlns:a="http://schemas.openxmlformats.org/drawingml/2006/main" xmlns:r="http://schemas.openxmlformats.org/officeDocument/2006/relationships" xmlns:p="http://schemas.openxmlformats.org/presentationml/2006/main">
  <p:tag name="HIGHLIGHTER" val="false"/>
</p:tagLst>
</file>

<file path=ppt/tags/tag930.xml><?xml version="1.0" encoding="utf-8"?>
<p:tagLst xmlns:a="http://schemas.openxmlformats.org/drawingml/2006/main" xmlns:r="http://schemas.openxmlformats.org/officeDocument/2006/relationships" xmlns:p="http://schemas.openxmlformats.org/presentationml/2006/main">
  <p:tag name="HIGHLIGHTER" val="false"/>
</p:tagLst>
</file>

<file path=ppt/tags/tag931.xml><?xml version="1.0" encoding="utf-8"?>
<p:tagLst xmlns:a="http://schemas.openxmlformats.org/drawingml/2006/main" xmlns:r="http://schemas.openxmlformats.org/officeDocument/2006/relationships" xmlns:p="http://schemas.openxmlformats.org/presentationml/2006/main">
  <p:tag name="HIGHLIGHTER" val="false"/>
</p:tagLst>
</file>

<file path=ppt/tags/tag932.xml><?xml version="1.0" encoding="utf-8"?>
<p:tagLst xmlns:a="http://schemas.openxmlformats.org/drawingml/2006/main" xmlns:r="http://schemas.openxmlformats.org/officeDocument/2006/relationships" xmlns:p="http://schemas.openxmlformats.org/presentationml/2006/main">
  <p:tag name="HIGHLIGHTER" val="false"/>
</p:tagLst>
</file>

<file path=ppt/tags/tag933.xml><?xml version="1.0" encoding="utf-8"?>
<p:tagLst xmlns:a="http://schemas.openxmlformats.org/drawingml/2006/main" xmlns:r="http://schemas.openxmlformats.org/officeDocument/2006/relationships" xmlns:p="http://schemas.openxmlformats.org/presentationml/2006/main">
  <p:tag name="HIGHLIGHTER" val="false"/>
</p:tagLst>
</file>

<file path=ppt/tags/tag934.xml><?xml version="1.0" encoding="utf-8"?>
<p:tagLst xmlns:a="http://schemas.openxmlformats.org/drawingml/2006/main" xmlns:r="http://schemas.openxmlformats.org/officeDocument/2006/relationships" xmlns:p="http://schemas.openxmlformats.org/presentationml/2006/main">
  <p:tag name="HIGHLIGHTER" val="false"/>
</p:tagLst>
</file>

<file path=ppt/tags/tag935.xml><?xml version="1.0" encoding="utf-8"?>
<p:tagLst xmlns:a="http://schemas.openxmlformats.org/drawingml/2006/main" xmlns:r="http://schemas.openxmlformats.org/officeDocument/2006/relationships" xmlns:p="http://schemas.openxmlformats.org/presentationml/2006/main">
  <p:tag name="HIGHLIGHTER" val="false"/>
</p:tagLst>
</file>

<file path=ppt/tags/tag936.xml><?xml version="1.0" encoding="utf-8"?>
<p:tagLst xmlns:a="http://schemas.openxmlformats.org/drawingml/2006/main" xmlns:r="http://schemas.openxmlformats.org/officeDocument/2006/relationships" xmlns:p="http://schemas.openxmlformats.org/presentationml/2006/main">
  <p:tag name="HIGHLIGHTER" val="false"/>
</p:tagLst>
</file>

<file path=ppt/tags/tag937.xml><?xml version="1.0" encoding="utf-8"?>
<p:tagLst xmlns:a="http://schemas.openxmlformats.org/drawingml/2006/main" xmlns:r="http://schemas.openxmlformats.org/officeDocument/2006/relationships" xmlns:p="http://schemas.openxmlformats.org/presentationml/2006/main">
  <p:tag name="HIGHLIGHTER" val="false"/>
</p:tagLst>
</file>

<file path=ppt/tags/tag938.xml><?xml version="1.0" encoding="utf-8"?>
<p:tagLst xmlns:a="http://schemas.openxmlformats.org/drawingml/2006/main" xmlns:r="http://schemas.openxmlformats.org/officeDocument/2006/relationships" xmlns:p="http://schemas.openxmlformats.org/presentationml/2006/main">
  <p:tag name="HIGHLIGHTER" val="false"/>
</p:tagLst>
</file>

<file path=ppt/tags/tag939.xml><?xml version="1.0" encoding="utf-8"?>
<p:tagLst xmlns:a="http://schemas.openxmlformats.org/drawingml/2006/main" xmlns:r="http://schemas.openxmlformats.org/officeDocument/2006/relationships" xmlns:p="http://schemas.openxmlformats.org/presentationml/2006/main">
  <p:tag name="HIGHLIGHTER" val="false"/>
</p:tagLst>
</file>

<file path=ppt/tags/tag94.xml><?xml version="1.0" encoding="utf-8"?>
<p:tagLst xmlns:a="http://schemas.openxmlformats.org/drawingml/2006/main" xmlns:r="http://schemas.openxmlformats.org/officeDocument/2006/relationships" xmlns:p="http://schemas.openxmlformats.org/presentationml/2006/main">
  <p:tag name="HIGHLIGHTER" val="false"/>
</p:tagLst>
</file>

<file path=ppt/tags/tag940.xml><?xml version="1.0" encoding="utf-8"?>
<p:tagLst xmlns:a="http://schemas.openxmlformats.org/drawingml/2006/main" xmlns:r="http://schemas.openxmlformats.org/officeDocument/2006/relationships" xmlns:p="http://schemas.openxmlformats.org/presentationml/2006/main">
  <p:tag name="HIGHLIGHTER" val="false"/>
</p:tagLst>
</file>

<file path=ppt/tags/tag941.xml><?xml version="1.0" encoding="utf-8"?>
<p:tagLst xmlns:a="http://schemas.openxmlformats.org/drawingml/2006/main" xmlns:r="http://schemas.openxmlformats.org/officeDocument/2006/relationships" xmlns:p="http://schemas.openxmlformats.org/presentationml/2006/main">
  <p:tag name="HIGHLIGHTER" val="false"/>
</p:tagLst>
</file>

<file path=ppt/tags/tag942.xml><?xml version="1.0" encoding="utf-8"?>
<p:tagLst xmlns:a="http://schemas.openxmlformats.org/drawingml/2006/main" xmlns:r="http://schemas.openxmlformats.org/officeDocument/2006/relationships" xmlns:p="http://schemas.openxmlformats.org/presentationml/2006/main">
  <p:tag name="HIGHLIGHTER" val="false"/>
</p:tagLst>
</file>

<file path=ppt/tags/tag943.xml><?xml version="1.0" encoding="utf-8"?>
<p:tagLst xmlns:a="http://schemas.openxmlformats.org/drawingml/2006/main" xmlns:r="http://schemas.openxmlformats.org/officeDocument/2006/relationships" xmlns:p="http://schemas.openxmlformats.org/presentationml/2006/main">
  <p:tag name="HIGHLIGHTER" val="false"/>
</p:tagLst>
</file>

<file path=ppt/tags/tag944.xml><?xml version="1.0" encoding="utf-8"?>
<p:tagLst xmlns:a="http://schemas.openxmlformats.org/drawingml/2006/main" xmlns:r="http://schemas.openxmlformats.org/officeDocument/2006/relationships" xmlns:p="http://schemas.openxmlformats.org/presentationml/2006/main">
  <p:tag name="HIGHLIGHTER" val="false"/>
</p:tagLst>
</file>

<file path=ppt/tags/tag945.xml><?xml version="1.0" encoding="utf-8"?>
<p:tagLst xmlns:a="http://schemas.openxmlformats.org/drawingml/2006/main" xmlns:r="http://schemas.openxmlformats.org/officeDocument/2006/relationships" xmlns:p="http://schemas.openxmlformats.org/presentationml/2006/main">
  <p:tag name="HIGHLIGHTER" val="false"/>
</p:tagLst>
</file>

<file path=ppt/tags/tag946.xml><?xml version="1.0" encoding="utf-8"?>
<p:tagLst xmlns:a="http://schemas.openxmlformats.org/drawingml/2006/main" xmlns:r="http://schemas.openxmlformats.org/officeDocument/2006/relationships" xmlns:p="http://schemas.openxmlformats.org/presentationml/2006/main">
  <p:tag name="HIGHLIGHTER" val="false"/>
</p:tagLst>
</file>

<file path=ppt/tags/tag947.xml><?xml version="1.0" encoding="utf-8"?>
<p:tagLst xmlns:a="http://schemas.openxmlformats.org/drawingml/2006/main" xmlns:r="http://schemas.openxmlformats.org/officeDocument/2006/relationships" xmlns:p="http://schemas.openxmlformats.org/presentationml/2006/main">
  <p:tag name="HIGHLIGHTER" val="false"/>
</p:tagLst>
</file>

<file path=ppt/tags/tag948.xml><?xml version="1.0" encoding="utf-8"?>
<p:tagLst xmlns:a="http://schemas.openxmlformats.org/drawingml/2006/main" xmlns:r="http://schemas.openxmlformats.org/officeDocument/2006/relationships" xmlns:p="http://schemas.openxmlformats.org/presentationml/2006/main">
  <p:tag name="HIGHLIGHTER" val="false"/>
</p:tagLst>
</file>

<file path=ppt/tags/tag949.xml><?xml version="1.0" encoding="utf-8"?>
<p:tagLst xmlns:a="http://schemas.openxmlformats.org/drawingml/2006/main" xmlns:r="http://schemas.openxmlformats.org/officeDocument/2006/relationships" xmlns:p="http://schemas.openxmlformats.org/presentationml/2006/main">
  <p:tag name="HIGHLIGHTER" val="false"/>
</p:tagLst>
</file>

<file path=ppt/tags/tag95.xml><?xml version="1.0" encoding="utf-8"?>
<p:tagLst xmlns:a="http://schemas.openxmlformats.org/drawingml/2006/main" xmlns:r="http://schemas.openxmlformats.org/officeDocument/2006/relationships" xmlns:p="http://schemas.openxmlformats.org/presentationml/2006/main">
  <p:tag name="HIGHLIGHTER" val="false"/>
</p:tagLst>
</file>

<file path=ppt/tags/tag950.xml><?xml version="1.0" encoding="utf-8"?>
<p:tagLst xmlns:a="http://schemas.openxmlformats.org/drawingml/2006/main" xmlns:r="http://schemas.openxmlformats.org/officeDocument/2006/relationships" xmlns:p="http://schemas.openxmlformats.org/presentationml/2006/main">
  <p:tag name="HIGHLIGHTER" val="false"/>
</p:tagLst>
</file>

<file path=ppt/tags/tag951.xml><?xml version="1.0" encoding="utf-8"?>
<p:tagLst xmlns:a="http://schemas.openxmlformats.org/drawingml/2006/main" xmlns:r="http://schemas.openxmlformats.org/officeDocument/2006/relationships" xmlns:p="http://schemas.openxmlformats.org/presentationml/2006/main">
  <p:tag name="HIGHLIGHTER" val="false"/>
</p:tagLst>
</file>

<file path=ppt/tags/tag952.xml><?xml version="1.0" encoding="utf-8"?>
<p:tagLst xmlns:a="http://schemas.openxmlformats.org/drawingml/2006/main" xmlns:r="http://schemas.openxmlformats.org/officeDocument/2006/relationships" xmlns:p="http://schemas.openxmlformats.org/presentationml/2006/main">
  <p:tag name="HIGHLIGHTER" val="false"/>
</p:tagLst>
</file>

<file path=ppt/tags/tag953.xml><?xml version="1.0" encoding="utf-8"?>
<p:tagLst xmlns:a="http://schemas.openxmlformats.org/drawingml/2006/main" xmlns:r="http://schemas.openxmlformats.org/officeDocument/2006/relationships" xmlns:p="http://schemas.openxmlformats.org/presentationml/2006/main">
  <p:tag name="HIGHLIGHTER" val="false"/>
</p:tagLst>
</file>

<file path=ppt/tags/tag954.xml><?xml version="1.0" encoding="utf-8"?>
<p:tagLst xmlns:a="http://schemas.openxmlformats.org/drawingml/2006/main" xmlns:r="http://schemas.openxmlformats.org/officeDocument/2006/relationships" xmlns:p="http://schemas.openxmlformats.org/presentationml/2006/main">
  <p:tag name="HIGHLIGHTER" val="false"/>
</p:tagLst>
</file>

<file path=ppt/tags/tag955.xml><?xml version="1.0" encoding="utf-8"?>
<p:tagLst xmlns:a="http://schemas.openxmlformats.org/drawingml/2006/main" xmlns:r="http://schemas.openxmlformats.org/officeDocument/2006/relationships" xmlns:p="http://schemas.openxmlformats.org/presentationml/2006/main">
  <p:tag name="HIGHLIGHTER" val="false"/>
</p:tagLst>
</file>

<file path=ppt/tags/tag956.xml><?xml version="1.0" encoding="utf-8"?>
<p:tagLst xmlns:a="http://schemas.openxmlformats.org/drawingml/2006/main" xmlns:r="http://schemas.openxmlformats.org/officeDocument/2006/relationships" xmlns:p="http://schemas.openxmlformats.org/presentationml/2006/main">
  <p:tag name="HIGHLIGHTER" val="false"/>
</p:tagLst>
</file>

<file path=ppt/tags/tag957.xml><?xml version="1.0" encoding="utf-8"?>
<p:tagLst xmlns:a="http://schemas.openxmlformats.org/drawingml/2006/main" xmlns:r="http://schemas.openxmlformats.org/officeDocument/2006/relationships" xmlns:p="http://schemas.openxmlformats.org/presentationml/2006/main">
  <p:tag name="HIGHLIGHTER" val="false"/>
</p:tagLst>
</file>

<file path=ppt/tags/tag958.xml><?xml version="1.0" encoding="utf-8"?>
<p:tagLst xmlns:a="http://schemas.openxmlformats.org/drawingml/2006/main" xmlns:r="http://schemas.openxmlformats.org/officeDocument/2006/relationships" xmlns:p="http://schemas.openxmlformats.org/presentationml/2006/main">
  <p:tag name="HIGHLIGHTER" val="false"/>
</p:tagLst>
</file>

<file path=ppt/tags/tag959.xml><?xml version="1.0" encoding="utf-8"?>
<p:tagLst xmlns:a="http://schemas.openxmlformats.org/drawingml/2006/main" xmlns:r="http://schemas.openxmlformats.org/officeDocument/2006/relationships" xmlns:p="http://schemas.openxmlformats.org/presentationml/2006/main">
  <p:tag name="HIGHLIGHTER" val="false"/>
</p:tagLst>
</file>

<file path=ppt/tags/tag96.xml><?xml version="1.0" encoding="utf-8"?>
<p:tagLst xmlns:a="http://schemas.openxmlformats.org/drawingml/2006/main" xmlns:r="http://schemas.openxmlformats.org/officeDocument/2006/relationships" xmlns:p="http://schemas.openxmlformats.org/presentationml/2006/main">
  <p:tag name="HIGHLIGHTER" val="false"/>
</p:tagLst>
</file>

<file path=ppt/tags/tag960.xml><?xml version="1.0" encoding="utf-8"?>
<p:tagLst xmlns:a="http://schemas.openxmlformats.org/drawingml/2006/main" xmlns:r="http://schemas.openxmlformats.org/officeDocument/2006/relationships" xmlns:p="http://schemas.openxmlformats.org/presentationml/2006/main">
  <p:tag name="HIGHLIGHTER" val="false"/>
</p:tagLst>
</file>

<file path=ppt/tags/tag961.xml><?xml version="1.0" encoding="utf-8"?>
<p:tagLst xmlns:a="http://schemas.openxmlformats.org/drawingml/2006/main" xmlns:r="http://schemas.openxmlformats.org/officeDocument/2006/relationships" xmlns:p="http://schemas.openxmlformats.org/presentationml/2006/main">
  <p:tag name="HIGHLIGHTER" val="false"/>
</p:tagLst>
</file>

<file path=ppt/tags/tag962.xml><?xml version="1.0" encoding="utf-8"?>
<p:tagLst xmlns:a="http://schemas.openxmlformats.org/drawingml/2006/main" xmlns:r="http://schemas.openxmlformats.org/officeDocument/2006/relationships" xmlns:p="http://schemas.openxmlformats.org/presentationml/2006/main">
  <p:tag name="HIGHLIGHTER" val="false"/>
</p:tagLst>
</file>

<file path=ppt/tags/tag963.xml><?xml version="1.0" encoding="utf-8"?>
<p:tagLst xmlns:a="http://schemas.openxmlformats.org/drawingml/2006/main" xmlns:r="http://schemas.openxmlformats.org/officeDocument/2006/relationships" xmlns:p="http://schemas.openxmlformats.org/presentationml/2006/main">
  <p:tag name="HIGHLIGHTER" val="false"/>
</p:tagLst>
</file>

<file path=ppt/tags/tag964.xml><?xml version="1.0" encoding="utf-8"?>
<p:tagLst xmlns:a="http://schemas.openxmlformats.org/drawingml/2006/main" xmlns:r="http://schemas.openxmlformats.org/officeDocument/2006/relationships" xmlns:p="http://schemas.openxmlformats.org/presentationml/2006/main">
  <p:tag name="HIGHLIGHTER" val="false"/>
</p:tagLst>
</file>

<file path=ppt/tags/tag965.xml><?xml version="1.0" encoding="utf-8"?>
<p:tagLst xmlns:a="http://schemas.openxmlformats.org/drawingml/2006/main" xmlns:r="http://schemas.openxmlformats.org/officeDocument/2006/relationships" xmlns:p="http://schemas.openxmlformats.org/presentationml/2006/main">
  <p:tag name="HIGHLIGHTER" val="false"/>
</p:tagLst>
</file>

<file path=ppt/tags/tag966.xml><?xml version="1.0" encoding="utf-8"?>
<p:tagLst xmlns:a="http://schemas.openxmlformats.org/drawingml/2006/main" xmlns:r="http://schemas.openxmlformats.org/officeDocument/2006/relationships" xmlns:p="http://schemas.openxmlformats.org/presentationml/2006/main">
  <p:tag name="HIGHLIGHTER" val="false"/>
</p:tagLst>
</file>

<file path=ppt/tags/tag967.xml><?xml version="1.0" encoding="utf-8"?>
<p:tagLst xmlns:a="http://schemas.openxmlformats.org/drawingml/2006/main" xmlns:r="http://schemas.openxmlformats.org/officeDocument/2006/relationships" xmlns:p="http://schemas.openxmlformats.org/presentationml/2006/main">
  <p:tag name="HIGHLIGHTER" val="false"/>
</p:tagLst>
</file>

<file path=ppt/tags/tag968.xml><?xml version="1.0" encoding="utf-8"?>
<p:tagLst xmlns:a="http://schemas.openxmlformats.org/drawingml/2006/main" xmlns:r="http://schemas.openxmlformats.org/officeDocument/2006/relationships" xmlns:p="http://schemas.openxmlformats.org/presentationml/2006/main">
  <p:tag name="HIGHLIGHTER" val="false"/>
</p:tagLst>
</file>

<file path=ppt/tags/tag969.xml><?xml version="1.0" encoding="utf-8"?>
<p:tagLst xmlns:a="http://schemas.openxmlformats.org/drawingml/2006/main" xmlns:r="http://schemas.openxmlformats.org/officeDocument/2006/relationships" xmlns:p="http://schemas.openxmlformats.org/presentationml/2006/main">
  <p:tag name="HIGHLIGHTER" val="false"/>
</p:tagLst>
</file>

<file path=ppt/tags/tag97.xml><?xml version="1.0" encoding="utf-8"?>
<p:tagLst xmlns:a="http://schemas.openxmlformats.org/drawingml/2006/main" xmlns:r="http://schemas.openxmlformats.org/officeDocument/2006/relationships" xmlns:p="http://schemas.openxmlformats.org/presentationml/2006/main">
  <p:tag name="HIGHLIGHTER" val="false"/>
</p:tagLst>
</file>

<file path=ppt/tags/tag970.xml><?xml version="1.0" encoding="utf-8"?>
<p:tagLst xmlns:a="http://schemas.openxmlformats.org/drawingml/2006/main" xmlns:r="http://schemas.openxmlformats.org/officeDocument/2006/relationships" xmlns:p="http://schemas.openxmlformats.org/presentationml/2006/main">
  <p:tag name="HIGHLIGHTER" val="false"/>
</p:tagLst>
</file>

<file path=ppt/tags/tag971.xml><?xml version="1.0" encoding="utf-8"?>
<p:tagLst xmlns:a="http://schemas.openxmlformats.org/drawingml/2006/main" xmlns:r="http://schemas.openxmlformats.org/officeDocument/2006/relationships" xmlns:p="http://schemas.openxmlformats.org/presentationml/2006/main">
  <p:tag name="HIGHLIGHTER" val="false"/>
</p:tagLst>
</file>

<file path=ppt/tags/tag972.xml><?xml version="1.0" encoding="utf-8"?>
<p:tagLst xmlns:a="http://schemas.openxmlformats.org/drawingml/2006/main" xmlns:r="http://schemas.openxmlformats.org/officeDocument/2006/relationships" xmlns:p="http://schemas.openxmlformats.org/presentationml/2006/main">
  <p:tag name="HIGHLIGHTER" val="false"/>
</p:tagLst>
</file>

<file path=ppt/tags/tag973.xml><?xml version="1.0" encoding="utf-8"?>
<p:tagLst xmlns:a="http://schemas.openxmlformats.org/drawingml/2006/main" xmlns:r="http://schemas.openxmlformats.org/officeDocument/2006/relationships" xmlns:p="http://schemas.openxmlformats.org/presentationml/2006/main">
  <p:tag name="HIGHLIGHTER" val="false"/>
</p:tagLst>
</file>

<file path=ppt/tags/tag974.xml><?xml version="1.0" encoding="utf-8"?>
<p:tagLst xmlns:a="http://schemas.openxmlformats.org/drawingml/2006/main" xmlns:r="http://schemas.openxmlformats.org/officeDocument/2006/relationships" xmlns:p="http://schemas.openxmlformats.org/presentationml/2006/main">
  <p:tag name="HIGHLIGHTER" val="false"/>
</p:tagLst>
</file>

<file path=ppt/tags/tag975.xml><?xml version="1.0" encoding="utf-8"?>
<p:tagLst xmlns:a="http://schemas.openxmlformats.org/drawingml/2006/main" xmlns:r="http://schemas.openxmlformats.org/officeDocument/2006/relationships" xmlns:p="http://schemas.openxmlformats.org/presentationml/2006/main">
  <p:tag name="HIGHLIGHTER" val="false"/>
</p:tagLst>
</file>

<file path=ppt/tags/tag976.xml><?xml version="1.0" encoding="utf-8"?>
<p:tagLst xmlns:a="http://schemas.openxmlformats.org/drawingml/2006/main" xmlns:r="http://schemas.openxmlformats.org/officeDocument/2006/relationships" xmlns:p="http://schemas.openxmlformats.org/presentationml/2006/main">
  <p:tag name="HIGHLIGHTER" val="false"/>
</p:tagLst>
</file>

<file path=ppt/tags/tag977.xml><?xml version="1.0" encoding="utf-8"?>
<p:tagLst xmlns:a="http://schemas.openxmlformats.org/drawingml/2006/main" xmlns:r="http://schemas.openxmlformats.org/officeDocument/2006/relationships" xmlns:p="http://schemas.openxmlformats.org/presentationml/2006/main">
  <p:tag name="HIGHLIGHTER" val="false"/>
</p:tagLst>
</file>

<file path=ppt/tags/tag978.xml><?xml version="1.0" encoding="utf-8"?>
<p:tagLst xmlns:a="http://schemas.openxmlformats.org/drawingml/2006/main" xmlns:r="http://schemas.openxmlformats.org/officeDocument/2006/relationships" xmlns:p="http://schemas.openxmlformats.org/presentationml/2006/main">
  <p:tag name="HIGHLIGHTER" val="false"/>
</p:tagLst>
</file>

<file path=ppt/tags/tag979.xml><?xml version="1.0" encoding="utf-8"?>
<p:tagLst xmlns:a="http://schemas.openxmlformats.org/drawingml/2006/main" xmlns:r="http://schemas.openxmlformats.org/officeDocument/2006/relationships" xmlns:p="http://schemas.openxmlformats.org/presentationml/2006/main">
  <p:tag name="HIGHLIGHTER" val="false"/>
</p:tagLst>
</file>

<file path=ppt/tags/tag98.xml><?xml version="1.0" encoding="utf-8"?>
<p:tagLst xmlns:a="http://schemas.openxmlformats.org/drawingml/2006/main" xmlns:r="http://schemas.openxmlformats.org/officeDocument/2006/relationships" xmlns:p="http://schemas.openxmlformats.org/presentationml/2006/main">
  <p:tag name="HIGHLIGHTER" val="false"/>
</p:tagLst>
</file>

<file path=ppt/tags/tag980.xml><?xml version="1.0" encoding="utf-8"?>
<p:tagLst xmlns:a="http://schemas.openxmlformats.org/drawingml/2006/main" xmlns:r="http://schemas.openxmlformats.org/officeDocument/2006/relationships" xmlns:p="http://schemas.openxmlformats.org/presentationml/2006/main">
  <p:tag name="HIGHLIGHTER" val="false"/>
</p:tagLst>
</file>

<file path=ppt/tags/tag981.xml><?xml version="1.0" encoding="utf-8"?>
<p:tagLst xmlns:a="http://schemas.openxmlformats.org/drawingml/2006/main" xmlns:r="http://schemas.openxmlformats.org/officeDocument/2006/relationships" xmlns:p="http://schemas.openxmlformats.org/presentationml/2006/main">
  <p:tag name="HIGHLIGHTER" val="false"/>
</p:tagLst>
</file>

<file path=ppt/tags/tag982.xml><?xml version="1.0" encoding="utf-8"?>
<p:tagLst xmlns:a="http://schemas.openxmlformats.org/drawingml/2006/main" xmlns:r="http://schemas.openxmlformats.org/officeDocument/2006/relationships" xmlns:p="http://schemas.openxmlformats.org/presentationml/2006/main">
  <p:tag name="HIGHLIGHTER" val="false"/>
</p:tagLst>
</file>

<file path=ppt/tags/tag983.xml><?xml version="1.0" encoding="utf-8"?>
<p:tagLst xmlns:a="http://schemas.openxmlformats.org/drawingml/2006/main" xmlns:r="http://schemas.openxmlformats.org/officeDocument/2006/relationships" xmlns:p="http://schemas.openxmlformats.org/presentationml/2006/main">
  <p:tag name="HIGHLIGHTER" val="false"/>
</p:tagLst>
</file>

<file path=ppt/tags/tag984.xml><?xml version="1.0" encoding="utf-8"?>
<p:tagLst xmlns:a="http://schemas.openxmlformats.org/drawingml/2006/main" xmlns:r="http://schemas.openxmlformats.org/officeDocument/2006/relationships" xmlns:p="http://schemas.openxmlformats.org/presentationml/2006/main">
  <p:tag name="HIGHLIGHTER" val="false"/>
</p:tagLst>
</file>

<file path=ppt/tags/tag985.xml><?xml version="1.0" encoding="utf-8"?>
<p:tagLst xmlns:a="http://schemas.openxmlformats.org/drawingml/2006/main" xmlns:r="http://schemas.openxmlformats.org/officeDocument/2006/relationships" xmlns:p="http://schemas.openxmlformats.org/presentationml/2006/main">
  <p:tag name="HIGHLIGHTER" val="false"/>
</p:tagLst>
</file>

<file path=ppt/tags/tag986.xml><?xml version="1.0" encoding="utf-8"?>
<p:tagLst xmlns:a="http://schemas.openxmlformats.org/drawingml/2006/main" xmlns:r="http://schemas.openxmlformats.org/officeDocument/2006/relationships" xmlns:p="http://schemas.openxmlformats.org/presentationml/2006/main">
  <p:tag name="HIGHLIGHTER" val="false"/>
</p:tagLst>
</file>

<file path=ppt/tags/tag987.xml><?xml version="1.0" encoding="utf-8"?>
<p:tagLst xmlns:a="http://schemas.openxmlformats.org/drawingml/2006/main" xmlns:r="http://schemas.openxmlformats.org/officeDocument/2006/relationships" xmlns:p="http://schemas.openxmlformats.org/presentationml/2006/main">
  <p:tag name="HIGHLIGHTER" val="false"/>
</p:tagLst>
</file>

<file path=ppt/tags/tag988.xml><?xml version="1.0" encoding="utf-8"?>
<p:tagLst xmlns:a="http://schemas.openxmlformats.org/drawingml/2006/main" xmlns:r="http://schemas.openxmlformats.org/officeDocument/2006/relationships" xmlns:p="http://schemas.openxmlformats.org/presentationml/2006/main">
  <p:tag name="HIGHLIGHTER" val="false"/>
</p:tagLst>
</file>

<file path=ppt/tags/tag989.xml><?xml version="1.0" encoding="utf-8"?>
<p:tagLst xmlns:a="http://schemas.openxmlformats.org/drawingml/2006/main" xmlns:r="http://schemas.openxmlformats.org/officeDocument/2006/relationships" xmlns:p="http://schemas.openxmlformats.org/presentationml/2006/main">
  <p:tag name="HIGHLIGHTER" val="false"/>
</p:tagLst>
</file>

<file path=ppt/tags/tag99.xml><?xml version="1.0" encoding="utf-8"?>
<p:tagLst xmlns:a="http://schemas.openxmlformats.org/drawingml/2006/main" xmlns:r="http://schemas.openxmlformats.org/officeDocument/2006/relationships" xmlns:p="http://schemas.openxmlformats.org/presentationml/2006/main">
  <p:tag name="HIGHLIGHTER" val="false"/>
</p:tagLst>
</file>

<file path=ppt/tags/tag990.xml><?xml version="1.0" encoding="utf-8"?>
<p:tagLst xmlns:a="http://schemas.openxmlformats.org/drawingml/2006/main" xmlns:r="http://schemas.openxmlformats.org/officeDocument/2006/relationships" xmlns:p="http://schemas.openxmlformats.org/presentationml/2006/main">
  <p:tag name="HIGHLIGHTER" val="false"/>
</p:tagLst>
</file>

<file path=ppt/tags/tag991.xml><?xml version="1.0" encoding="utf-8"?>
<p:tagLst xmlns:a="http://schemas.openxmlformats.org/drawingml/2006/main" xmlns:r="http://schemas.openxmlformats.org/officeDocument/2006/relationships" xmlns:p="http://schemas.openxmlformats.org/presentationml/2006/main">
  <p:tag name="HIGHLIGHTER" val="false"/>
</p:tagLst>
</file>

<file path=ppt/tags/tag992.xml><?xml version="1.0" encoding="utf-8"?>
<p:tagLst xmlns:a="http://schemas.openxmlformats.org/drawingml/2006/main" xmlns:r="http://schemas.openxmlformats.org/officeDocument/2006/relationships" xmlns:p="http://schemas.openxmlformats.org/presentationml/2006/main">
  <p:tag name="HIGHLIGHTER" val="false"/>
</p:tagLst>
</file>

<file path=ppt/tags/tag993.xml><?xml version="1.0" encoding="utf-8"?>
<p:tagLst xmlns:a="http://schemas.openxmlformats.org/drawingml/2006/main" xmlns:r="http://schemas.openxmlformats.org/officeDocument/2006/relationships" xmlns:p="http://schemas.openxmlformats.org/presentationml/2006/main">
  <p:tag name="HIGHLIGHTER" val="false"/>
</p:tagLst>
</file>

<file path=ppt/tags/tag994.xml><?xml version="1.0" encoding="utf-8"?>
<p:tagLst xmlns:a="http://schemas.openxmlformats.org/drawingml/2006/main" xmlns:r="http://schemas.openxmlformats.org/officeDocument/2006/relationships" xmlns:p="http://schemas.openxmlformats.org/presentationml/2006/main">
  <p:tag name="HIGHLIGHTER" val="false"/>
</p:tagLst>
</file>

<file path=ppt/tags/tag995.xml><?xml version="1.0" encoding="utf-8"?>
<p:tagLst xmlns:a="http://schemas.openxmlformats.org/drawingml/2006/main" xmlns:r="http://schemas.openxmlformats.org/officeDocument/2006/relationships" xmlns:p="http://schemas.openxmlformats.org/presentationml/2006/main">
  <p:tag name="HIGHLIGHTER" val="false"/>
</p:tagLst>
</file>

<file path=ppt/tags/tag996.xml><?xml version="1.0" encoding="utf-8"?>
<p:tagLst xmlns:a="http://schemas.openxmlformats.org/drawingml/2006/main" xmlns:r="http://schemas.openxmlformats.org/officeDocument/2006/relationships" xmlns:p="http://schemas.openxmlformats.org/presentationml/2006/main">
  <p:tag name="HIGHLIGHTER" val="false"/>
</p:tagLst>
</file>

<file path=ppt/tags/tag997.xml><?xml version="1.0" encoding="utf-8"?>
<p:tagLst xmlns:a="http://schemas.openxmlformats.org/drawingml/2006/main" xmlns:r="http://schemas.openxmlformats.org/officeDocument/2006/relationships" xmlns:p="http://schemas.openxmlformats.org/presentationml/2006/main">
  <p:tag name="HIGHLIGHTER" val="false"/>
</p:tagLst>
</file>

<file path=ppt/tags/tag998.xml><?xml version="1.0" encoding="utf-8"?>
<p:tagLst xmlns:a="http://schemas.openxmlformats.org/drawingml/2006/main" xmlns:r="http://schemas.openxmlformats.org/officeDocument/2006/relationships" xmlns:p="http://schemas.openxmlformats.org/presentationml/2006/main">
  <p:tag name="HIGHLIGHTER" val="false"/>
</p:tagLst>
</file>

<file path=ppt/tags/tag999.xml><?xml version="1.0" encoding="utf-8"?>
<p:tagLst xmlns:a="http://schemas.openxmlformats.org/drawingml/2006/main" xmlns:r="http://schemas.openxmlformats.org/officeDocument/2006/relationships" xmlns:p="http://schemas.openxmlformats.org/presentationml/2006/main">
  <p:tag name="HIGHLIGHTER" val="false"/>
</p:tagLst>
</file>

<file path=ppt/theme/theme1.xml><?xml version="1.0" encoding="utf-8"?>
<a:theme xmlns:a="http://schemas.openxmlformats.org/drawingml/2006/main" name="pictur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pictures.thmx</Template>
  <TotalTime>51262</TotalTime>
  <Words>3068</Words>
  <Application>Microsoft Macintosh PowerPoint</Application>
  <PresentationFormat>On-screen Show (4:3)</PresentationFormat>
  <Paragraphs>844</Paragraphs>
  <Slides>85</Slides>
  <Notes>38</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85</vt:i4>
      </vt:variant>
    </vt:vector>
  </HeadingPairs>
  <TitlesOfParts>
    <vt:vector size="95" baseType="lpstr">
      <vt:lpstr>Arial Narrow</vt:lpstr>
      <vt:lpstr>Calibri</vt:lpstr>
      <vt:lpstr>DejaVu Sans</vt:lpstr>
      <vt:lpstr>FreeSans</vt:lpstr>
      <vt:lpstr>ＭＳ Ｐゴシック</vt:lpstr>
      <vt:lpstr>Osaka</vt:lpstr>
      <vt:lpstr>Symbol</vt:lpstr>
      <vt:lpstr>Arial</vt:lpstr>
      <vt:lpstr>pictures</vt:lpstr>
      <vt:lpstr>Blank Presentation</vt:lpstr>
      <vt:lpstr>CS 7643: Deep Learning</vt:lpstr>
      <vt:lpstr>Administrativia</vt:lpstr>
      <vt:lpstr>Invited Talk #1</vt:lpstr>
      <vt:lpstr>Invited Talk #2</vt:lpstr>
      <vt:lpstr>Project</vt:lpstr>
      <vt:lpstr>Project</vt:lpstr>
      <vt:lpstr>TAs</vt:lpstr>
      <vt:lpstr>PowerPoint Presentation</vt:lpstr>
      <vt:lpstr>PowerPoint Presentation</vt:lpstr>
      <vt:lpstr>PowerPoint Presentation</vt:lpstr>
      <vt:lpstr>PowerPoint Presentation</vt:lpstr>
      <vt:lpstr>Paper Reviews</vt:lpstr>
      <vt:lpstr>Presentations</vt:lpstr>
      <vt:lpstr>PowerPoint Presentation</vt:lpstr>
      <vt:lpstr>PowerPoint Presentation</vt:lpstr>
      <vt:lpstr>Regularization</vt:lpstr>
      <vt:lpstr>Neural networks: without the brain stuff</vt:lpstr>
      <vt:lpstr>PowerPoint Presentation</vt:lpstr>
      <vt:lpstr>PowerPoint Presentation</vt:lpstr>
      <vt:lpstr>PowerPoint Presentation</vt:lpstr>
      <vt:lpstr>PowerPoint Presentation</vt:lpstr>
      <vt:lpstr>Activation functions</vt:lpstr>
      <vt:lpstr>Neural networks: Architectures</vt:lpstr>
      <vt:lpstr>Optimization</vt:lpstr>
      <vt:lpstr>Stochastic Gradient Descent (SGD)</vt:lpstr>
      <vt:lpstr>How do we compute gradients?</vt:lpstr>
      <vt:lpstr>PowerPoint Presentation</vt:lpstr>
      <vt:lpstr>Matrix/Vector Derivatives Notation</vt:lpstr>
      <vt:lpstr>Matrix/Vector Derivatives Notation</vt:lpstr>
      <vt:lpstr>Vector Derivative Example</vt:lpstr>
      <vt:lpstr>Extension to Tensors</vt:lpstr>
      <vt:lpstr>Chain Rule: Composite Functions</vt:lpstr>
      <vt:lpstr>Chain Rule: Scalar Case</vt:lpstr>
      <vt:lpstr>Chain Rule: Vector Case</vt:lpstr>
      <vt:lpstr>Chain Rule: Jacobian view</vt:lpstr>
      <vt:lpstr>Plan for Today</vt:lpstr>
      <vt:lpstr>How do we compute gradients?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Numerical vs Analytic Gradients</vt:lpstr>
      <vt:lpstr>How do we compute gradients?</vt:lpstr>
      <vt:lpstr>Chain Rule: Vector Case</vt:lpstr>
      <vt:lpstr>PowerPoint Presentation</vt:lpstr>
      <vt:lpstr>Logistic Regression Derivatives</vt:lpstr>
      <vt:lpstr>Convolutional network (AlexNet)</vt:lpstr>
      <vt:lpstr>Neural Turing Machine</vt:lpstr>
      <vt:lpstr>PowerPoint Presentation</vt:lpstr>
      <vt:lpstr>Chain Rule: Vector Case</vt:lpstr>
      <vt:lpstr>Chain Rule: Jacobian view</vt:lpstr>
      <vt:lpstr>Chain Rule: Long Paths</vt:lpstr>
      <vt:lpstr>Chain Rule: Long Paths</vt:lpstr>
      <vt:lpstr>Chain Rule: Long Paths</vt:lpstr>
      <vt:lpstr>PowerPoint Presentation</vt:lpstr>
      <vt:lpstr>Computational Graph</vt:lpstr>
      <vt:lpstr>PowerPoint Presentation</vt:lpstr>
      <vt:lpstr>Directed Acyclic Graphs (DAGs)</vt:lpstr>
      <vt:lpstr>Directed Acyclic Graphs (DAGs)</vt:lpstr>
      <vt:lpstr>Directed Acyclic Graphs (DAGs)</vt:lpstr>
      <vt:lpstr>Computational Graphs</vt:lpstr>
      <vt:lpstr>Computational Graphs</vt:lpstr>
      <vt:lpstr>Example</vt:lpstr>
      <vt:lpstr>Example</vt:lpstr>
      <vt:lpstr>HW0</vt:lpstr>
      <vt:lpstr>HW0 Submission by Samyak Datta</vt:lpstr>
      <vt:lpstr>PowerPoint Presentation</vt:lpstr>
      <vt:lpstr>Logistic Regression as a Cascade</vt:lpstr>
      <vt:lpstr>Forward mode vs Reverse Mode</vt:lpstr>
      <vt:lpstr>PowerPoint Presentation</vt:lpstr>
      <vt:lpstr>PowerPoint Presentation</vt:lpstr>
      <vt:lpstr>Example: Forward mode AD</vt:lpstr>
      <vt:lpstr>Example: Forward mode AD</vt:lpstr>
      <vt:lpstr>Example: Forward mode AD</vt:lpstr>
      <vt:lpstr>Example: Forward mode AD</vt:lpstr>
      <vt:lpstr>Example: Reverse mode AD</vt:lpstr>
      <vt:lpstr>Example: Reverse mode AD</vt:lpstr>
      <vt:lpstr>Example: Reverse mode AD</vt:lpstr>
      <vt:lpstr>Forward mode vs Reverse Mode</vt:lpstr>
      <vt:lpstr>Forward mode vs Reverse Mode</vt:lpstr>
      <vt:lpstr>Forward mode vs Reverse Mode</vt:lpstr>
    </vt:vector>
  </TitlesOfParts>
  <Manager/>
  <Company>Virginia Tech</Company>
  <LinksUpToDate>false</LinksUpToDate>
  <SharedDoc>false</SharedDoc>
  <HyperlinkBase/>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5984: Introduction to Machine Learning</dc:title>
  <dc:subject>Machine Learning</dc:subject>
  <dc:creator>Dhruv Batra</dc:creator>
  <cp:keywords/>
  <dc:description/>
  <cp:lastModifiedBy>Dhruv Batra</cp:lastModifiedBy>
  <cp:revision>2846</cp:revision>
  <cp:lastPrinted>2015-04-01T17:45:43Z</cp:lastPrinted>
  <dcterms:created xsi:type="dcterms:W3CDTF">2013-03-06T19:31:42Z</dcterms:created>
  <dcterms:modified xsi:type="dcterms:W3CDTF">2017-09-14T19:49:34Z</dcterms:modified>
  <cp:category/>
</cp:coreProperties>
</file>